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80" r:id="rId21"/>
    <p:sldId id="272" r:id="rId22"/>
    <p:sldId id="273" r:id="rId23"/>
    <p:sldId id="274" r:id="rId24"/>
    <p:sldId id="275" r:id="rId25"/>
    <p:sldId id="276" r:id="rId26"/>
    <p:sldId id="277" r:id="rId27"/>
    <p:sldId id="295" r:id="rId28"/>
    <p:sldId id="315" r:id="rId29"/>
  </p:sldIdLst>
  <p:sldSz cx="9144000" cy="5140325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96" y="95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757CC-5355-4014-A5E1-A18AB8837CF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DDCB-E952-48F7-8E7E-0B2229ED68A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899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899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DDCB-E952-48F7-8E7E-0B2229ED68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2.jpeg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675"/>
            <a:ext cx="1971675" cy="4356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675"/>
            <a:ext cx="5800725" cy="43561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 userDrawn="1"/>
        </p:nvGrpSpPr>
        <p:grpSpPr>
          <a:xfrm>
            <a:off x="1562558" y="4710901"/>
            <a:ext cx="6018885" cy="1087104"/>
            <a:chOff x="1505926" y="4710901"/>
            <a:chExt cx="6018885" cy="1087104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4859237" y="4872621"/>
              <a:ext cx="853214" cy="853214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5497006" y="4978582"/>
              <a:ext cx="535623" cy="533143"/>
            </a:xfrm>
            <a:prstGeom prst="ellipse">
              <a:avLst/>
            </a:prstGeom>
            <a:solidFill>
              <a:schemeClr val="accent2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616485" y="4931111"/>
              <a:ext cx="324845" cy="324845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114853" y="4872621"/>
              <a:ext cx="594595" cy="594595"/>
            </a:xfrm>
            <a:prstGeom prst="ellipse">
              <a:avLst/>
            </a:prstGeom>
            <a:solidFill>
              <a:schemeClr val="accent3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7036672" y="5023289"/>
              <a:ext cx="184740" cy="184740"/>
            </a:xfrm>
            <a:prstGeom prst="ellipse">
              <a:avLst/>
            </a:prstGeom>
            <a:solidFill>
              <a:schemeClr val="accent1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7436781" y="5005503"/>
              <a:ext cx="88030" cy="88031"/>
            </a:xfrm>
            <a:prstGeom prst="ellipse">
              <a:avLst/>
            </a:prstGeom>
            <a:solidFill>
              <a:schemeClr val="accent2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3591598" y="4934981"/>
              <a:ext cx="768669" cy="770002"/>
            </a:xfrm>
            <a:prstGeom prst="ellipse">
              <a:avLst/>
            </a:prstGeom>
            <a:solidFill>
              <a:schemeClr val="accent2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3334325" y="4995321"/>
              <a:ext cx="514544" cy="518264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701971" y="5017414"/>
              <a:ext cx="305007" cy="305007"/>
            </a:xfrm>
            <a:prstGeom prst="ellipse">
              <a:avLst/>
            </a:prstGeom>
            <a:solidFill>
              <a:schemeClr val="accent1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2890272" y="4978582"/>
              <a:ext cx="369480" cy="369480"/>
            </a:xfrm>
            <a:prstGeom prst="ellipse">
              <a:avLst/>
            </a:prstGeom>
            <a:solidFill>
              <a:schemeClr val="accent3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2262161" y="5005503"/>
              <a:ext cx="298577" cy="298577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1973292" y="4884739"/>
              <a:ext cx="121881" cy="120764"/>
            </a:xfrm>
            <a:prstGeom prst="ellipse">
              <a:avLst/>
            </a:prstGeom>
            <a:solidFill>
              <a:schemeClr val="accent1">
                <a:lumMod val="90000"/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 rot="16200000">
              <a:off x="4088358" y="4709801"/>
              <a:ext cx="1087104" cy="1089304"/>
            </a:xfrm>
            <a:prstGeom prst="ellipse">
              <a:avLst/>
            </a:prstGeom>
            <a:solidFill>
              <a:schemeClr val="accent1">
                <a:lumMod val="90000"/>
                <a:alpha val="20000"/>
              </a:schemeClr>
            </a:solidFill>
            <a:ln w="635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1505926" y="5047361"/>
              <a:ext cx="256194" cy="258046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 w="63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376"/>
            <a:ext cx="7349400" cy="192661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97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68652"/>
            <a:ext cx="7349400" cy="110361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99" spc="150"/>
            </a:lvl1pPr>
            <a:lvl2pPr marL="342688" indent="0" algn="ctr">
              <a:buNone/>
              <a:defRPr sz="1499"/>
            </a:lvl2pPr>
            <a:lvl3pPr marL="685377" indent="0" algn="ctr">
              <a:buNone/>
              <a:defRPr sz="1349"/>
            </a:lvl3pPr>
            <a:lvl4pPr marL="1028065" indent="0" algn="ctr">
              <a:buNone/>
              <a:defRPr sz="1199"/>
            </a:lvl4pPr>
            <a:lvl5pPr marL="1370753" indent="0" algn="ctr">
              <a:buNone/>
              <a:defRPr sz="1199"/>
            </a:lvl5pPr>
            <a:lvl6pPr marL="1713442" indent="0" algn="ctr">
              <a:buNone/>
              <a:defRPr sz="1199"/>
            </a:lvl6pPr>
            <a:lvl7pPr marL="2056130" indent="0" algn="ctr">
              <a:buNone/>
              <a:defRPr sz="1199"/>
            </a:lvl7pPr>
            <a:lvl8pPr marL="2398818" indent="0" algn="ctr">
              <a:buNone/>
              <a:defRPr sz="1199"/>
            </a:lvl8pPr>
            <a:lvl9pPr marL="274150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018"/>
            <a:ext cx="8226900" cy="52887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110"/>
            <a:ext cx="8226900" cy="3567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4518"/>
            <a:ext cx="5826600" cy="57474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98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59263"/>
            <a:ext cx="5826600" cy="650298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4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8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2pPr>
            <a:lvl3pPr marL="68537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753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344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8818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150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018"/>
            <a:ext cx="8226900" cy="52887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205"/>
            <a:ext cx="3882600" cy="355910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205"/>
            <a:ext cx="3882600" cy="355910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018"/>
            <a:ext cx="8226900" cy="52887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238"/>
            <a:ext cx="4006800" cy="286023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99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88" indent="0">
              <a:buNone/>
              <a:defRPr sz="1499" b="1"/>
            </a:lvl2pPr>
            <a:lvl3pPr marL="685377" indent="0">
              <a:buNone/>
              <a:defRPr sz="1349" b="1"/>
            </a:lvl3pPr>
            <a:lvl4pPr marL="1028065" indent="0">
              <a:buNone/>
              <a:defRPr sz="1199" b="1"/>
            </a:lvl4pPr>
            <a:lvl5pPr marL="1370753" indent="0">
              <a:buNone/>
              <a:defRPr sz="1199" b="1"/>
            </a:lvl5pPr>
            <a:lvl6pPr marL="1713442" indent="0">
              <a:buNone/>
              <a:defRPr sz="1199" b="1"/>
            </a:lvl6pPr>
            <a:lvl7pPr marL="2056130" indent="0">
              <a:buNone/>
              <a:defRPr sz="1199" b="1"/>
            </a:lvl7pPr>
            <a:lvl8pPr marL="2398818" indent="0">
              <a:buNone/>
              <a:defRPr sz="1199" b="1"/>
            </a:lvl8pPr>
            <a:lvl9pPr marL="2741507" indent="0">
              <a:buNone/>
              <a:defRPr sz="1199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89642"/>
            <a:ext cx="4006800" cy="329466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5639"/>
            <a:ext cx="4006800" cy="28602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99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88" indent="0">
              <a:buNone/>
              <a:defRPr sz="1499" b="1"/>
            </a:lvl2pPr>
            <a:lvl3pPr marL="685377" indent="0">
              <a:buNone/>
              <a:defRPr sz="1349" b="1"/>
            </a:lvl3pPr>
            <a:lvl4pPr marL="1028065" indent="0">
              <a:buNone/>
              <a:defRPr sz="1199" b="1"/>
            </a:lvl4pPr>
            <a:lvl5pPr marL="1370753" indent="0">
              <a:buNone/>
              <a:defRPr sz="1199" b="1"/>
            </a:lvl5pPr>
            <a:lvl6pPr marL="1713442" indent="0">
              <a:buNone/>
              <a:defRPr sz="1199" b="1"/>
            </a:lvl6pPr>
            <a:lvl7pPr marL="2056130" indent="0">
              <a:buNone/>
              <a:defRPr sz="1199" b="1"/>
            </a:lvl7pPr>
            <a:lvl8pPr marL="2398818" indent="0">
              <a:buNone/>
              <a:defRPr sz="1199" b="1"/>
            </a:lvl8pPr>
            <a:lvl9pPr marL="2741507" indent="0">
              <a:buNone/>
              <a:defRPr sz="1199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89642"/>
            <a:ext cx="4006800" cy="329466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018"/>
            <a:ext cx="8226900" cy="52887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5680"/>
            <a:ext cx="3924808" cy="34538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99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5680"/>
            <a:ext cx="3920400" cy="34538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99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018"/>
            <a:ext cx="8226900" cy="5288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377"/>
            <a:ext cx="783000" cy="376957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099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377"/>
            <a:ext cx="6876900" cy="3769572"/>
          </a:xfrm>
        </p:spPr>
        <p:txBody>
          <a:bodyPr vert="eaVert" lIns="46800" tIns="46800" rIns="46800" bIns="46800"/>
          <a:lstStyle>
            <a:lvl1pPr marL="171344" indent="-171344">
              <a:spcAft>
                <a:spcPts val="750"/>
              </a:spcAft>
              <a:defRPr spc="225"/>
            </a:lvl1pPr>
            <a:lvl2pPr marL="514033" indent="-171344">
              <a:defRPr spc="225"/>
            </a:lvl2pPr>
            <a:lvl3pPr marL="856721" indent="-171344">
              <a:defRPr spc="225"/>
            </a:lvl3pPr>
            <a:lvl4pPr marL="1199409" indent="-171344">
              <a:defRPr spc="225"/>
            </a:lvl4pPr>
            <a:lvl5pPr marL="1542098" indent="-171344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142"/>
            <a:ext cx="8229600" cy="41095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1850"/>
            <a:ext cx="7349400" cy="76362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497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68652"/>
            <a:ext cx="7349400" cy="35348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799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512"/>
            <a:ext cx="7886700" cy="2138232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39973"/>
            <a:ext cx="7886700" cy="11244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675"/>
            <a:ext cx="7886700" cy="9935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094"/>
            <a:ext cx="3868340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7647"/>
            <a:ext cx="3868340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094"/>
            <a:ext cx="3887391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7647"/>
            <a:ext cx="3887391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6" t="8646" r="30105" b="40475"/>
          <a:stretch>
            <a:fillRect/>
          </a:stretch>
        </p:blipFill>
        <p:spPr>
          <a:xfrm>
            <a:off x="0" y="4739878"/>
            <a:ext cx="9144000" cy="40044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834313" y="4289806"/>
            <a:ext cx="1309687" cy="8505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47117" cy="53585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112"/>
            <a:ext cx="4629150" cy="36529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112"/>
            <a:ext cx="4629150" cy="365296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230" indent="0">
              <a:buNone/>
              <a:defRPr sz="1500"/>
            </a:lvl6pPr>
            <a:lvl7pPr marL="2056130" indent="0">
              <a:buNone/>
              <a:defRPr sz="1500"/>
            </a:lvl7pPr>
            <a:lvl8pPr marL="2398395" indent="0">
              <a:buNone/>
              <a:defRPr sz="1500"/>
            </a:lvl8pPr>
            <a:lvl9pPr marL="274129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675"/>
            <a:ext cx="7886700" cy="99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374"/>
            <a:ext cx="7886700" cy="326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64D8-1FFF-4B2D-892A-75A98F4FD0D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4320"/>
            <a:ext cx="30861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7836-DFCE-40FF-915A-26BA3389D7C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2876"/>
            <a:ext cx="2025000" cy="2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377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2876"/>
            <a:ext cx="2970000" cy="2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377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2876"/>
            <a:ext cx="2025000" cy="23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377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3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377" rtl="0" eaLnBrk="1" fontAlgn="auto" latinLnBrk="0" hangingPunct="1">
        <a:lnSpc>
          <a:spcPct val="100000"/>
        </a:lnSpc>
        <a:spcBef>
          <a:spcPct val="0"/>
        </a:spcBef>
        <a:buNone/>
        <a:defRPr sz="2698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344" indent="-171344" algn="l" defTabSz="685377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49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033" indent="-171344" algn="l" defTabSz="685377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6549"/>
        </a:tabLst>
        <a:defRPr sz="1199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6721" indent="-171344" algn="l" defTabSz="685377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199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199409" indent="-171344" algn="l" defTabSz="685377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49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2098" indent="-171344" algn="l" defTabSz="685377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49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4786" indent="-171344" algn="l" defTabSz="6853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474" indent="-171344" algn="l" defTabSz="6853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162" indent="-171344" algn="l" defTabSz="6853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2851" indent="-171344" algn="l" defTabSz="6853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688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377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753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442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818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507" algn="l" defTabSz="6853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png" /><Relationship Id="rId11" Type="http://schemas.openxmlformats.org/officeDocument/2006/relationships/image" Target="../media/image14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8.jpeg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Relationship Id="rId8" Type="http://schemas.openxmlformats.org/officeDocument/2006/relationships/image" Target="../media/image26.jpeg" /><Relationship Id="rId9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openxmlformats.org/officeDocument/2006/relationships/image" Target="../media/image10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png" /><Relationship Id="rId11" Type="http://schemas.openxmlformats.org/officeDocument/2006/relationships/image" Target="../media/image14.png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image" Target="../media/image12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3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48" y="941403"/>
            <a:ext cx="807722" cy="822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3" y="806605"/>
            <a:ext cx="1932436" cy="1972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853"/>
            <a:ext cx="9144000" cy="14904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8"/>
          <a:stretch>
            <a:fillRect/>
          </a:stretch>
        </p:blipFill>
        <p:spPr>
          <a:xfrm>
            <a:off x="6731846" y="3287137"/>
            <a:ext cx="2412154" cy="1853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5329" cy="5140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5" y="0"/>
            <a:ext cx="2362205" cy="1014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8" y="456849"/>
            <a:ext cx="749810" cy="6644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21144" y="4395089"/>
            <a:ext cx="353217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  汇报时间：</a:t>
            </a:r>
            <a:r>
              <a:rPr lang="en-US" altLang="zh-CN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kern="0" smtClean="0">
                <a:ln w="0">
                  <a:noFill/>
                </a:ln>
                <a:solidFill>
                  <a:srgbClr val="E71F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kern="0">
              <a:ln w="0">
                <a:noFill/>
              </a:ln>
              <a:solidFill>
                <a:srgbClr val="E71F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8" y="1121314"/>
            <a:ext cx="6601981" cy="29291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96679" y="3008407"/>
            <a:ext cx="3981102" cy="36405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dist" defTabSz="914400">
              <a:defRPr/>
            </a:pPr>
            <a:r>
              <a:rPr lang="zh-CN" altLang="en-US" sz="2000" kern="0">
                <a:ln w="0">
                  <a:noFill/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喜迎国庆节日主题汇报</a:t>
            </a:r>
            <a:r>
              <a:rPr lang="en-US" altLang="zh-CN" sz="2000" kern="0">
                <a:ln w="0">
                  <a:noFill/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kern="0">
                <a:ln w="0">
                  <a:noFill/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000" kern="0">
              <a:ln w="0">
                <a:noFill/>
              </a:ln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790566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11" name="Group 11"/>
          <p:cNvGrpSpPr/>
          <p:nvPr/>
        </p:nvGrpSpPr>
        <p:grpSpPr>
          <a:xfrm>
            <a:off x="4716375" y="1345784"/>
            <a:ext cx="3885387" cy="3408896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9539" y="1706036"/>
            <a:ext cx="545763" cy="54275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91126" y="2640785"/>
            <a:ext cx="545763" cy="5427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91126" y="3564424"/>
            <a:ext cx="545763" cy="54275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5543" y="1718732"/>
            <a:ext cx="323967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</a:t>
            </a:r>
            <a:r>
              <a:rPr lang="en-US" altLang="zh-CN" sz="800" smtClean="0">
                <a:solidFill>
                  <a:schemeClr val="bg1"/>
                </a:solidFill>
              </a:rPr>
              <a:t>world </a:t>
            </a:r>
            <a:r>
              <a:rPr lang="en-US" altLang="zh-CN" sz="800">
                <a:solidFill>
                  <a:schemeClr val="bg1"/>
                </a:solidFill>
              </a:rPr>
              <a:t>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5543" y="2639198"/>
            <a:ext cx="323967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5543" y="3572359"/>
            <a:ext cx="323967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97438" y="3711282"/>
            <a:ext cx="133140" cy="206664"/>
            <a:chOff x="8402638" y="-3309938"/>
            <a:chExt cx="212725" cy="330201"/>
          </a:xfrm>
        </p:grpSpPr>
        <p:sp>
          <p:nvSpPr>
            <p:cNvPr id="27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2" name="Freeform 14"/>
          <p:cNvSpPr/>
          <p:nvPr/>
        </p:nvSpPr>
        <p:spPr bwMode="auto">
          <a:xfrm>
            <a:off x="1345483" y="2789953"/>
            <a:ext cx="227529" cy="244419"/>
          </a:xfrm>
          <a:custGeom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grpSp>
        <p:nvGrpSpPr>
          <p:cNvPr id="33" name="组合 32"/>
          <p:cNvGrpSpPr/>
          <p:nvPr/>
        </p:nvGrpSpPr>
        <p:grpSpPr>
          <a:xfrm>
            <a:off x="1360885" y="1852189"/>
            <a:ext cx="196728" cy="234483"/>
            <a:chOff x="6932613" y="-3332163"/>
            <a:chExt cx="314325" cy="374650"/>
          </a:xfrm>
        </p:grpSpPr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5114" y="2483671"/>
            <a:ext cx="1012200" cy="1014099"/>
          </a:xfrm>
          <a:prstGeom prst="ellipse">
            <a:avLst/>
          </a:prstGeom>
          <a:noFill/>
          <a:ln w="20701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40062" y="2748701"/>
            <a:ext cx="482302" cy="4840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02" name="Freeform 14"/>
          <p:cNvSpPr/>
          <p:nvPr/>
        </p:nvSpPr>
        <p:spPr bwMode="auto">
          <a:xfrm>
            <a:off x="1068964" y="2989926"/>
            <a:ext cx="1822912" cy="915705"/>
          </a:xfrm>
          <a:custGeom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1982799" y="2172617"/>
            <a:ext cx="0" cy="23329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1248" y="2483671"/>
            <a:ext cx="1012200" cy="1014099"/>
          </a:xfrm>
          <a:prstGeom prst="ellipse">
            <a:avLst/>
          </a:prstGeom>
          <a:noFill/>
          <a:ln w="20638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3025" y="2748701"/>
            <a:ext cx="485475" cy="4840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06" name="Freeform 18"/>
          <p:cNvSpPr/>
          <p:nvPr/>
        </p:nvSpPr>
        <p:spPr bwMode="auto">
          <a:xfrm>
            <a:off x="2793512" y="2075809"/>
            <a:ext cx="1826084" cy="914117"/>
          </a:xfrm>
          <a:custGeom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3705760" y="3573946"/>
            <a:ext cx="0" cy="231704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5794" y="2483671"/>
            <a:ext cx="1013786" cy="1014099"/>
          </a:xfrm>
          <a:prstGeom prst="ellipse">
            <a:avLst/>
          </a:prstGeom>
          <a:noFill/>
          <a:ln w="20701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0744" y="2748701"/>
            <a:ext cx="485475" cy="4840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10" name="Freeform 22"/>
          <p:cNvSpPr/>
          <p:nvPr/>
        </p:nvSpPr>
        <p:spPr bwMode="auto">
          <a:xfrm>
            <a:off x="4519645" y="2989926"/>
            <a:ext cx="1826084" cy="915705"/>
          </a:xfrm>
          <a:custGeom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 flipV="1">
            <a:off x="5433481" y="2172617"/>
            <a:ext cx="0" cy="23329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3514" y="2483671"/>
            <a:ext cx="1010614" cy="1014099"/>
          </a:xfrm>
          <a:prstGeom prst="ellipse">
            <a:avLst/>
          </a:prstGeom>
          <a:noFill/>
          <a:ln w="20638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6877" y="2748701"/>
            <a:ext cx="483889" cy="4840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14" name="Freeform 26"/>
          <p:cNvSpPr/>
          <p:nvPr/>
        </p:nvSpPr>
        <p:spPr bwMode="auto">
          <a:xfrm>
            <a:off x="6247365" y="2075809"/>
            <a:ext cx="1822912" cy="914117"/>
          </a:xfrm>
          <a:custGeom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7158028" y="3573946"/>
            <a:ext cx="0" cy="231704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8992" y="3892935"/>
            <a:ext cx="1511953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7135" y="1553683"/>
            <a:ext cx="151195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4914" y="3892935"/>
            <a:ext cx="1511953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056" y="1553683"/>
            <a:ext cx="151195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37890" name="组合 37889"/>
          <p:cNvGrpSpPr/>
          <p:nvPr/>
        </p:nvGrpSpPr>
        <p:grpSpPr>
          <a:xfrm>
            <a:off x="3586302" y="2884206"/>
            <a:ext cx="237331" cy="217785"/>
            <a:chOff x="-849313" y="269875"/>
            <a:chExt cx="269875" cy="247650"/>
          </a:xfrm>
        </p:grpSpPr>
        <p:sp>
          <p:nvSpPr>
            <p:cNvPr id="4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7891" name="组合 37890"/>
          <p:cNvGrpSpPr/>
          <p:nvPr/>
        </p:nvGrpSpPr>
        <p:grpSpPr>
          <a:xfrm>
            <a:off x="1864134" y="2883825"/>
            <a:ext cx="237331" cy="212201"/>
            <a:chOff x="207963" y="276225"/>
            <a:chExt cx="269875" cy="241300"/>
          </a:xfrm>
        </p:grpSpPr>
        <p:sp>
          <p:nvSpPr>
            <p:cNvPr id="6" name="Freeform 8"/>
            <p:cNvSpPr/>
            <p:nvPr/>
          </p:nvSpPr>
          <p:spPr bwMode="auto">
            <a:xfrm>
              <a:off x="207963" y="276225"/>
              <a:ext cx="269875" cy="211138"/>
            </a:xfrm>
            <a:custGeom>
              <a:gdLst>
                <a:gd name="T0" fmla="*/ 72 w 72"/>
                <a:gd name="T1" fmla="*/ 5 h 56"/>
                <a:gd name="T2" fmla="*/ 68 w 72"/>
                <a:gd name="T3" fmla="*/ 0 h 56"/>
                <a:gd name="T4" fmla="*/ 5 w 72"/>
                <a:gd name="T5" fmla="*/ 0 h 56"/>
                <a:gd name="T6" fmla="*/ 0 w 72"/>
                <a:gd name="T7" fmla="*/ 5 h 56"/>
                <a:gd name="T8" fmla="*/ 0 w 72"/>
                <a:gd name="T9" fmla="*/ 52 h 56"/>
                <a:gd name="T10" fmla="*/ 5 w 72"/>
                <a:gd name="T11" fmla="*/ 56 h 56"/>
                <a:gd name="T12" fmla="*/ 68 w 72"/>
                <a:gd name="T13" fmla="*/ 56 h 56"/>
                <a:gd name="T14" fmla="*/ 72 w 72"/>
                <a:gd name="T15" fmla="*/ 52 h 56"/>
                <a:gd name="T16" fmla="*/ 72 w 72"/>
                <a:gd name="T17" fmla="*/ 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6">
                  <a:moveTo>
                    <a:pt x="72" y="5"/>
                  </a:moveTo>
                  <a:cubicBezTo>
                    <a:pt x="72" y="2"/>
                    <a:pt x="70" y="0"/>
                    <a:pt x="6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0" y="56"/>
                    <a:pt x="72" y="54"/>
                    <a:pt x="72" y="52"/>
                  </a:cubicBezTo>
                  <a:lnTo>
                    <a:pt x="72" y="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06388" y="517525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15900" y="441325"/>
              <a:ext cx="2555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7888" name="组合 37887"/>
          <p:cNvGrpSpPr/>
          <p:nvPr/>
        </p:nvGrpSpPr>
        <p:grpSpPr>
          <a:xfrm>
            <a:off x="7066682" y="2850223"/>
            <a:ext cx="184278" cy="249894"/>
            <a:chOff x="-285750" y="-1238250"/>
            <a:chExt cx="209550" cy="284163"/>
          </a:xfrm>
        </p:grpSpPr>
        <p:sp>
          <p:nvSpPr>
            <p:cNvPr id="9" name="Freeform 11"/>
            <p:cNvSpPr/>
            <p:nvPr/>
          </p:nvSpPr>
          <p:spPr bwMode="auto">
            <a:xfrm>
              <a:off x="-285750" y="-1193800"/>
              <a:ext cx="209550" cy="239713"/>
            </a:xfrm>
            <a:custGeom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-241300" y="-1238250"/>
              <a:ext cx="120650" cy="60325"/>
            </a:xfrm>
            <a:custGeom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-233363" y="-113347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-233363" y="-110331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-233363" y="-1073150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-233363" y="-1042988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-233363" y="-10128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7889" name="组合 37888"/>
          <p:cNvGrpSpPr/>
          <p:nvPr/>
        </p:nvGrpSpPr>
        <p:grpSpPr>
          <a:xfrm>
            <a:off x="5307041" y="2885460"/>
            <a:ext cx="251293" cy="210806"/>
            <a:chOff x="2922588" y="-1223963"/>
            <a:chExt cx="285750" cy="239713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3021013" y="-107315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2930525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>
              <a:off x="3155950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3133725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2998788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922588" y="-1177925"/>
              <a:ext cx="285750" cy="1936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013075" y="-1223963"/>
              <a:ext cx="104775" cy="38100"/>
            </a:xfrm>
            <a:custGeom>
              <a:gdLst>
                <a:gd name="T0" fmla="*/ 66 w 66"/>
                <a:gd name="T1" fmla="*/ 24 h 24"/>
                <a:gd name="T2" fmla="*/ 66 w 66"/>
                <a:gd name="T3" fmla="*/ 0 h 24"/>
                <a:gd name="T4" fmla="*/ 0 w 66"/>
                <a:gd name="T5" fmla="*/ 0 h 24"/>
                <a:gd name="T6" fmla="*/ 0 w 66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70698" y="1490203"/>
            <a:ext cx="7602604" cy="28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72285" y="1491789"/>
            <a:ext cx="1900651" cy="1423548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4879" y="2701090"/>
            <a:ext cx="1688057" cy="21424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2936" y="1491789"/>
            <a:ext cx="1899064" cy="1423548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5530" y="2701090"/>
            <a:ext cx="1686470" cy="21424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1789"/>
            <a:ext cx="1899065" cy="1423548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182" y="2701090"/>
            <a:ext cx="1684884" cy="21424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1067" y="1491789"/>
            <a:ext cx="1900651" cy="1423548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6833" y="2701090"/>
            <a:ext cx="1684884" cy="21424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72285" y="2915338"/>
            <a:ext cx="1900651" cy="1425135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4879" y="4124638"/>
            <a:ext cx="1688057" cy="215834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2936" y="2915338"/>
            <a:ext cx="1899064" cy="1425135"/>
          </a:xfrm>
          <a:prstGeom prst="rect">
            <a:avLst/>
          </a:prstGeom>
          <a:blipFill dpi="0"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5530" y="4124638"/>
            <a:ext cx="1686470" cy="215834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5338"/>
            <a:ext cx="1899065" cy="1425135"/>
          </a:xfrm>
          <a:prstGeom prst="rect">
            <a:avLst/>
          </a:prstGeom>
          <a:blipFill dpi="0" rotWithShape="1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182" y="4124638"/>
            <a:ext cx="1684884" cy="215834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1067" y="2915338"/>
            <a:ext cx="1900651" cy="1425135"/>
          </a:xfrm>
          <a:prstGeom prst="rect">
            <a:avLst/>
          </a:prstGeom>
          <a:blipFill dpi="0" rotWithShape="1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6833" y="4124638"/>
            <a:ext cx="1684884" cy="215834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6471065" y="4124638"/>
            <a:ext cx="215767" cy="21583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471065" y="2701090"/>
            <a:ext cx="215767" cy="21424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572001" y="4124638"/>
            <a:ext cx="214181" cy="21583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572001" y="2701090"/>
            <a:ext cx="214181" cy="21424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672937" y="2701090"/>
            <a:ext cx="212594" cy="21424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2672937" y="4124638"/>
            <a:ext cx="212594" cy="21583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772286" y="4124638"/>
            <a:ext cx="212594" cy="21583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72286" y="2701090"/>
            <a:ext cx="212594" cy="21424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1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4060" y="2694744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4060" y="4117209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5817" y="2694744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5817" y="4130699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016" y="2694744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016" y="4115623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  <a:latin typeface="+mj-ea"/>
                <a:ea typeface="+mj-ea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7600" y="2694744"/>
            <a:ext cx="87716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00" smtClean="0">
                <a:solidFill>
                  <a:schemeClr val="bg1"/>
                </a:solidFill>
              </a:rPr>
              <a:t>点击添加标题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7600" y="4114811"/>
            <a:ext cx="87716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00" smtClean="0">
                <a:solidFill>
                  <a:schemeClr val="bg1"/>
                </a:solidFill>
              </a:rPr>
              <a:t>点击添加标题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927993" y="2185988"/>
            <a:ext cx="7216007" cy="83343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914400">
              <a:defRPr/>
            </a:pP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5260" b="40474"/>
          <a:stretch>
            <a:fillRect/>
          </a:stretch>
        </p:blipFill>
        <p:spPr>
          <a:xfrm>
            <a:off x="0" y="4253103"/>
            <a:ext cx="9144000" cy="8872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025147" y="3764330"/>
            <a:ext cx="2118853" cy="1375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" y="0"/>
            <a:ext cx="4951951" cy="5140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2338" y="1584912"/>
            <a:ext cx="828000" cy="8261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defTabSz="914400">
              <a:defRPr/>
            </a:pPr>
            <a:r>
              <a:rPr lang="en-US" altLang="zh-CN" sz="36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0 3</a:t>
            </a:r>
            <a:endParaRPr lang="zh-CN" altLang="en-US" sz="36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099334" y="3095647"/>
            <a:ext cx="2554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4427" y="25305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3" y="1279563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>
            <a:off x="3839063" y="1432847"/>
            <a:ext cx="1465876" cy="1469355"/>
          </a:xfrm>
          <a:custGeom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5" name="Freeform 7"/>
          <p:cNvSpPr/>
          <p:nvPr/>
        </p:nvSpPr>
        <p:spPr bwMode="auto">
          <a:xfrm>
            <a:off x="4570486" y="2168534"/>
            <a:ext cx="1467893" cy="1469355"/>
          </a:xfrm>
          <a:custGeom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6" name="Freeform 8"/>
          <p:cNvSpPr/>
          <p:nvPr/>
        </p:nvSpPr>
        <p:spPr bwMode="auto">
          <a:xfrm>
            <a:off x="3104612" y="2168534"/>
            <a:ext cx="1465876" cy="1469355"/>
          </a:xfrm>
          <a:custGeom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7" name="Freeform 9"/>
          <p:cNvSpPr/>
          <p:nvPr/>
        </p:nvSpPr>
        <p:spPr bwMode="auto">
          <a:xfrm>
            <a:off x="3839063" y="2902201"/>
            <a:ext cx="1465876" cy="1471373"/>
          </a:xfrm>
          <a:custGeom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3839062" y="2440679"/>
            <a:ext cx="495343" cy="46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01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06230" y="2903212"/>
            <a:ext cx="954107" cy="246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000" smtClean="0">
                <a:solidFill>
                  <a:srgbClr val="FFFFFF"/>
                </a:solidFill>
              </a:rPr>
              <a:t>点击添加标题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8859" y="2256132"/>
            <a:ext cx="495344" cy="46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02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91806" y="1812265"/>
            <a:ext cx="954107" cy="246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000" smtClean="0">
                <a:solidFill>
                  <a:srgbClr val="FFFFFF"/>
                </a:solidFill>
              </a:rPr>
              <a:t>点击添加标题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09089" y="2903212"/>
            <a:ext cx="495344" cy="46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03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76926" y="2648122"/>
            <a:ext cx="954107" cy="246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000" smtClean="0">
                <a:solidFill>
                  <a:srgbClr val="FFFFFF"/>
                </a:solidFill>
              </a:rPr>
              <a:t>点击添加标题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90922" y="3133972"/>
            <a:ext cx="495344" cy="461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04</a:t>
            </a:r>
            <a:endParaRPr lang="en-US" altLang="zh-CN" sz="2400" b="1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91806" y="3767834"/>
            <a:ext cx="954107" cy="246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000" smtClean="0">
                <a:solidFill>
                  <a:srgbClr val="FFFFFF"/>
                </a:solidFill>
              </a:rPr>
              <a:t>点击添加标题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44947" y="1856438"/>
            <a:ext cx="1842440" cy="8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947" y="3695848"/>
            <a:ext cx="1842440" cy="8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99125" y="1856438"/>
            <a:ext cx="1842440" cy="8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299125" y="3695848"/>
            <a:ext cx="1842440" cy="8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24173" y="3384044"/>
            <a:ext cx="283988" cy="253844"/>
            <a:chOff x="13755688" y="-228600"/>
            <a:chExt cx="284163" cy="254001"/>
          </a:xfrm>
        </p:grpSpPr>
        <p:sp>
          <p:nvSpPr>
            <p:cNvPr id="42" name="Freeform 26"/>
            <p:cNvSpPr/>
            <p:nvPr/>
          </p:nvSpPr>
          <p:spPr bwMode="auto">
            <a:xfrm>
              <a:off x="13844588" y="-169862"/>
              <a:ext cx="195263" cy="195263"/>
            </a:xfrm>
            <a:custGeom>
              <a:gdLst>
                <a:gd name="T0" fmla="*/ 5 w 52"/>
                <a:gd name="T1" fmla="*/ 0 h 52"/>
                <a:gd name="T2" fmla="*/ 0 w 52"/>
                <a:gd name="T3" fmla="*/ 5 h 52"/>
                <a:gd name="T4" fmla="*/ 0 w 52"/>
                <a:gd name="T5" fmla="*/ 20 h 52"/>
                <a:gd name="T6" fmla="*/ 3 w 52"/>
                <a:gd name="T7" fmla="*/ 28 h 52"/>
                <a:gd name="T8" fmla="*/ 26 w 52"/>
                <a:gd name="T9" fmla="*/ 51 h 52"/>
                <a:gd name="T10" fmla="*/ 33 w 52"/>
                <a:gd name="T11" fmla="*/ 51 h 52"/>
                <a:gd name="T12" fmla="*/ 51 w 52"/>
                <a:gd name="T13" fmla="*/ 33 h 52"/>
                <a:gd name="T14" fmla="*/ 51 w 52"/>
                <a:gd name="T15" fmla="*/ 26 h 52"/>
                <a:gd name="T16" fmla="*/ 28 w 52"/>
                <a:gd name="T17" fmla="*/ 3 h 52"/>
                <a:gd name="T18" fmla="*/ 20 w 52"/>
                <a:gd name="T19" fmla="*/ 0 h 52"/>
                <a:gd name="T20" fmla="*/ 14 w 52"/>
                <a:gd name="T21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2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2"/>
                    <a:pt x="31" y="52"/>
                    <a:pt x="33" y="5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2"/>
                    <a:pt x="23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auto">
            <a:xfrm>
              <a:off x="13871577" y="-146050"/>
              <a:ext cx="25400" cy="254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13755688" y="-228600"/>
              <a:ext cx="127000" cy="127000"/>
            </a:xfrm>
            <a:custGeom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37846" y="1509078"/>
            <a:ext cx="164998" cy="283988"/>
            <a:chOff x="12195176" y="-228600"/>
            <a:chExt cx="165100" cy="284163"/>
          </a:xfrm>
        </p:grpSpPr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12233276" y="-1238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>
              <a:off x="12233276" y="-93662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12233276" y="-635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2233276" y="-34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>
              <a:off x="12233276" y="-4762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12233276" y="254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12195176" y="-228600"/>
              <a:ext cx="165100" cy="284163"/>
            </a:xfrm>
            <a:custGeom>
              <a:gdLst>
                <a:gd name="T0" fmla="*/ 104 w 104"/>
                <a:gd name="T1" fmla="*/ 19 h 179"/>
                <a:gd name="T2" fmla="*/ 66 w 104"/>
                <a:gd name="T3" fmla="*/ 19 h 179"/>
                <a:gd name="T4" fmla="*/ 66 w 104"/>
                <a:gd name="T5" fmla="*/ 0 h 179"/>
                <a:gd name="T6" fmla="*/ 38 w 104"/>
                <a:gd name="T7" fmla="*/ 0 h 179"/>
                <a:gd name="T8" fmla="*/ 38 w 104"/>
                <a:gd name="T9" fmla="*/ 19 h 179"/>
                <a:gd name="T10" fmla="*/ 0 w 104"/>
                <a:gd name="T11" fmla="*/ 19 h 179"/>
                <a:gd name="T12" fmla="*/ 0 w 104"/>
                <a:gd name="T13" fmla="*/ 179 h 179"/>
                <a:gd name="T14" fmla="*/ 104 w 104"/>
                <a:gd name="T15" fmla="*/ 179 h 179"/>
                <a:gd name="T16" fmla="*/ 104 w 104"/>
                <a:gd name="T17" fmla="*/ 1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9">
                  <a:moveTo>
                    <a:pt x="104" y="19"/>
                  </a:moveTo>
                  <a:lnTo>
                    <a:pt x="66" y="19"/>
                  </a:lnTo>
                  <a:lnTo>
                    <a:pt x="66" y="0"/>
                  </a:ln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lnTo>
                    <a:pt x="0" y="179"/>
                  </a:lnTo>
                  <a:lnTo>
                    <a:pt x="104" y="179"/>
                  </a:lnTo>
                  <a:lnTo>
                    <a:pt x="104" y="19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99808" y="3384043"/>
            <a:ext cx="206073" cy="249732"/>
            <a:chOff x="-92075" y="6354763"/>
            <a:chExt cx="374650" cy="454026"/>
          </a:xfrm>
        </p:grpSpPr>
        <p:sp>
          <p:nvSpPr>
            <p:cNvPr id="54" name="Freeform 7"/>
            <p:cNvSpPr/>
            <p:nvPr/>
          </p:nvSpPr>
          <p:spPr bwMode="auto">
            <a:xfrm>
              <a:off x="-92075" y="6354763"/>
              <a:ext cx="374650" cy="374650"/>
            </a:xfrm>
            <a:custGeom>
              <a:gdLst>
                <a:gd name="T0" fmla="*/ 100 w 100"/>
                <a:gd name="T1" fmla="*/ 92 h 100"/>
                <a:gd name="T2" fmla="*/ 100 w 100"/>
                <a:gd name="T3" fmla="*/ 92 h 100"/>
                <a:gd name="T4" fmla="*/ 76 w 100"/>
                <a:gd name="T5" fmla="*/ 38 h 100"/>
                <a:gd name="T6" fmla="*/ 57 w 100"/>
                <a:gd name="T7" fmla="*/ 8 h 100"/>
                <a:gd name="T8" fmla="*/ 50 w 100"/>
                <a:gd name="T9" fmla="*/ 0 h 100"/>
                <a:gd name="T10" fmla="*/ 43 w 100"/>
                <a:gd name="T11" fmla="*/ 8 h 100"/>
                <a:gd name="T12" fmla="*/ 24 w 100"/>
                <a:gd name="T13" fmla="*/ 38 h 100"/>
                <a:gd name="T14" fmla="*/ 0 w 100"/>
                <a:gd name="T15" fmla="*/ 97 h 100"/>
                <a:gd name="T16" fmla="*/ 0 w 100"/>
                <a:gd name="T17" fmla="*/ 97 h 100"/>
                <a:gd name="T18" fmla="*/ 0 w 100"/>
                <a:gd name="T19" fmla="*/ 100 h 100"/>
                <a:gd name="T20" fmla="*/ 0 w 100"/>
                <a:gd name="T21" fmla="*/ 100 h 100"/>
                <a:gd name="T22" fmla="*/ 100 w 100"/>
                <a:gd name="T23" fmla="*/ 100 h 100"/>
                <a:gd name="T24" fmla="*/ 100 w 100"/>
                <a:gd name="T25" fmla="*/ 100 h 100"/>
                <a:gd name="T26" fmla="*/ 100 w 100"/>
                <a:gd name="T27" fmla="*/ 92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100" y="92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97" y="64"/>
                    <a:pt x="76" y="65"/>
                    <a:pt x="76" y="38"/>
                  </a:cubicBezTo>
                  <a:cubicBezTo>
                    <a:pt x="76" y="8"/>
                    <a:pt x="57" y="8"/>
                    <a:pt x="57" y="8"/>
                  </a:cubicBezTo>
                  <a:cubicBezTo>
                    <a:pt x="57" y="8"/>
                    <a:pt x="57" y="0"/>
                    <a:pt x="50" y="0"/>
                  </a:cubicBezTo>
                  <a:cubicBezTo>
                    <a:pt x="43" y="0"/>
                    <a:pt x="43" y="8"/>
                    <a:pt x="43" y="8"/>
                  </a:cubicBezTo>
                  <a:cubicBezTo>
                    <a:pt x="43" y="8"/>
                    <a:pt x="24" y="8"/>
                    <a:pt x="24" y="38"/>
                  </a:cubicBezTo>
                  <a:cubicBezTo>
                    <a:pt x="24" y="67"/>
                    <a:pt x="0" y="64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94"/>
                    <a:pt x="100" y="92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69850" y="6756401"/>
              <a:ext cx="52388" cy="523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33880" y="1509077"/>
            <a:ext cx="264575" cy="263701"/>
            <a:chOff x="-2998788" y="6354763"/>
            <a:chExt cx="481013" cy="479425"/>
          </a:xfrm>
        </p:grpSpPr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-2998788" y="6354763"/>
              <a:ext cx="481013" cy="4794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-2828925" y="6421438"/>
              <a:ext cx="141288" cy="346075"/>
            </a:xfrm>
            <a:custGeom>
              <a:gdLst>
                <a:gd name="T0" fmla="*/ 75 w 89"/>
                <a:gd name="T1" fmla="*/ 121 h 218"/>
                <a:gd name="T2" fmla="*/ 0 w 89"/>
                <a:gd name="T3" fmla="*/ 218 h 218"/>
                <a:gd name="T4" fmla="*/ 14 w 89"/>
                <a:gd name="T5" fmla="*/ 97 h 218"/>
                <a:gd name="T6" fmla="*/ 89 w 89"/>
                <a:gd name="T7" fmla="*/ 0 h 218"/>
                <a:gd name="T8" fmla="*/ 75 w 89"/>
                <a:gd name="T9" fmla="*/ 121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8">
                  <a:moveTo>
                    <a:pt x="75" y="121"/>
                  </a:moveTo>
                  <a:lnTo>
                    <a:pt x="0" y="218"/>
                  </a:lnTo>
                  <a:lnTo>
                    <a:pt x="14" y="97"/>
                  </a:lnTo>
                  <a:lnTo>
                    <a:pt x="89" y="0"/>
                  </a:lnTo>
                  <a:lnTo>
                    <a:pt x="75" y="121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>
              <a:off x="-2806700" y="6575426"/>
              <a:ext cx="96838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H="1">
              <a:off x="-2757488" y="6380163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H="1">
              <a:off x="-2757488" y="6781801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>
              <a:off x="-2971800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>
              <a:off x="-2570163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6614" y="1561086"/>
            <a:ext cx="2590787" cy="187108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815" y="1561086"/>
            <a:ext cx="2590787" cy="18710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6600" y="1562672"/>
            <a:ext cx="2590788" cy="1871084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7447" y="2283174"/>
            <a:ext cx="2129110" cy="9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smtClean="0">
                <a:solidFill>
                  <a:schemeClr val="bg1"/>
                </a:solidFill>
              </a:rPr>
              <a:t>点击添加标题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860" y="1772158"/>
            <a:ext cx="390284" cy="387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8147" y="3794009"/>
            <a:ext cx="7344001" cy="5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6614" y="3754333"/>
            <a:ext cx="308749" cy="6601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81041" y="1874312"/>
            <a:ext cx="181920" cy="182923"/>
            <a:chOff x="-1395413" y="-1243013"/>
            <a:chExt cx="287338" cy="288925"/>
          </a:xfrm>
        </p:grpSpPr>
        <p:sp>
          <p:nvSpPr>
            <p:cNvPr id="16" name="Freeform 13"/>
            <p:cNvSpPr/>
            <p:nvPr/>
          </p:nvSpPr>
          <p:spPr bwMode="auto">
            <a:xfrm>
              <a:off x="-1358900" y="-1212850"/>
              <a:ext cx="225425" cy="225425"/>
            </a:xfrm>
            <a:custGeom>
              <a:gdLst>
                <a:gd name="T0" fmla="*/ 111 w 142"/>
                <a:gd name="T1" fmla="*/ 0 h 142"/>
                <a:gd name="T2" fmla="*/ 0 w 142"/>
                <a:gd name="T3" fmla="*/ 111 h 142"/>
                <a:gd name="T4" fmla="*/ 31 w 142"/>
                <a:gd name="T5" fmla="*/ 142 h 142"/>
                <a:gd name="T6" fmla="*/ 142 w 142"/>
                <a:gd name="T7" fmla="*/ 31 h 142"/>
                <a:gd name="T8" fmla="*/ 111 w 142"/>
                <a:gd name="T9" fmla="*/ 0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11" y="0"/>
                  </a:moveTo>
                  <a:lnTo>
                    <a:pt x="0" y="111"/>
                  </a:lnTo>
                  <a:lnTo>
                    <a:pt x="31" y="142"/>
                  </a:lnTo>
                  <a:lnTo>
                    <a:pt x="142" y="3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-1182688" y="-1243013"/>
              <a:ext cx="74613" cy="79375"/>
            </a:xfrm>
            <a:custGeom>
              <a:gdLst>
                <a:gd name="T0" fmla="*/ 14 w 20"/>
                <a:gd name="T1" fmla="*/ 3 h 21"/>
                <a:gd name="T2" fmla="*/ 4 w 20"/>
                <a:gd name="T3" fmla="*/ 3 h 21"/>
                <a:gd name="T4" fmla="*/ 0 w 20"/>
                <a:gd name="T5" fmla="*/ 8 h 21"/>
                <a:gd name="T6" fmla="*/ 0 w 20"/>
                <a:gd name="T7" fmla="*/ 8 h 21"/>
                <a:gd name="T8" fmla="*/ 5 w 20"/>
                <a:gd name="T9" fmla="*/ 13 h 21"/>
                <a:gd name="T10" fmla="*/ 8 w 20"/>
                <a:gd name="T11" fmla="*/ 16 h 21"/>
                <a:gd name="T12" fmla="*/ 12 w 20"/>
                <a:gd name="T13" fmla="*/ 21 h 21"/>
                <a:gd name="T14" fmla="*/ 13 w 20"/>
                <a:gd name="T15" fmla="*/ 20 h 21"/>
                <a:gd name="T16" fmla="*/ 18 w 20"/>
                <a:gd name="T17" fmla="*/ 16 h 21"/>
                <a:gd name="T18" fmla="*/ 18 w 20"/>
                <a:gd name="T19" fmla="*/ 7 h 21"/>
                <a:gd name="T20" fmla="*/ 14 w 20"/>
                <a:gd name="T21" fmla="*/ 3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4" y="3"/>
                  </a:moveTo>
                  <a:cubicBezTo>
                    <a:pt x="11" y="0"/>
                    <a:pt x="7" y="0"/>
                    <a:pt x="4" y="3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10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2" y="20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5" y="18"/>
                    <a:pt x="18" y="16"/>
                  </a:cubicBezTo>
                  <a:cubicBezTo>
                    <a:pt x="20" y="13"/>
                    <a:pt x="20" y="9"/>
                    <a:pt x="18" y="7"/>
                  </a:cubicBezTo>
                  <a:lnTo>
                    <a:pt x="14" y="3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-1208088" y="-1185863"/>
              <a:ext cx="47625" cy="49213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-1395413" y="-1036638"/>
              <a:ext cx="85725" cy="82550"/>
            </a:xfrm>
            <a:custGeom>
              <a:gdLst>
                <a:gd name="T0" fmla="*/ 23 w 54"/>
                <a:gd name="T1" fmla="*/ 0 h 52"/>
                <a:gd name="T2" fmla="*/ 0 w 54"/>
                <a:gd name="T3" fmla="*/ 52 h 52"/>
                <a:gd name="T4" fmla="*/ 0 w 54"/>
                <a:gd name="T5" fmla="*/ 52 h 52"/>
                <a:gd name="T6" fmla="*/ 54 w 54"/>
                <a:gd name="T7" fmla="*/ 29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2">
                  <a:moveTo>
                    <a:pt x="23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54" y="29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3635" y="2072635"/>
            <a:ext cx="3093714" cy="16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smtClean="0">
                <a:solidFill>
                  <a:schemeClr val="bg1"/>
                </a:solidFill>
              </a:rPr>
              <a:t>点击添加标题</a:t>
            </a:r>
            <a:endParaRPr lang="zh-CN" altLang="zh-CN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575" y="2251968"/>
            <a:ext cx="867827" cy="2809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070" y="2434473"/>
            <a:ext cx="575907" cy="1049014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39827" y="3727887"/>
            <a:ext cx="740904" cy="123787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6502" y="2434473"/>
            <a:ext cx="331583" cy="11759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0684" y="2267837"/>
            <a:ext cx="1016959" cy="52688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0281" y="2199596"/>
            <a:ext cx="461677" cy="520539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0149" y="3131170"/>
            <a:ext cx="601292" cy="537996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3792" y="3145453"/>
            <a:ext cx="383938" cy="61734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095" y="2794724"/>
            <a:ext cx="329996" cy="660196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0835" y="1809192"/>
            <a:ext cx="721867" cy="72367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5686" y="3535858"/>
            <a:ext cx="720280" cy="7220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7492" y="3702494"/>
            <a:ext cx="548936" cy="55069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257" y="3369222"/>
            <a:ext cx="659992" cy="66019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3076" y="2578892"/>
            <a:ext cx="659992" cy="66178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4022" y="2291642"/>
            <a:ext cx="552109" cy="5538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28723" name="Group 51"/>
          <p:cNvGrpSpPr/>
          <p:nvPr/>
        </p:nvGrpSpPr>
        <p:grpSpPr>
          <a:xfrm>
            <a:off x="3999267" y="1636208"/>
            <a:ext cx="0" cy="2663002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 flipH="1"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 flipH="1"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12610" y="2025068"/>
            <a:ext cx="198316" cy="291921"/>
            <a:chOff x="-1890713" y="-1246188"/>
            <a:chExt cx="198438" cy="292101"/>
          </a:xfrm>
        </p:grpSpPr>
        <p:sp>
          <p:nvSpPr>
            <p:cNvPr id="55" name="Freeform 22"/>
            <p:cNvSpPr/>
            <p:nvPr/>
          </p:nvSpPr>
          <p:spPr bwMode="auto">
            <a:xfrm>
              <a:off x="-1865313" y="-1246188"/>
              <a:ext cx="173038" cy="157163"/>
            </a:xfrm>
            <a:custGeom>
              <a:gdLst>
                <a:gd name="T0" fmla="*/ 36 w 46"/>
                <a:gd name="T1" fmla="*/ 42 h 42"/>
                <a:gd name="T2" fmla="*/ 41 w 46"/>
                <a:gd name="T3" fmla="*/ 32 h 42"/>
                <a:gd name="T4" fmla="*/ 41 w 46"/>
                <a:gd name="T5" fmla="*/ 32 h 42"/>
                <a:gd name="T6" fmla="*/ 31 w 46"/>
                <a:gd name="T7" fmla="*/ 5 h 42"/>
                <a:gd name="T8" fmla="*/ 4 w 46"/>
                <a:gd name="T9" fmla="*/ 13 h 42"/>
                <a:gd name="T10" fmla="*/ 0 w 46"/>
                <a:gd name="T11" fmla="*/ 22 h 42"/>
                <a:gd name="T12" fmla="*/ 2 w 46"/>
                <a:gd name="T13" fmla="*/ 26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36" y="4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2"/>
                    <a:pt x="41" y="10"/>
                    <a:pt x="31" y="5"/>
                  </a:cubicBezTo>
                  <a:cubicBezTo>
                    <a:pt x="21" y="0"/>
                    <a:pt x="8" y="4"/>
                    <a:pt x="4" y="13"/>
                  </a:cubicBezTo>
                  <a:cubicBezTo>
                    <a:pt x="4" y="13"/>
                    <a:pt x="0" y="22"/>
                    <a:pt x="0" y="22"/>
                  </a:cubicBezTo>
                  <a:cubicBezTo>
                    <a:pt x="2" y="26"/>
                    <a:pt x="2" y="26"/>
                    <a:pt x="2" y="2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-1890713" y="-1089025"/>
              <a:ext cx="195263" cy="134938"/>
            </a:xfrm>
            <a:custGeom>
              <a:gdLst>
                <a:gd name="T0" fmla="*/ 50 w 52"/>
                <a:gd name="T1" fmla="*/ 0 h 36"/>
                <a:gd name="T2" fmla="*/ 2 w 52"/>
                <a:gd name="T3" fmla="*/ 0 h 36"/>
                <a:gd name="T4" fmla="*/ 0 w 52"/>
                <a:gd name="T5" fmla="*/ 2 h 36"/>
                <a:gd name="T6" fmla="*/ 0 w 52"/>
                <a:gd name="T7" fmla="*/ 34 h 36"/>
                <a:gd name="T8" fmla="*/ 2 w 52"/>
                <a:gd name="T9" fmla="*/ 36 h 36"/>
                <a:gd name="T10" fmla="*/ 50 w 52"/>
                <a:gd name="T11" fmla="*/ 36 h 36"/>
                <a:gd name="T12" fmla="*/ 52 w 52"/>
                <a:gd name="T13" fmla="*/ 34 h 36"/>
                <a:gd name="T14" fmla="*/ 52 w 52"/>
                <a:gd name="T15" fmla="*/ 2 h 36"/>
                <a:gd name="T16" fmla="*/ 50 w 52"/>
                <a:gd name="T1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6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-1808163" y="-1058863"/>
              <a:ext cx="30163" cy="57150"/>
            </a:xfrm>
            <a:custGeom>
              <a:gdLst>
                <a:gd name="T0" fmla="*/ 5 w 8"/>
                <a:gd name="T1" fmla="*/ 8 h 15"/>
                <a:gd name="T2" fmla="*/ 6 w 8"/>
                <a:gd name="T3" fmla="*/ 14 h 15"/>
                <a:gd name="T4" fmla="*/ 6 w 8"/>
                <a:gd name="T5" fmla="*/ 15 h 15"/>
                <a:gd name="T6" fmla="*/ 6 w 8"/>
                <a:gd name="T7" fmla="*/ 15 h 15"/>
                <a:gd name="T8" fmla="*/ 2 w 8"/>
                <a:gd name="T9" fmla="*/ 15 h 15"/>
                <a:gd name="T10" fmla="*/ 2 w 8"/>
                <a:gd name="T11" fmla="*/ 15 h 15"/>
                <a:gd name="T12" fmla="*/ 2 w 8"/>
                <a:gd name="T13" fmla="*/ 14 h 15"/>
                <a:gd name="T14" fmla="*/ 3 w 8"/>
                <a:gd name="T15" fmla="*/ 8 h 15"/>
                <a:gd name="T16" fmla="*/ 0 w 8"/>
                <a:gd name="T17" fmla="*/ 4 h 15"/>
                <a:gd name="T18" fmla="*/ 4 w 8"/>
                <a:gd name="T19" fmla="*/ 0 h 15"/>
                <a:gd name="T20" fmla="*/ 8 w 8"/>
                <a:gd name="T21" fmla="*/ 4 h 15"/>
                <a:gd name="T22" fmla="*/ 5 w 8"/>
                <a:gd name="T23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5">
                  <a:moveTo>
                    <a:pt x="5" y="8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2" y="1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7"/>
                    <a:pt x="5" y="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97598" y="3552428"/>
            <a:ext cx="306317" cy="281090"/>
            <a:chOff x="-849313" y="269875"/>
            <a:chExt cx="269875" cy="247650"/>
          </a:xfrm>
        </p:grpSpPr>
        <p:sp>
          <p:nvSpPr>
            <p:cNvPr id="59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91411" y="2469469"/>
            <a:ext cx="237331" cy="212201"/>
            <a:chOff x="207963" y="276225"/>
            <a:chExt cx="269875" cy="241300"/>
          </a:xfrm>
        </p:grpSpPr>
        <p:sp>
          <p:nvSpPr>
            <p:cNvPr id="62" name="Freeform 8"/>
            <p:cNvSpPr/>
            <p:nvPr/>
          </p:nvSpPr>
          <p:spPr bwMode="auto">
            <a:xfrm>
              <a:off x="207963" y="276225"/>
              <a:ext cx="269875" cy="211138"/>
            </a:xfrm>
            <a:custGeom>
              <a:gdLst>
                <a:gd name="T0" fmla="*/ 72 w 72"/>
                <a:gd name="T1" fmla="*/ 5 h 56"/>
                <a:gd name="T2" fmla="*/ 68 w 72"/>
                <a:gd name="T3" fmla="*/ 0 h 56"/>
                <a:gd name="T4" fmla="*/ 5 w 72"/>
                <a:gd name="T5" fmla="*/ 0 h 56"/>
                <a:gd name="T6" fmla="*/ 0 w 72"/>
                <a:gd name="T7" fmla="*/ 5 h 56"/>
                <a:gd name="T8" fmla="*/ 0 w 72"/>
                <a:gd name="T9" fmla="*/ 52 h 56"/>
                <a:gd name="T10" fmla="*/ 5 w 72"/>
                <a:gd name="T11" fmla="*/ 56 h 56"/>
                <a:gd name="T12" fmla="*/ 68 w 72"/>
                <a:gd name="T13" fmla="*/ 56 h 56"/>
                <a:gd name="T14" fmla="*/ 72 w 72"/>
                <a:gd name="T15" fmla="*/ 52 h 56"/>
                <a:gd name="T16" fmla="*/ 72 w 72"/>
                <a:gd name="T17" fmla="*/ 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6">
                  <a:moveTo>
                    <a:pt x="72" y="5"/>
                  </a:moveTo>
                  <a:cubicBezTo>
                    <a:pt x="72" y="2"/>
                    <a:pt x="70" y="0"/>
                    <a:pt x="6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0" y="56"/>
                    <a:pt x="72" y="54"/>
                    <a:pt x="72" y="52"/>
                  </a:cubicBezTo>
                  <a:lnTo>
                    <a:pt x="72" y="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306388" y="517525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215900" y="441325"/>
              <a:ext cx="2555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3686" y="3771956"/>
            <a:ext cx="184278" cy="249894"/>
            <a:chOff x="-285750" y="-1238250"/>
            <a:chExt cx="209550" cy="284163"/>
          </a:xfrm>
        </p:grpSpPr>
        <p:sp>
          <p:nvSpPr>
            <p:cNvPr id="66" name="Freeform 11"/>
            <p:cNvSpPr/>
            <p:nvPr/>
          </p:nvSpPr>
          <p:spPr bwMode="auto">
            <a:xfrm>
              <a:off x="-285750" y="-1193800"/>
              <a:ext cx="209550" cy="239713"/>
            </a:xfrm>
            <a:custGeom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-241300" y="-1238250"/>
              <a:ext cx="120650" cy="60325"/>
            </a:xfrm>
            <a:custGeom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-233363" y="-113347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-233363" y="-110331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-233363" y="-1073150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-233363" y="-1042988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-233363" y="-10128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427425" y="2804379"/>
            <a:ext cx="251293" cy="210806"/>
            <a:chOff x="2922588" y="-1223963"/>
            <a:chExt cx="285750" cy="239713"/>
          </a:xfrm>
        </p:grpSpPr>
        <p:sp>
          <p:nvSpPr>
            <p:cNvPr id="74" name="Line 25"/>
            <p:cNvSpPr>
              <a:spLocks noChangeShapeType="1"/>
            </p:cNvSpPr>
            <p:nvPr/>
          </p:nvSpPr>
          <p:spPr bwMode="auto">
            <a:xfrm flipH="1">
              <a:off x="3021013" y="-107315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 flipH="1">
              <a:off x="2930525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H="1">
              <a:off x="3155950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 flipH="1">
              <a:off x="3133725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>
              <a:off x="2998788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2922588" y="-1177925"/>
              <a:ext cx="285750" cy="1936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3013075" y="-1223963"/>
              <a:ext cx="104775" cy="38100"/>
            </a:xfrm>
            <a:custGeom>
              <a:gdLst>
                <a:gd name="T0" fmla="*/ 66 w 66"/>
                <a:gd name="T1" fmla="*/ 24 h 24"/>
                <a:gd name="T2" fmla="*/ 66 w 66"/>
                <a:gd name="T3" fmla="*/ 0 h 24"/>
                <a:gd name="T4" fmla="*/ 0 w 66"/>
                <a:gd name="T5" fmla="*/ 0 h 24"/>
                <a:gd name="T6" fmla="*/ 0 w 66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49652" y="1775864"/>
            <a:ext cx="552109" cy="5522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81" name="组合 80"/>
          <p:cNvGrpSpPr/>
          <p:nvPr/>
        </p:nvGrpSpPr>
        <p:grpSpPr>
          <a:xfrm>
            <a:off x="8193487" y="1919054"/>
            <a:ext cx="264439" cy="265898"/>
            <a:chOff x="-1395413" y="-1243013"/>
            <a:chExt cx="287338" cy="288925"/>
          </a:xfrm>
        </p:grpSpPr>
        <p:sp>
          <p:nvSpPr>
            <p:cNvPr id="82" name="Freeform 13"/>
            <p:cNvSpPr/>
            <p:nvPr/>
          </p:nvSpPr>
          <p:spPr bwMode="auto">
            <a:xfrm>
              <a:off x="-1358900" y="-1212850"/>
              <a:ext cx="225425" cy="225425"/>
            </a:xfrm>
            <a:custGeom>
              <a:gdLst>
                <a:gd name="T0" fmla="*/ 111 w 142"/>
                <a:gd name="T1" fmla="*/ 0 h 142"/>
                <a:gd name="T2" fmla="*/ 0 w 142"/>
                <a:gd name="T3" fmla="*/ 111 h 142"/>
                <a:gd name="T4" fmla="*/ 31 w 142"/>
                <a:gd name="T5" fmla="*/ 142 h 142"/>
                <a:gd name="T6" fmla="*/ 142 w 142"/>
                <a:gd name="T7" fmla="*/ 31 h 142"/>
                <a:gd name="T8" fmla="*/ 111 w 142"/>
                <a:gd name="T9" fmla="*/ 0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11" y="0"/>
                  </a:moveTo>
                  <a:lnTo>
                    <a:pt x="0" y="111"/>
                  </a:lnTo>
                  <a:lnTo>
                    <a:pt x="31" y="142"/>
                  </a:lnTo>
                  <a:lnTo>
                    <a:pt x="142" y="3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3" name="Freeform 14"/>
            <p:cNvSpPr/>
            <p:nvPr/>
          </p:nvSpPr>
          <p:spPr bwMode="auto">
            <a:xfrm>
              <a:off x="-1182688" y="-1243013"/>
              <a:ext cx="74613" cy="79375"/>
            </a:xfrm>
            <a:custGeom>
              <a:gdLst>
                <a:gd name="T0" fmla="*/ 14 w 20"/>
                <a:gd name="T1" fmla="*/ 3 h 21"/>
                <a:gd name="T2" fmla="*/ 4 w 20"/>
                <a:gd name="T3" fmla="*/ 3 h 21"/>
                <a:gd name="T4" fmla="*/ 0 w 20"/>
                <a:gd name="T5" fmla="*/ 8 h 21"/>
                <a:gd name="T6" fmla="*/ 0 w 20"/>
                <a:gd name="T7" fmla="*/ 8 h 21"/>
                <a:gd name="T8" fmla="*/ 5 w 20"/>
                <a:gd name="T9" fmla="*/ 13 h 21"/>
                <a:gd name="T10" fmla="*/ 8 w 20"/>
                <a:gd name="T11" fmla="*/ 16 h 21"/>
                <a:gd name="T12" fmla="*/ 12 w 20"/>
                <a:gd name="T13" fmla="*/ 21 h 21"/>
                <a:gd name="T14" fmla="*/ 13 w 20"/>
                <a:gd name="T15" fmla="*/ 20 h 21"/>
                <a:gd name="T16" fmla="*/ 18 w 20"/>
                <a:gd name="T17" fmla="*/ 16 h 21"/>
                <a:gd name="T18" fmla="*/ 18 w 20"/>
                <a:gd name="T19" fmla="*/ 7 h 21"/>
                <a:gd name="T20" fmla="*/ 14 w 20"/>
                <a:gd name="T21" fmla="*/ 3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4" y="3"/>
                  </a:moveTo>
                  <a:cubicBezTo>
                    <a:pt x="11" y="0"/>
                    <a:pt x="7" y="0"/>
                    <a:pt x="4" y="3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10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2" y="20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5" y="18"/>
                    <a:pt x="18" y="16"/>
                  </a:cubicBezTo>
                  <a:cubicBezTo>
                    <a:pt x="20" y="13"/>
                    <a:pt x="20" y="9"/>
                    <a:pt x="18" y="7"/>
                  </a:cubicBezTo>
                  <a:lnTo>
                    <a:pt x="14" y="3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-1208088" y="-1185863"/>
              <a:ext cx="47625" cy="4921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-1395413" y="-1036638"/>
              <a:ext cx="85725" cy="82550"/>
            </a:xfrm>
            <a:custGeom>
              <a:gdLst>
                <a:gd name="T0" fmla="*/ 23 w 54"/>
                <a:gd name="T1" fmla="*/ 0 h 52"/>
                <a:gd name="T2" fmla="*/ 0 w 54"/>
                <a:gd name="T3" fmla="*/ 52 h 52"/>
                <a:gd name="T4" fmla="*/ 0 w 54"/>
                <a:gd name="T5" fmla="*/ 52 h 52"/>
                <a:gd name="T6" fmla="*/ 54 w 54"/>
                <a:gd name="T7" fmla="*/ 29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2">
                  <a:moveTo>
                    <a:pt x="23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54" y="29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103594" y="3860598"/>
            <a:ext cx="196728" cy="234483"/>
            <a:chOff x="6932613" y="-3332163"/>
            <a:chExt cx="314325" cy="374650"/>
          </a:xfrm>
        </p:grpSpPr>
        <p:sp>
          <p:nvSpPr>
            <p:cNvPr id="87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93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574" y="1741948"/>
            <a:ext cx="545763" cy="54275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161" y="2676696"/>
            <a:ext cx="545763" cy="5427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161" y="3600335"/>
            <a:ext cx="545763" cy="54275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44959" y="1754643"/>
            <a:ext cx="2949340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smtClean="0">
                <a:solidFill>
                  <a:schemeClr val="bg1"/>
                </a:solidFill>
              </a:rPr>
              <a:t>We have many PowerPoint </a:t>
            </a:r>
            <a:r>
              <a:rPr lang="zh-CN" altLang="en-US" sz="800" smtClean="0">
                <a:solidFill>
                  <a:schemeClr val="bg1"/>
                </a:solidFill>
              </a:rPr>
              <a:t>templates</a:t>
            </a:r>
            <a:r>
              <a:rPr lang="en-US" altLang="zh-CN" sz="800" smtClean="0">
                <a:solidFill>
                  <a:schemeClr val="bg1"/>
                </a:solidFill>
              </a:rPr>
              <a:t> that </a:t>
            </a:r>
            <a:r>
              <a:rPr lang="en-US" altLang="zh-CN" sz="800">
                <a:solidFill>
                  <a:schemeClr val="bg1"/>
                </a:solidFill>
              </a:rPr>
              <a:t>has been specifically designed to help anyone that is </a:t>
            </a:r>
            <a:r>
              <a:rPr lang="en-US" altLang="zh-CN" sz="800" smtClean="0">
                <a:solidFill>
                  <a:schemeClr val="bg1"/>
                </a:solidFill>
              </a:rPr>
              <a:t>stepping </a:t>
            </a:r>
            <a:r>
              <a:rPr lang="en-US" altLang="zh-CN" sz="800">
                <a:solidFill>
                  <a:schemeClr val="bg1"/>
                </a:solidFill>
              </a:rPr>
              <a:t>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44959" y="2675108"/>
            <a:ext cx="2949340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3576" y="3608271"/>
            <a:ext cx="2949340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4005" y="1368545"/>
            <a:ext cx="3572181" cy="3132077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grpSp>
        <p:nvGrpSpPr>
          <p:cNvPr id="6156" name="组合 6155"/>
          <p:cNvGrpSpPr/>
          <p:nvPr/>
        </p:nvGrpSpPr>
        <p:grpSpPr>
          <a:xfrm>
            <a:off x="5048475" y="2832599"/>
            <a:ext cx="170309" cy="230947"/>
            <a:chOff x="9774238" y="912813"/>
            <a:chExt cx="209551" cy="284163"/>
          </a:xfrm>
        </p:grpSpPr>
        <p:sp>
          <p:nvSpPr>
            <p:cNvPr id="20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9774238" y="912813"/>
              <a:ext cx="209550" cy="284163"/>
            </a:xfrm>
            <a:custGeom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153" name="组合 6152"/>
          <p:cNvGrpSpPr/>
          <p:nvPr/>
        </p:nvGrpSpPr>
        <p:grpSpPr>
          <a:xfrm>
            <a:off x="5017510" y="3755595"/>
            <a:ext cx="232237" cy="232237"/>
            <a:chOff x="11363326" y="-2538413"/>
            <a:chExt cx="285750" cy="285750"/>
          </a:xfrm>
        </p:grpSpPr>
        <p:sp>
          <p:nvSpPr>
            <p:cNvPr id="32771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2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3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4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6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7" name="Line 37"/>
            <p:cNvSpPr>
              <a:spLocks noChangeShapeType="1"/>
            </p:cNvSpPr>
            <p:nvPr/>
          </p:nvSpPr>
          <p:spPr bwMode="auto">
            <a:xfrm flipH="1"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8" name="Line 38"/>
            <p:cNvSpPr>
              <a:spLocks noChangeShapeType="1"/>
            </p:cNvSpPr>
            <p:nvPr/>
          </p:nvSpPr>
          <p:spPr bwMode="auto">
            <a:xfrm flipH="1"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79" name="Line 39"/>
            <p:cNvSpPr>
              <a:spLocks noChangeShapeType="1"/>
            </p:cNvSpPr>
            <p:nvPr/>
          </p:nvSpPr>
          <p:spPr bwMode="auto">
            <a:xfrm flipH="1"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799" name="Line 40"/>
            <p:cNvSpPr>
              <a:spLocks noChangeShapeType="1"/>
            </p:cNvSpPr>
            <p:nvPr/>
          </p:nvSpPr>
          <p:spPr bwMode="auto">
            <a:xfrm flipH="1"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44" name="Line 41"/>
            <p:cNvSpPr>
              <a:spLocks noChangeShapeType="1"/>
            </p:cNvSpPr>
            <p:nvPr/>
          </p:nvSpPr>
          <p:spPr bwMode="auto">
            <a:xfrm flipH="1"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154" name="组合 6153"/>
          <p:cNvGrpSpPr/>
          <p:nvPr/>
        </p:nvGrpSpPr>
        <p:grpSpPr>
          <a:xfrm>
            <a:off x="5015924" y="1909464"/>
            <a:ext cx="232237" cy="207724"/>
            <a:chOff x="7043738" y="-1533525"/>
            <a:chExt cx="285750" cy="255588"/>
          </a:xfrm>
        </p:grpSpPr>
        <p:sp>
          <p:nvSpPr>
            <p:cNvPr id="6145" name="Freeform 42"/>
            <p:cNvSpPr/>
            <p:nvPr/>
          </p:nvSpPr>
          <p:spPr bwMode="auto">
            <a:xfrm>
              <a:off x="7043738" y="-1533525"/>
              <a:ext cx="285750" cy="255588"/>
            </a:xfrm>
            <a:custGeom>
              <a:gdLst>
                <a:gd name="T0" fmla="*/ 76 w 76"/>
                <a:gd name="T1" fmla="*/ 4 h 68"/>
                <a:gd name="T2" fmla="*/ 72 w 76"/>
                <a:gd name="T3" fmla="*/ 0 h 68"/>
                <a:gd name="T4" fmla="*/ 4 w 76"/>
                <a:gd name="T5" fmla="*/ 0 h 68"/>
                <a:gd name="T6" fmla="*/ 0 w 76"/>
                <a:gd name="T7" fmla="*/ 4 h 68"/>
                <a:gd name="T8" fmla="*/ 0 w 76"/>
                <a:gd name="T9" fmla="*/ 64 h 68"/>
                <a:gd name="T10" fmla="*/ 4 w 76"/>
                <a:gd name="T11" fmla="*/ 68 h 68"/>
                <a:gd name="T12" fmla="*/ 72 w 76"/>
                <a:gd name="T13" fmla="*/ 68 h 68"/>
                <a:gd name="T14" fmla="*/ 76 w 76"/>
                <a:gd name="T15" fmla="*/ 64 h 68"/>
                <a:gd name="T16" fmla="*/ 76 w 76"/>
                <a:gd name="T17" fmla="*/ 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8">
                  <a:moveTo>
                    <a:pt x="76" y="4"/>
                  </a:moveTo>
                  <a:cubicBezTo>
                    <a:pt x="76" y="2"/>
                    <a:pt x="74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68"/>
                    <a:pt x="76" y="66"/>
                    <a:pt x="76" y="64"/>
                  </a:cubicBezTo>
                  <a:lnTo>
                    <a:pt x="76" y="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47" name="Oval 43"/>
            <p:cNvSpPr>
              <a:spLocks noChangeArrowheads="1"/>
            </p:cNvSpPr>
            <p:nvPr/>
          </p:nvSpPr>
          <p:spPr bwMode="auto">
            <a:xfrm>
              <a:off x="7089776" y="-1487488"/>
              <a:ext cx="44450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48" name="Freeform 44"/>
            <p:cNvSpPr/>
            <p:nvPr/>
          </p:nvSpPr>
          <p:spPr bwMode="auto">
            <a:xfrm>
              <a:off x="7067551" y="-1435100"/>
              <a:ext cx="239713" cy="90488"/>
            </a:xfrm>
            <a:custGeom>
              <a:gdLst>
                <a:gd name="T0" fmla="*/ 0 w 151"/>
                <a:gd name="T1" fmla="*/ 57 h 57"/>
                <a:gd name="T2" fmla="*/ 37 w 151"/>
                <a:gd name="T3" fmla="*/ 28 h 57"/>
                <a:gd name="T4" fmla="*/ 56 w 151"/>
                <a:gd name="T5" fmla="*/ 47 h 57"/>
                <a:gd name="T6" fmla="*/ 103 w 151"/>
                <a:gd name="T7" fmla="*/ 0 h 57"/>
                <a:gd name="T8" fmla="*/ 151 w 151"/>
                <a:gd name="T9" fmla="*/ 4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0" y="57"/>
                  </a:moveTo>
                  <a:lnTo>
                    <a:pt x="37" y="28"/>
                  </a:lnTo>
                  <a:lnTo>
                    <a:pt x="56" y="47"/>
                  </a:lnTo>
                  <a:lnTo>
                    <a:pt x="103" y="0"/>
                  </a:lnTo>
                  <a:lnTo>
                    <a:pt x="151" y="4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49" name="Line 45"/>
            <p:cNvSpPr>
              <a:spLocks noChangeShapeType="1"/>
            </p:cNvSpPr>
            <p:nvPr/>
          </p:nvSpPr>
          <p:spPr bwMode="auto">
            <a:xfrm flipH="1">
              <a:off x="7202488" y="-1338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50" name="Line 46"/>
            <p:cNvSpPr>
              <a:spLocks noChangeShapeType="1"/>
            </p:cNvSpPr>
            <p:nvPr/>
          </p:nvSpPr>
          <p:spPr bwMode="auto">
            <a:xfrm flipH="1">
              <a:off x="7142163" y="-1308100"/>
              <a:ext cx="1651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927993" y="2185988"/>
            <a:ext cx="7216007" cy="83343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914400">
              <a:defRPr/>
            </a:pP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5260" b="40474"/>
          <a:stretch>
            <a:fillRect/>
          </a:stretch>
        </p:blipFill>
        <p:spPr>
          <a:xfrm>
            <a:off x="0" y="4253103"/>
            <a:ext cx="9144000" cy="8872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025147" y="3764330"/>
            <a:ext cx="2118853" cy="1375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" y="0"/>
            <a:ext cx="4951951" cy="5140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2338" y="1584912"/>
            <a:ext cx="828000" cy="8261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defTabSz="914400">
              <a:defRPr/>
            </a:pPr>
            <a:r>
              <a:rPr lang="en-US" altLang="zh-CN" sz="36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0 4</a:t>
            </a:r>
            <a:endParaRPr lang="zh-CN" altLang="en-US" sz="36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099334" y="3095647"/>
            <a:ext cx="2554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4427" y="25305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3" y="1279563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716" y="1634620"/>
            <a:ext cx="767876" cy="76652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187" y="2615392"/>
            <a:ext cx="766290" cy="7665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2834" y="2615392"/>
            <a:ext cx="766289" cy="7665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716" y="3594578"/>
            <a:ext cx="767876" cy="76811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3808" name="Freeform 16"/>
          <p:cNvSpPr/>
          <p:nvPr/>
        </p:nvSpPr>
        <p:spPr bwMode="auto">
          <a:xfrm>
            <a:off x="2825243" y="1720319"/>
            <a:ext cx="1227967" cy="333272"/>
          </a:xfrm>
          <a:custGeom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69923" y="1720319"/>
            <a:ext cx="567974" cy="764939"/>
          </a:xfrm>
          <a:custGeom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100" y="3665992"/>
            <a:ext cx="1013786" cy="333272"/>
          </a:xfrm>
          <a:custGeom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5242" y="3456508"/>
            <a:ext cx="759943" cy="220595"/>
          </a:xfrm>
          <a:custGeom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120" y="2934382"/>
            <a:ext cx="68220" cy="136483"/>
          </a:xfrm>
          <a:custGeom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969" y="2934382"/>
            <a:ext cx="68221" cy="136483"/>
          </a:xfrm>
          <a:custGeom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435" y="3442225"/>
            <a:ext cx="136441" cy="68241"/>
          </a:xfrm>
          <a:custGeom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435" y="2494779"/>
            <a:ext cx="136441" cy="68242"/>
          </a:xfrm>
          <a:custGeom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0684" y="1644143"/>
            <a:ext cx="1511953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0684" y="3585055"/>
            <a:ext cx="1511953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2570" y="3585055"/>
            <a:ext cx="1511953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2570" y="1640969"/>
            <a:ext cx="1511953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endParaRPr lang="en-US" altLang="zh-CN" sz="800" smtClean="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437031" y="2866082"/>
            <a:ext cx="271536" cy="249174"/>
            <a:chOff x="-849313" y="269875"/>
            <a:chExt cx="269875" cy="247650"/>
          </a:xfrm>
        </p:grpSpPr>
        <p:sp>
          <p:nvSpPr>
            <p:cNvPr id="38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30800" y="1890961"/>
            <a:ext cx="269708" cy="253844"/>
            <a:chOff x="12998451" y="-2027238"/>
            <a:chExt cx="269875" cy="254001"/>
          </a:xfrm>
        </p:grpSpPr>
        <p:sp>
          <p:nvSpPr>
            <p:cNvPr id="41" name="Freeform 18"/>
            <p:cNvSpPr/>
            <p:nvPr/>
          </p:nvSpPr>
          <p:spPr bwMode="auto">
            <a:xfrm>
              <a:off x="12998451" y="-2027238"/>
              <a:ext cx="134938" cy="112713"/>
            </a:xfrm>
            <a:custGeom>
              <a:gdLst>
                <a:gd name="T0" fmla="*/ 36 w 36"/>
                <a:gd name="T1" fmla="*/ 30 h 30"/>
                <a:gd name="T2" fmla="*/ 36 w 36"/>
                <a:gd name="T3" fmla="*/ 17 h 30"/>
                <a:gd name="T4" fmla="*/ 36 w 36"/>
                <a:gd name="T5" fmla="*/ 17 h 30"/>
                <a:gd name="T6" fmla="*/ 18 w 36"/>
                <a:gd name="T7" fmla="*/ 0 h 30"/>
                <a:gd name="T8" fmla="*/ 0 w 36"/>
                <a:gd name="T9" fmla="*/ 17 h 30"/>
                <a:gd name="T10" fmla="*/ 0 w 36"/>
                <a:gd name="T11" fmla="*/ 20 h 30"/>
                <a:gd name="T12" fmla="*/ 0 w 36"/>
                <a:gd name="T13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6" y="3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7"/>
                    <a:pt x="0" y="20"/>
                    <a:pt x="0" y="2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13103227" y="-1892300"/>
              <a:ext cx="165100" cy="119063"/>
            </a:xfrm>
            <a:custGeom>
              <a:gdLst>
                <a:gd name="T0" fmla="*/ 42 w 44"/>
                <a:gd name="T1" fmla="*/ 0 h 32"/>
                <a:gd name="T2" fmla="*/ 2 w 44"/>
                <a:gd name="T3" fmla="*/ 0 h 32"/>
                <a:gd name="T4" fmla="*/ 0 w 44"/>
                <a:gd name="T5" fmla="*/ 2 h 32"/>
                <a:gd name="T6" fmla="*/ 0 w 44"/>
                <a:gd name="T7" fmla="*/ 30 h 32"/>
                <a:gd name="T8" fmla="*/ 2 w 44"/>
                <a:gd name="T9" fmla="*/ 32 h 32"/>
                <a:gd name="T10" fmla="*/ 42 w 44"/>
                <a:gd name="T11" fmla="*/ 32 h 32"/>
                <a:gd name="T12" fmla="*/ 44 w 44"/>
                <a:gd name="T13" fmla="*/ 30 h 32"/>
                <a:gd name="T14" fmla="*/ 44 w 44"/>
                <a:gd name="T15" fmla="*/ 2 h 32"/>
                <a:gd name="T16" fmla="*/ 42 w 44"/>
                <a:gd name="T17" fmla="*/ 0 h 32"/>
                <a:gd name="T18" fmla="*/ 23 w 44"/>
                <a:gd name="T19" fmla="*/ 15 h 32"/>
                <a:gd name="T20" fmla="*/ 24 w 44"/>
                <a:gd name="T21" fmla="*/ 20 h 32"/>
                <a:gd name="T22" fmla="*/ 24 w 44"/>
                <a:gd name="T23" fmla="*/ 21 h 32"/>
                <a:gd name="T24" fmla="*/ 23 w 44"/>
                <a:gd name="T25" fmla="*/ 21 h 32"/>
                <a:gd name="T26" fmla="*/ 21 w 44"/>
                <a:gd name="T27" fmla="*/ 21 h 32"/>
                <a:gd name="T28" fmla="*/ 20 w 44"/>
                <a:gd name="T29" fmla="*/ 21 h 32"/>
                <a:gd name="T30" fmla="*/ 20 w 44"/>
                <a:gd name="T31" fmla="*/ 20 h 32"/>
                <a:gd name="T32" fmla="*/ 21 w 44"/>
                <a:gd name="T33" fmla="*/ 15 h 32"/>
                <a:gd name="T34" fmla="*/ 18 w 44"/>
                <a:gd name="T35" fmla="*/ 12 h 32"/>
                <a:gd name="T36" fmla="*/ 22 w 44"/>
                <a:gd name="T37" fmla="*/ 8 h 32"/>
                <a:gd name="T38" fmla="*/ 26 w 44"/>
                <a:gd name="T39" fmla="*/ 12 h 32"/>
                <a:gd name="T40" fmla="*/ 23 w 44"/>
                <a:gd name="T41" fmla="*/ 15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3" y="15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4"/>
                    <a:pt x="18" y="13"/>
                    <a:pt x="18" y="12"/>
                  </a:cubicBezTo>
                  <a:cubicBezTo>
                    <a:pt x="18" y="10"/>
                    <a:pt x="20" y="8"/>
                    <a:pt x="22" y="8"/>
                  </a:cubicBezTo>
                  <a:cubicBezTo>
                    <a:pt x="24" y="8"/>
                    <a:pt x="26" y="10"/>
                    <a:pt x="26" y="12"/>
                  </a:cubicBezTo>
                  <a:cubicBezTo>
                    <a:pt x="26" y="13"/>
                    <a:pt x="25" y="14"/>
                    <a:pt x="23" y="15"/>
                  </a:cubicBez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60150" y="3844531"/>
            <a:ext cx="211008" cy="283988"/>
            <a:chOff x="9758363" y="1408113"/>
            <a:chExt cx="211138" cy="284163"/>
          </a:xfrm>
        </p:grpSpPr>
        <p:sp>
          <p:nvSpPr>
            <p:cNvPr id="44" name="Freeform 20"/>
            <p:cNvSpPr/>
            <p:nvPr/>
          </p:nvSpPr>
          <p:spPr bwMode="auto">
            <a:xfrm>
              <a:off x="9758363" y="1452563"/>
              <a:ext cx="211138" cy="239713"/>
            </a:xfrm>
            <a:custGeom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9804401" y="1408113"/>
              <a:ext cx="119063" cy="60325"/>
            </a:xfrm>
            <a:custGeom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996072" y="-1546858"/>
            <a:ext cx="255430" cy="285574"/>
            <a:chOff x="12998451" y="-1547813"/>
            <a:chExt cx="255588" cy="285750"/>
          </a:xfrm>
        </p:grpSpPr>
        <p:sp>
          <p:nvSpPr>
            <p:cNvPr id="47" name="Freeform 17"/>
            <p:cNvSpPr/>
            <p:nvPr/>
          </p:nvSpPr>
          <p:spPr bwMode="auto">
            <a:xfrm>
              <a:off x="12998451" y="-1547813"/>
              <a:ext cx="255588" cy="285750"/>
            </a:xfrm>
            <a:custGeom>
              <a:gdLst>
                <a:gd name="T0" fmla="*/ 64 w 68"/>
                <a:gd name="T1" fmla="*/ 0 h 76"/>
                <a:gd name="T2" fmla="*/ 4 w 68"/>
                <a:gd name="T3" fmla="*/ 0 h 76"/>
                <a:gd name="T4" fmla="*/ 0 w 68"/>
                <a:gd name="T5" fmla="*/ 5 h 76"/>
                <a:gd name="T6" fmla="*/ 8 w 68"/>
                <a:gd name="T7" fmla="*/ 71 h 76"/>
                <a:gd name="T8" fmla="*/ 13 w 68"/>
                <a:gd name="T9" fmla="*/ 76 h 76"/>
                <a:gd name="T10" fmla="*/ 55 w 68"/>
                <a:gd name="T11" fmla="*/ 76 h 76"/>
                <a:gd name="T12" fmla="*/ 60 w 68"/>
                <a:gd name="T13" fmla="*/ 71 h 76"/>
                <a:gd name="T14" fmla="*/ 68 w 68"/>
                <a:gd name="T15" fmla="*/ 5 h 76"/>
                <a:gd name="T16" fmla="*/ 64 w 68"/>
                <a:gd name="T1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6">
                  <a:moveTo>
                    <a:pt x="6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4"/>
                    <a:pt x="11" y="76"/>
                    <a:pt x="1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7" y="76"/>
                    <a:pt x="60" y="74"/>
                    <a:pt x="60" y="7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2"/>
                    <a:pt x="66" y="0"/>
                    <a:pt x="64" y="0"/>
                  </a:cubicBez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3003213" y="-1503363"/>
              <a:ext cx="246063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13028612" y="-1308100"/>
              <a:ext cx="195263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35291" y="2847274"/>
            <a:ext cx="301374" cy="301374"/>
            <a:chOff x="11363326" y="-2538413"/>
            <a:chExt cx="285750" cy="285750"/>
          </a:xfrm>
        </p:grpSpPr>
        <p:sp>
          <p:nvSpPr>
            <p:cNvPr id="57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2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H="1"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H="1"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H="1"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 flipH="1"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 flipH="1"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413846" y="2822255"/>
            <a:ext cx="264595" cy="315373"/>
            <a:chOff x="6932613" y="-3332163"/>
            <a:chExt cx="314325" cy="374650"/>
          </a:xfrm>
        </p:grpSpPr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5260" b="40474"/>
          <a:stretch>
            <a:fillRect/>
          </a:stretch>
        </p:blipFill>
        <p:spPr>
          <a:xfrm>
            <a:off x="0" y="4253103"/>
            <a:ext cx="9144000" cy="8872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5329" cy="5140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1529" y="528999"/>
            <a:ext cx="897409" cy="31391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dist" defTabSz="914400">
              <a:defRPr/>
            </a:pPr>
            <a:r>
              <a:rPr lang="zh-CN" altLang="en-US" b="1" kern="0">
                <a:ln w="0">
                  <a:noFill/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b="1" kern="0">
              <a:ln w="0">
                <a:noFill/>
              </a:ln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0240" y="528999"/>
            <a:ext cx="5496860" cy="3139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400" kern="0">
                <a:ln w="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kern="0">
              <a:ln w="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3349" y="191931"/>
            <a:ext cx="689067" cy="610635"/>
          </a:xfrm>
          <a:prstGeom prst="rect">
            <a:avLst/>
          </a:prstGeom>
        </p:spPr>
      </p:pic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3260572" y="2076243"/>
            <a:ext cx="1995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3260573" y="1778959"/>
            <a:ext cx="1995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0471" y="1700496"/>
            <a:ext cx="655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en-US" altLang="zh-CN" sz="40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3093720" y="1774513"/>
            <a:ext cx="0" cy="548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551142" y="2076243"/>
            <a:ext cx="1995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551143" y="1778959"/>
            <a:ext cx="1995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62569" y="1700496"/>
            <a:ext cx="73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en-US" altLang="zh-CN" sz="40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384290" y="1774513"/>
            <a:ext cx="0" cy="548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260572" y="3401800"/>
            <a:ext cx="1995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3260573" y="3104516"/>
            <a:ext cx="1995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79212" y="3026053"/>
            <a:ext cx="718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en-US" altLang="zh-CN" sz="40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3093720" y="3100070"/>
            <a:ext cx="0" cy="548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6551142" y="3401800"/>
            <a:ext cx="1995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6551143" y="3104516"/>
            <a:ext cx="1995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kumimoji="0" lang="en-US" altLang="zh-CN" sz="14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70583" y="3026053"/>
            <a:ext cx="716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en-US" altLang="zh-CN" sz="40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6384290" y="3100070"/>
            <a:ext cx="0" cy="548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025147" y="3764330"/>
            <a:ext cx="2118853" cy="137599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5285" y="1501894"/>
            <a:ext cx="2555884" cy="1507659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1169" y="1501894"/>
            <a:ext cx="2554297" cy="1507659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5285" y="3009552"/>
            <a:ext cx="2555884" cy="1507659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1169" y="3009552"/>
            <a:ext cx="2554297" cy="1507659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9400" y="1497133"/>
            <a:ext cx="2555883" cy="3024841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36884" name="Group 20"/>
          <p:cNvGrpSpPr/>
          <p:nvPr/>
        </p:nvGrpSpPr>
        <p:grpSpPr>
          <a:xfrm flipH="1">
            <a:off x="1299009" y="2650888"/>
            <a:ext cx="1637289" cy="69829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 flipH="1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 flipH="1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3774" y="3009553"/>
            <a:ext cx="2287762" cy="10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smtClean="0">
                <a:solidFill>
                  <a:schemeClr val="bg1"/>
                </a:solidFill>
              </a:rPr>
              <a:t> </a:t>
            </a:r>
            <a:r>
              <a:rPr lang="zh-CN" altLang="en-US" sz="1000" smtClean="0">
                <a:solidFill>
                  <a:schemeClr val="bg1"/>
                </a:solidFill>
              </a:rPr>
              <a:t>点击添加标题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92918" y="1833712"/>
            <a:ext cx="628847" cy="525272"/>
            <a:chOff x="11039476" y="280988"/>
            <a:chExt cx="269875" cy="225425"/>
          </a:xfrm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1039476" y="325438"/>
              <a:ext cx="269875" cy="1809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11115676" y="280988"/>
              <a:ext cx="119063" cy="38100"/>
            </a:xfrm>
            <a:custGeom>
              <a:gdLst>
                <a:gd name="T0" fmla="*/ 75 w 75"/>
                <a:gd name="T1" fmla="*/ 24 h 24"/>
                <a:gd name="T2" fmla="*/ 75 w 75"/>
                <a:gd name="T3" fmla="*/ 0 h 24"/>
                <a:gd name="T4" fmla="*/ 0 w 75"/>
                <a:gd name="T5" fmla="*/ 0 h 24"/>
                <a:gd name="T6" fmla="*/ 0 w 75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4">
                  <a:moveTo>
                    <a:pt x="75" y="24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1122026" y="4159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H="1" flipV="1">
              <a:off x="11174413" y="363538"/>
              <a:ext cx="0" cy="1047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9249" y="1882194"/>
            <a:ext cx="974123" cy="976011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5853" name="Freeform 13"/>
          <p:cNvSpPr/>
          <p:nvPr/>
        </p:nvSpPr>
        <p:spPr bwMode="auto">
          <a:xfrm>
            <a:off x="1946311" y="1675881"/>
            <a:ext cx="688550" cy="693524"/>
          </a:xfrm>
          <a:custGeom>
            <a:gdLst>
              <a:gd name="T0" fmla="*/ 184 w 184"/>
              <a:gd name="T1" fmla="*/ 185 h 185"/>
              <a:gd name="T2" fmla="*/ 0 w 184"/>
              <a:gd name="T3" fmla="*/ 0 h 185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09880" y="1882194"/>
            <a:ext cx="970950" cy="976011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5855" name="Freeform 15"/>
          <p:cNvSpPr/>
          <p:nvPr/>
        </p:nvSpPr>
        <p:spPr bwMode="auto">
          <a:xfrm>
            <a:off x="5498528" y="1675881"/>
            <a:ext cx="688550" cy="693524"/>
          </a:xfrm>
          <a:custGeom>
            <a:gdLst>
              <a:gd name="T0" fmla="*/ 184 w 184"/>
              <a:gd name="T1" fmla="*/ 185 h 185"/>
              <a:gd name="T2" fmla="*/ 0 w 184"/>
              <a:gd name="T3" fmla="*/ 0 h 185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2691" y="2913750"/>
            <a:ext cx="974123" cy="9744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5857" name="Freeform 17"/>
          <p:cNvSpPr/>
          <p:nvPr/>
        </p:nvSpPr>
        <p:spPr bwMode="auto">
          <a:xfrm>
            <a:off x="3659753" y="3400963"/>
            <a:ext cx="693309" cy="693523"/>
          </a:xfrm>
          <a:custGeom>
            <a:gdLst>
              <a:gd name="T0" fmla="*/ 0 w 185"/>
              <a:gd name="T1" fmla="*/ 185 h 185"/>
              <a:gd name="T2" fmla="*/ 185 w 185"/>
              <a:gd name="T3" fmla="*/ 0 h 185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7265" y="2913750"/>
            <a:ext cx="975710" cy="9744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5859" name="Freeform 19"/>
          <p:cNvSpPr/>
          <p:nvPr/>
        </p:nvSpPr>
        <p:spPr bwMode="auto">
          <a:xfrm>
            <a:off x="7264325" y="3400963"/>
            <a:ext cx="690136" cy="693523"/>
          </a:xfrm>
          <a:custGeom>
            <a:gdLst>
              <a:gd name="T0" fmla="*/ 0 w 184"/>
              <a:gd name="T1" fmla="*/ 185 h 185"/>
              <a:gd name="T2" fmla="*/ 184 w 184"/>
              <a:gd name="T3" fmla="*/ 0 h 185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5673" y="2083744"/>
            <a:ext cx="151195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9539" y="3162911"/>
            <a:ext cx="1511954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2509" y="2083744"/>
            <a:ext cx="1511953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375" y="3162911"/>
            <a:ext cx="1511953" cy="5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125257" y="3185097"/>
            <a:ext cx="278136" cy="431731"/>
            <a:chOff x="8402638" y="-3309938"/>
            <a:chExt cx="212725" cy="330201"/>
          </a:xfrm>
        </p:grpSpPr>
        <p:sp>
          <p:nvSpPr>
            <p:cNvPr id="36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8" name="Freeform 14"/>
          <p:cNvSpPr/>
          <p:nvPr/>
        </p:nvSpPr>
        <p:spPr bwMode="auto">
          <a:xfrm>
            <a:off x="5316871" y="2170505"/>
            <a:ext cx="363313" cy="390284"/>
          </a:xfrm>
          <a:custGeom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39" name="Freeform 27"/>
          <p:cNvSpPr/>
          <p:nvPr/>
        </p:nvSpPr>
        <p:spPr bwMode="auto">
          <a:xfrm>
            <a:off x="1760688" y="2199649"/>
            <a:ext cx="371246" cy="341102"/>
          </a:xfrm>
          <a:custGeom>
            <a:gdLst>
              <a:gd name="T0" fmla="*/ 71 w 99"/>
              <a:gd name="T1" fmla="*/ 0 h 91"/>
              <a:gd name="T2" fmla="*/ 50 w 99"/>
              <a:gd name="T3" fmla="*/ 12 h 91"/>
              <a:gd name="T4" fmla="*/ 28 w 99"/>
              <a:gd name="T5" fmla="*/ 0 h 91"/>
              <a:gd name="T6" fmla="*/ 0 w 99"/>
              <a:gd name="T7" fmla="*/ 28 h 91"/>
              <a:gd name="T8" fmla="*/ 50 w 99"/>
              <a:gd name="T9" fmla="*/ 91 h 91"/>
              <a:gd name="T10" fmla="*/ 99 w 99"/>
              <a:gd name="T11" fmla="*/ 28 h 91"/>
              <a:gd name="T12" fmla="*/ 71 w 99"/>
              <a:gd name="T13" fmla="*/ 0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91">
                <a:moveTo>
                  <a:pt x="71" y="0"/>
                </a:moveTo>
                <a:cubicBezTo>
                  <a:pt x="60" y="0"/>
                  <a:pt x="50" y="12"/>
                  <a:pt x="50" y="12"/>
                </a:cubicBezTo>
                <a:cubicBezTo>
                  <a:pt x="50" y="12"/>
                  <a:pt x="40" y="0"/>
                  <a:pt x="28" y="0"/>
                </a:cubicBezTo>
                <a:cubicBezTo>
                  <a:pt x="16" y="0"/>
                  <a:pt x="0" y="8"/>
                  <a:pt x="0" y="28"/>
                </a:cubicBezTo>
                <a:cubicBezTo>
                  <a:pt x="0" y="52"/>
                  <a:pt x="34" y="83"/>
                  <a:pt x="50" y="91"/>
                </a:cubicBezTo>
                <a:cubicBezTo>
                  <a:pt x="65" y="83"/>
                  <a:pt x="99" y="52"/>
                  <a:pt x="99" y="28"/>
                </a:cubicBezTo>
                <a:cubicBezTo>
                  <a:pt x="99" y="8"/>
                  <a:pt x="83" y="0"/>
                  <a:pt x="71" y="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grpSp>
        <p:nvGrpSpPr>
          <p:cNvPr id="40" name="组合 39"/>
          <p:cNvGrpSpPr/>
          <p:nvPr/>
        </p:nvGrpSpPr>
        <p:grpSpPr>
          <a:xfrm>
            <a:off x="3502686" y="3213753"/>
            <a:ext cx="314131" cy="374419"/>
            <a:chOff x="6932613" y="-3332163"/>
            <a:chExt cx="314325" cy="374650"/>
          </a:xfrm>
        </p:grpSpPr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796626" y="2526934"/>
            <a:ext cx="657505" cy="6633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013976" y="2524662"/>
            <a:ext cx="657505" cy="6633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465822" y="2910533"/>
            <a:ext cx="102896" cy="1029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7551287" y="3001756"/>
            <a:ext cx="99085" cy="10483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1461626" y="2189560"/>
            <a:ext cx="1359298" cy="764487"/>
          </a:xfrm>
          <a:custGeom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226783" y="2526934"/>
            <a:ext cx="658640" cy="6633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658075" y="2526934"/>
            <a:ext cx="657505" cy="6633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445268" y="2524662"/>
            <a:ext cx="657505" cy="66338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2" name="Freeform 14"/>
          <p:cNvSpPr/>
          <p:nvPr/>
        </p:nvSpPr>
        <p:spPr bwMode="auto">
          <a:xfrm>
            <a:off x="3895190" y="2189560"/>
            <a:ext cx="1355891" cy="764487"/>
          </a:xfrm>
          <a:custGeom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2678977" y="2763209"/>
            <a:ext cx="1357027" cy="764487"/>
          </a:xfrm>
          <a:custGeom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6327618" y="2189560"/>
            <a:ext cx="1354756" cy="764487"/>
          </a:xfrm>
          <a:custGeom>
            <a:gdLst>
              <a:gd name="T0" fmla="*/ 581 w 595"/>
              <a:gd name="T1" fmla="*/ 291 h 333"/>
              <a:gd name="T2" fmla="*/ 290 w 595"/>
              <a:gd name="T3" fmla="*/ 0 h 333"/>
              <a:gd name="T4" fmla="*/ 0 w 595"/>
              <a:gd name="T5" fmla="*/ 263 h 333"/>
              <a:gd name="T6" fmla="*/ 23 w 595"/>
              <a:gd name="T7" fmla="*/ 238 h 333"/>
              <a:gd name="T8" fmla="*/ 49 w 595"/>
              <a:gd name="T9" fmla="*/ 266 h 333"/>
              <a:gd name="T10" fmla="*/ 290 w 595"/>
              <a:gd name="T11" fmla="*/ 49 h 333"/>
              <a:gd name="T12" fmla="*/ 532 w 595"/>
              <a:gd name="T13" fmla="*/ 291 h 333"/>
              <a:gd name="T14" fmla="*/ 519 w 595"/>
              <a:gd name="T15" fmla="*/ 291 h 333"/>
              <a:gd name="T16" fmla="*/ 557 w 595"/>
              <a:gd name="T17" fmla="*/ 333 h 333"/>
              <a:gd name="T18" fmla="*/ 595 w 595"/>
              <a:gd name="T19" fmla="*/ 291 h 333"/>
              <a:gd name="T20" fmla="*/ 581 w 595"/>
              <a:gd name="T21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333">
                <a:moveTo>
                  <a:pt x="581" y="291"/>
                </a:moveTo>
                <a:cubicBezTo>
                  <a:pt x="581" y="130"/>
                  <a:pt x="451" y="0"/>
                  <a:pt x="290" y="0"/>
                </a:cubicBezTo>
                <a:cubicBezTo>
                  <a:pt x="138" y="0"/>
                  <a:pt x="14" y="115"/>
                  <a:pt x="0" y="263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62" y="144"/>
                  <a:pt x="165" y="49"/>
                  <a:pt x="290" y="49"/>
                </a:cubicBezTo>
                <a:cubicBezTo>
                  <a:pt x="424" y="49"/>
                  <a:pt x="532" y="157"/>
                  <a:pt x="532" y="291"/>
                </a:cubicBezTo>
                <a:cubicBezTo>
                  <a:pt x="519" y="291"/>
                  <a:pt x="519" y="291"/>
                  <a:pt x="519" y="291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95" y="291"/>
                  <a:pt x="595" y="291"/>
                  <a:pt x="595" y="291"/>
                </a:cubicBezTo>
                <a:lnTo>
                  <a:pt x="581" y="29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5110269" y="2763209"/>
            <a:ext cx="1357027" cy="764487"/>
          </a:xfrm>
          <a:custGeom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414669" y="3549383"/>
            <a:ext cx="14214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47195" y="1446528"/>
            <a:ext cx="14214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62427" y="3549383"/>
            <a:ext cx="14214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276117" y="3549383"/>
            <a:ext cx="14214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063311" y="1446528"/>
            <a:ext cx="1421419" cy="6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257573" y="2740883"/>
            <a:ext cx="170309" cy="230947"/>
            <a:chOff x="9774238" y="912813"/>
            <a:chExt cx="209551" cy="284163"/>
          </a:xfrm>
        </p:grpSpPr>
        <p:sp>
          <p:nvSpPr>
            <p:cNvPr id="42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9774238" y="912813"/>
              <a:ext cx="209550" cy="284163"/>
            </a:xfrm>
            <a:custGeom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39983" y="2741950"/>
            <a:ext cx="232237" cy="232237"/>
            <a:chOff x="11363326" y="-2538413"/>
            <a:chExt cx="285750" cy="285750"/>
          </a:xfrm>
        </p:grpSpPr>
        <p:sp>
          <p:nvSpPr>
            <p:cNvPr id="45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 flipH="1"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 flipH="1"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 flipH="1"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 flipH="1"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009259" y="2754273"/>
            <a:ext cx="232237" cy="207724"/>
            <a:chOff x="7043738" y="-1533525"/>
            <a:chExt cx="285750" cy="255588"/>
          </a:xfrm>
        </p:grpSpPr>
        <p:sp>
          <p:nvSpPr>
            <p:cNvPr id="57" name="Freeform 42"/>
            <p:cNvSpPr/>
            <p:nvPr/>
          </p:nvSpPr>
          <p:spPr bwMode="auto">
            <a:xfrm>
              <a:off x="7043738" y="-1533525"/>
              <a:ext cx="285750" cy="255588"/>
            </a:xfrm>
            <a:custGeom>
              <a:gdLst>
                <a:gd name="T0" fmla="*/ 76 w 76"/>
                <a:gd name="T1" fmla="*/ 4 h 68"/>
                <a:gd name="T2" fmla="*/ 72 w 76"/>
                <a:gd name="T3" fmla="*/ 0 h 68"/>
                <a:gd name="T4" fmla="*/ 4 w 76"/>
                <a:gd name="T5" fmla="*/ 0 h 68"/>
                <a:gd name="T6" fmla="*/ 0 w 76"/>
                <a:gd name="T7" fmla="*/ 4 h 68"/>
                <a:gd name="T8" fmla="*/ 0 w 76"/>
                <a:gd name="T9" fmla="*/ 64 h 68"/>
                <a:gd name="T10" fmla="*/ 4 w 76"/>
                <a:gd name="T11" fmla="*/ 68 h 68"/>
                <a:gd name="T12" fmla="*/ 72 w 76"/>
                <a:gd name="T13" fmla="*/ 68 h 68"/>
                <a:gd name="T14" fmla="*/ 76 w 76"/>
                <a:gd name="T15" fmla="*/ 64 h 68"/>
                <a:gd name="T16" fmla="*/ 76 w 76"/>
                <a:gd name="T17" fmla="*/ 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8">
                  <a:moveTo>
                    <a:pt x="76" y="4"/>
                  </a:moveTo>
                  <a:cubicBezTo>
                    <a:pt x="76" y="2"/>
                    <a:pt x="74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68"/>
                    <a:pt x="76" y="66"/>
                    <a:pt x="76" y="64"/>
                  </a:cubicBezTo>
                  <a:lnTo>
                    <a:pt x="76" y="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8" name="Oval 43"/>
            <p:cNvSpPr>
              <a:spLocks noChangeArrowheads="1"/>
            </p:cNvSpPr>
            <p:nvPr/>
          </p:nvSpPr>
          <p:spPr bwMode="auto">
            <a:xfrm>
              <a:off x="7089776" y="-1487488"/>
              <a:ext cx="44450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9" name="Freeform 44"/>
            <p:cNvSpPr/>
            <p:nvPr/>
          </p:nvSpPr>
          <p:spPr bwMode="auto">
            <a:xfrm>
              <a:off x="7067551" y="-1435100"/>
              <a:ext cx="239713" cy="90488"/>
            </a:xfrm>
            <a:custGeom>
              <a:gdLst>
                <a:gd name="T0" fmla="*/ 0 w 151"/>
                <a:gd name="T1" fmla="*/ 57 h 57"/>
                <a:gd name="T2" fmla="*/ 37 w 151"/>
                <a:gd name="T3" fmla="*/ 28 h 57"/>
                <a:gd name="T4" fmla="*/ 56 w 151"/>
                <a:gd name="T5" fmla="*/ 47 h 57"/>
                <a:gd name="T6" fmla="*/ 103 w 151"/>
                <a:gd name="T7" fmla="*/ 0 h 57"/>
                <a:gd name="T8" fmla="*/ 151 w 151"/>
                <a:gd name="T9" fmla="*/ 4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0" y="57"/>
                  </a:moveTo>
                  <a:lnTo>
                    <a:pt x="37" y="28"/>
                  </a:lnTo>
                  <a:lnTo>
                    <a:pt x="56" y="47"/>
                  </a:lnTo>
                  <a:lnTo>
                    <a:pt x="103" y="0"/>
                  </a:lnTo>
                  <a:lnTo>
                    <a:pt x="151" y="4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 flipH="1">
              <a:off x="7202488" y="-1338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 flipH="1">
              <a:off x="7142163" y="-1308100"/>
              <a:ext cx="1651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96932" y="2735372"/>
            <a:ext cx="179787" cy="241969"/>
            <a:chOff x="9758363" y="1408113"/>
            <a:chExt cx="211138" cy="284163"/>
          </a:xfrm>
        </p:grpSpPr>
        <p:sp>
          <p:nvSpPr>
            <p:cNvPr id="63" name="Freeform 20"/>
            <p:cNvSpPr/>
            <p:nvPr/>
          </p:nvSpPr>
          <p:spPr bwMode="auto">
            <a:xfrm>
              <a:off x="9758363" y="1452563"/>
              <a:ext cx="211138" cy="239713"/>
            </a:xfrm>
            <a:custGeom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9804401" y="1408113"/>
              <a:ext cx="119063" cy="60325"/>
            </a:xfrm>
            <a:custGeom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676059" y="2724358"/>
            <a:ext cx="225445" cy="268710"/>
            <a:chOff x="6932613" y="-3332163"/>
            <a:chExt cx="314325" cy="374650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8" name="Freeform 12"/>
          <p:cNvSpPr/>
          <p:nvPr/>
        </p:nvSpPr>
        <p:spPr bwMode="auto">
          <a:xfrm>
            <a:off x="758007" y="1407678"/>
            <a:ext cx="2892227" cy="1445765"/>
          </a:xfrm>
          <a:custGeom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49" name="Freeform 13"/>
          <p:cNvSpPr/>
          <p:nvPr/>
        </p:nvSpPr>
        <p:spPr bwMode="auto">
          <a:xfrm>
            <a:off x="1141944" y="1791735"/>
            <a:ext cx="2121178" cy="1061709"/>
          </a:xfrm>
          <a:custGeom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0" name="Freeform 14"/>
          <p:cNvSpPr/>
          <p:nvPr/>
        </p:nvSpPr>
        <p:spPr bwMode="auto">
          <a:xfrm>
            <a:off x="1565545" y="2215465"/>
            <a:ext cx="1273975" cy="637978"/>
          </a:xfrm>
          <a:custGeom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1" name="Freeform 15"/>
          <p:cNvSpPr/>
          <p:nvPr/>
        </p:nvSpPr>
        <p:spPr bwMode="auto">
          <a:xfrm>
            <a:off x="1884435" y="2534456"/>
            <a:ext cx="636195" cy="318988"/>
          </a:xfrm>
          <a:custGeom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2" name="Freeform 16"/>
          <p:cNvSpPr/>
          <p:nvPr/>
        </p:nvSpPr>
        <p:spPr bwMode="auto">
          <a:xfrm>
            <a:off x="1311702" y="3001035"/>
            <a:ext cx="893210" cy="812549"/>
          </a:xfrm>
          <a:custGeom>
            <a:gdLst>
              <a:gd name="T0" fmla="*/ 316 w 316"/>
              <a:gd name="T1" fmla="*/ 288 h 288"/>
              <a:gd name="T2" fmla="*/ 0 w 316"/>
              <a:gd name="T3" fmla="*/ 0 h 288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8727" y="3001035"/>
            <a:ext cx="1296186" cy="1217236"/>
          </a:xfrm>
          <a:custGeom>
            <a:gdLst>
              <a:gd name="T0" fmla="*/ 0 w 459"/>
              <a:gd name="T1" fmla="*/ 0 h 431"/>
              <a:gd name="T2" fmla="*/ 459 w 459"/>
              <a:gd name="T3" fmla="*/ 431 h 431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7708" y="3001037"/>
            <a:ext cx="517206" cy="441188"/>
          </a:xfrm>
          <a:custGeom>
            <a:gdLst>
              <a:gd name="T0" fmla="*/ 183 w 183"/>
              <a:gd name="T1" fmla="*/ 156 h 156"/>
              <a:gd name="T2" fmla="*/ 0 w 183"/>
              <a:gd name="T3" fmla="*/ 0 h 156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9145" y="3001036"/>
            <a:ext cx="215767" cy="147592"/>
          </a:xfrm>
          <a:custGeom>
            <a:gdLst>
              <a:gd name="T0" fmla="*/ 76 w 76"/>
              <a:gd name="T1" fmla="*/ 52 h 52"/>
              <a:gd name="T2" fmla="*/ 0 w 76"/>
              <a:gd name="T3" fmla="*/ 0 h 52"/>
            </a:gdLst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207" y="2870901"/>
            <a:ext cx="406149" cy="40786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052" y="2870901"/>
            <a:ext cx="407735" cy="407861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0289" y="2870901"/>
            <a:ext cx="406149" cy="40786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1527" y="2870901"/>
            <a:ext cx="406149" cy="407861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9" y="1345784"/>
            <a:ext cx="3958367" cy="12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smtClean="0">
                <a:solidFill>
                  <a:schemeClr val="bg1"/>
                </a:solidFill>
              </a:rPr>
              <a:t> </a:t>
            </a:r>
            <a:r>
              <a:rPr lang="zh-CN" altLang="en-US" sz="1200" smtClean="0">
                <a:solidFill>
                  <a:schemeClr val="bg1"/>
                </a:solidFill>
              </a:rPr>
              <a:t>点击添加标题</a:t>
            </a:r>
            <a:endParaRPr lang="zh-CN" altLang="zh-CN" sz="12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578346" y="3718364"/>
            <a:ext cx="3955193" cy="5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62172" y="3389853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22811" y="3389853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553256" y="3389853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584494" y="3389853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6932" y="2993100"/>
            <a:ext cx="1050288" cy="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6932" y="3323199"/>
            <a:ext cx="1080745" cy="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r>
              <a:rPr lang="en-US" altLang="zh-CN" sz="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6930" y="3691385"/>
            <a:ext cx="1050288" cy="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6932" y="4078615"/>
            <a:ext cx="1050288" cy="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82" name="组合 7181"/>
          <p:cNvGrpSpPr/>
          <p:nvPr/>
        </p:nvGrpSpPr>
        <p:grpSpPr>
          <a:xfrm>
            <a:off x="7882323" y="2983141"/>
            <a:ext cx="209073" cy="176367"/>
            <a:chOff x="11055351" y="-214312"/>
            <a:chExt cx="284163" cy="239712"/>
          </a:xfrm>
        </p:grpSpPr>
        <p:sp>
          <p:nvSpPr>
            <p:cNvPr id="4" name="Freeform 6"/>
            <p:cNvSpPr/>
            <p:nvPr/>
          </p:nvSpPr>
          <p:spPr bwMode="auto">
            <a:xfrm>
              <a:off x="11055351" y="-214312"/>
              <a:ext cx="254000" cy="157163"/>
            </a:xfrm>
            <a:custGeom>
              <a:gdLst>
                <a:gd name="T0" fmla="*/ 68 w 68"/>
                <a:gd name="T1" fmla="*/ 18 h 42"/>
                <a:gd name="T2" fmla="*/ 68 w 68"/>
                <a:gd name="T3" fmla="*/ 10 h 42"/>
                <a:gd name="T4" fmla="*/ 66 w 68"/>
                <a:gd name="T5" fmla="*/ 8 h 42"/>
                <a:gd name="T6" fmla="*/ 30 w 68"/>
                <a:gd name="T7" fmla="*/ 8 h 42"/>
                <a:gd name="T8" fmla="*/ 26 w 68"/>
                <a:gd name="T9" fmla="*/ 2 h 42"/>
                <a:gd name="T10" fmla="*/ 24 w 68"/>
                <a:gd name="T11" fmla="*/ 0 h 42"/>
                <a:gd name="T12" fmla="*/ 5 w 68"/>
                <a:gd name="T13" fmla="*/ 0 h 42"/>
                <a:gd name="T14" fmla="*/ 2 w 68"/>
                <a:gd name="T15" fmla="*/ 2 h 42"/>
                <a:gd name="T16" fmla="*/ 0 w 68"/>
                <a:gd name="T17" fmla="*/ 11 h 42"/>
                <a:gd name="T18" fmla="*/ 0 w 68"/>
                <a:gd name="T19" fmla="*/ 18 h 42"/>
                <a:gd name="T20" fmla="*/ 0 w 68"/>
                <a:gd name="T21" fmla="*/ 42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2">
                  <a:moveTo>
                    <a:pt x="68" y="18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7" y="8"/>
                    <a:pt x="6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4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1055351" y="-123825"/>
              <a:ext cx="284163" cy="149225"/>
            </a:xfrm>
            <a:custGeom>
              <a:gdLst>
                <a:gd name="T0" fmla="*/ 67 w 76"/>
                <a:gd name="T1" fmla="*/ 38 h 40"/>
                <a:gd name="T2" fmla="*/ 65 w 76"/>
                <a:gd name="T3" fmla="*/ 40 h 40"/>
                <a:gd name="T4" fmla="*/ 2 w 76"/>
                <a:gd name="T5" fmla="*/ 40 h 40"/>
                <a:gd name="T6" fmla="*/ 0 w 76"/>
                <a:gd name="T7" fmla="*/ 38 h 40"/>
                <a:gd name="T8" fmla="*/ 9 w 76"/>
                <a:gd name="T9" fmla="*/ 2 h 40"/>
                <a:gd name="T10" fmla="*/ 11 w 76"/>
                <a:gd name="T11" fmla="*/ 0 h 40"/>
                <a:gd name="T12" fmla="*/ 74 w 76"/>
                <a:gd name="T13" fmla="*/ 0 h 40"/>
                <a:gd name="T14" fmla="*/ 76 w 76"/>
                <a:gd name="T15" fmla="*/ 2 h 40"/>
                <a:gd name="T16" fmla="*/ 76 w 76"/>
                <a:gd name="T17" fmla="*/ 2 h 40"/>
                <a:gd name="T18" fmla="*/ 67 w 76"/>
                <a:gd name="T19" fmla="*/ 38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67" y="38"/>
                  </a:moveTo>
                  <a:cubicBezTo>
                    <a:pt x="67" y="39"/>
                    <a:pt x="66" y="40"/>
                    <a:pt x="65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36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"/>
                    <a:pt x="67" y="38"/>
                    <a:pt x="67" y="38"/>
                  </a:cubicBez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7181" name="组合 7180"/>
          <p:cNvGrpSpPr/>
          <p:nvPr/>
        </p:nvGrpSpPr>
        <p:grpSpPr>
          <a:xfrm>
            <a:off x="6848828" y="2972896"/>
            <a:ext cx="209073" cy="204400"/>
            <a:chOff x="11055351" y="-2201863"/>
            <a:chExt cx="284163" cy="277813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1063288" y="-2119313"/>
              <a:ext cx="269875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201401" y="-2074863"/>
              <a:ext cx="63500" cy="104775"/>
            </a:xfrm>
            <a:custGeom>
              <a:gdLst>
                <a:gd name="T0" fmla="*/ 0 w 17"/>
                <a:gd name="T1" fmla="*/ 3 h 28"/>
                <a:gd name="T2" fmla="*/ 8 w 17"/>
                <a:gd name="T3" fmla="*/ 0 h 28"/>
                <a:gd name="T4" fmla="*/ 17 w 17"/>
                <a:gd name="T5" fmla="*/ 8 h 28"/>
                <a:gd name="T6" fmla="*/ 2 w 17"/>
                <a:gd name="T7" fmla="*/ 26 h 28"/>
                <a:gd name="T8" fmla="*/ 0 w 17"/>
                <a:gd name="T9" fmla="*/ 28 h 28"/>
                <a:gd name="T10" fmla="*/ 0 w 17"/>
                <a:gd name="T11" fmla="*/ 28 h 28"/>
                <a:gd name="T12" fmla="*/ 17 w 17"/>
                <a:gd name="T13" fmla="*/ 28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0" y="3"/>
                  </a:moveTo>
                  <a:cubicBezTo>
                    <a:pt x="2" y="1"/>
                    <a:pt x="5" y="0"/>
                    <a:pt x="8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14"/>
                    <a:pt x="10" y="18"/>
                    <a:pt x="2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28"/>
                    <a:pt x="17" y="28"/>
                    <a:pt x="17" y="28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1152188" y="-2179638"/>
              <a:ext cx="90488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1129963" y="-2201863"/>
              <a:ext cx="0" cy="4445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11264901" y="-2201863"/>
              <a:ext cx="0" cy="4445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1055351" y="-2179638"/>
              <a:ext cx="284163" cy="255588"/>
            </a:xfrm>
            <a:custGeom>
              <a:gdLst>
                <a:gd name="T0" fmla="*/ 14 w 76"/>
                <a:gd name="T1" fmla="*/ 0 h 68"/>
                <a:gd name="T2" fmla="*/ 2 w 76"/>
                <a:gd name="T3" fmla="*/ 0 h 68"/>
                <a:gd name="T4" fmla="*/ 0 w 76"/>
                <a:gd name="T5" fmla="*/ 2 h 68"/>
                <a:gd name="T6" fmla="*/ 0 w 76"/>
                <a:gd name="T7" fmla="*/ 66 h 68"/>
                <a:gd name="T8" fmla="*/ 2 w 76"/>
                <a:gd name="T9" fmla="*/ 68 h 68"/>
                <a:gd name="T10" fmla="*/ 74 w 76"/>
                <a:gd name="T11" fmla="*/ 68 h 68"/>
                <a:gd name="T12" fmla="*/ 76 w 76"/>
                <a:gd name="T13" fmla="*/ 66 h 68"/>
                <a:gd name="T14" fmla="*/ 76 w 76"/>
                <a:gd name="T15" fmla="*/ 2 h 68"/>
                <a:gd name="T16" fmla="*/ 74 w 76"/>
                <a:gd name="T17" fmla="*/ 0 h 68"/>
                <a:gd name="T18" fmla="*/ 62 w 76"/>
                <a:gd name="T19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5" y="68"/>
                    <a:pt x="76" y="67"/>
                    <a:pt x="76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1122026" y="-2074863"/>
              <a:ext cx="23813" cy="104775"/>
            </a:xfrm>
            <a:custGeom>
              <a:gdLst>
                <a:gd name="T0" fmla="*/ 0 w 15"/>
                <a:gd name="T1" fmla="*/ 10 h 66"/>
                <a:gd name="T2" fmla="*/ 15 w 15"/>
                <a:gd name="T3" fmla="*/ 0 h 66"/>
                <a:gd name="T4" fmla="*/ 15 w 15"/>
                <a:gd name="T5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6">
                  <a:moveTo>
                    <a:pt x="0" y="10"/>
                  </a:moveTo>
                  <a:lnTo>
                    <a:pt x="15" y="0"/>
                  </a:lnTo>
                  <a:lnTo>
                    <a:pt x="15" y="66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4863001" y="2965037"/>
            <a:ext cx="198561" cy="209073"/>
            <a:chOff x="8355013" y="-2193925"/>
            <a:chExt cx="269875" cy="284163"/>
          </a:xfrm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8459788" y="-2105025"/>
              <a:ext cx="60325" cy="60325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8528051" y="-1995488"/>
              <a:ext cx="17463" cy="19050"/>
            </a:xfrm>
            <a:prstGeom prst="ellips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8355013" y="-2193925"/>
              <a:ext cx="269875" cy="284163"/>
            </a:xfrm>
            <a:custGeom>
              <a:gdLst>
                <a:gd name="T0" fmla="*/ 70 w 72"/>
                <a:gd name="T1" fmla="*/ 0 h 76"/>
                <a:gd name="T2" fmla="*/ 7 w 72"/>
                <a:gd name="T3" fmla="*/ 0 h 76"/>
                <a:gd name="T4" fmla="*/ 5 w 72"/>
                <a:gd name="T5" fmla="*/ 2 h 76"/>
                <a:gd name="T6" fmla="*/ 2 w 72"/>
                <a:gd name="T7" fmla="*/ 5 h 76"/>
                <a:gd name="T8" fmla="*/ 0 w 72"/>
                <a:gd name="T9" fmla="*/ 7 h 76"/>
                <a:gd name="T10" fmla="*/ 0 w 72"/>
                <a:gd name="T11" fmla="*/ 17 h 76"/>
                <a:gd name="T12" fmla="*/ 2 w 72"/>
                <a:gd name="T13" fmla="*/ 19 h 76"/>
                <a:gd name="T14" fmla="*/ 5 w 72"/>
                <a:gd name="T15" fmla="*/ 21 h 76"/>
                <a:gd name="T16" fmla="*/ 5 w 72"/>
                <a:gd name="T17" fmla="*/ 55 h 76"/>
                <a:gd name="T18" fmla="*/ 2 w 72"/>
                <a:gd name="T19" fmla="*/ 57 h 76"/>
                <a:gd name="T20" fmla="*/ 0 w 72"/>
                <a:gd name="T21" fmla="*/ 59 h 76"/>
                <a:gd name="T22" fmla="*/ 0 w 72"/>
                <a:gd name="T23" fmla="*/ 69 h 76"/>
                <a:gd name="T24" fmla="*/ 2 w 72"/>
                <a:gd name="T25" fmla="*/ 71 h 76"/>
                <a:gd name="T26" fmla="*/ 5 w 72"/>
                <a:gd name="T27" fmla="*/ 74 h 76"/>
                <a:gd name="T28" fmla="*/ 7 w 72"/>
                <a:gd name="T29" fmla="*/ 76 h 76"/>
                <a:gd name="T30" fmla="*/ 70 w 72"/>
                <a:gd name="T31" fmla="*/ 76 h 76"/>
                <a:gd name="T32" fmla="*/ 72 w 72"/>
                <a:gd name="T33" fmla="*/ 74 h 76"/>
                <a:gd name="T34" fmla="*/ 72 w 72"/>
                <a:gd name="T35" fmla="*/ 2 h 76"/>
                <a:gd name="T36" fmla="*/ 70 w 72"/>
                <a:gd name="T3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6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4" y="57"/>
                    <a:pt x="2" y="57"/>
                  </a:cubicBezTo>
                  <a:cubicBezTo>
                    <a:pt x="1" y="57"/>
                    <a:pt x="0" y="58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1"/>
                    <a:pt x="2" y="71"/>
                  </a:cubicBezTo>
                  <a:cubicBezTo>
                    <a:pt x="4" y="71"/>
                    <a:pt x="5" y="72"/>
                    <a:pt x="5" y="74"/>
                  </a:cubicBezTo>
                  <a:cubicBezTo>
                    <a:pt x="5" y="75"/>
                    <a:pt x="6" y="76"/>
                    <a:pt x="7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1" y="76"/>
                    <a:pt x="72" y="75"/>
                    <a:pt x="72" y="74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8399463" y="-2165350"/>
              <a:ext cx="195263" cy="225425"/>
            </a:xfrm>
            <a:custGeom>
              <a:gdLst>
                <a:gd name="T0" fmla="*/ 52 w 52"/>
                <a:gd name="T1" fmla="*/ 58 h 60"/>
                <a:gd name="T2" fmla="*/ 50 w 52"/>
                <a:gd name="T3" fmla="*/ 60 h 60"/>
                <a:gd name="T4" fmla="*/ 2 w 52"/>
                <a:gd name="T5" fmla="*/ 60 h 60"/>
                <a:gd name="T6" fmla="*/ 0 w 52"/>
                <a:gd name="T7" fmla="*/ 58 h 60"/>
                <a:gd name="T8" fmla="*/ 0 w 52"/>
                <a:gd name="T9" fmla="*/ 2 h 60"/>
                <a:gd name="T10" fmla="*/ 2 w 52"/>
                <a:gd name="T11" fmla="*/ 0 h 60"/>
                <a:gd name="T12" fmla="*/ 50 w 52"/>
                <a:gd name="T13" fmla="*/ 0 h 60"/>
                <a:gd name="T14" fmla="*/ 52 w 52"/>
                <a:gd name="T15" fmla="*/ 2 h 60"/>
                <a:gd name="T16" fmla="*/ 52 w 52"/>
                <a:gd name="T17" fmla="*/ 5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52" y="58"/>
                  </a:moveTo>
                  <a:cubicBezTo>
                    <a:pt x="52" y="59"/>
                    <a:pt x="51" y="60"/>
                    <a:pt x="5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2" y="2"/>
                  </a:cubicBezTo>
                  <a:lnTo>
                    <a:pt x="52" y="58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8520113" y="-2089150"/>
              <a:ext cx="74613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520113" y="-2058988"/>
              <a:ext cx="74613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7180" name="组合 7179"/>
          <p:cNvGrpSpPr/>
          <p:nvPr/>
        </p:nvGrpSpPr>
        <p:grpSpPr>
          <a:xfrm>
            <a:off x="5817801" y="2959781"/>
            <a:ext cx="210240" cy="209071"/>
            <a:chOff x="9974263" y="-2689225"/>
            <a:chExt cx="285750" cy="284163"/>
          </a:xfrm>
        </p:grpSpPr>
        <p:sp>
          <p:nvSpPr>
            <p:cNvPr id="13" name="Freeform 15"/>
            <p:cNvSpPr/>
            <p:nvPr/>
          </p:nvSpPr>
          <p:spPr bwMode="auto">
            <a:xfrm>
              <a:off x="9974263" y="-2581275"/>
              <a:ext cx="285750" cy="176213"/>
            </a:xfrm>
            <a:custGeom>
              <a:gdLst>
                <a:gd name="T0" fmla="*/ 180 w 180"/>
                <a:gd name="T1" fmla="*/ 0 h 111"/>
                <a:gd name="T2" fmla="*/ 180 w 180"/>
                <a:gd name="T3" fmla="*/ 111 h 111"/>
                <a:gd name="T4" fmla="*/ 0 w 180"/>
                <a:gd name="T5" fmla="*/ 111 h 111"/>
                <a:gd name="T6" fmla="*/ 0 w 180"/>
                <a:gd name="T7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10">
                  <a:moveTo>
                    <a:pt x="180" y="0"/>
                  </a:moveTo>
                  <a:lnTo>
                    <a:pt x="180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0020301" y="-2689225"/>
              <a:ext cx="195263" cy="127000"/>
            </a:xfrm>
            <a:custGeom>
              <a:gdLst>
                <a:gd name="T0" fmla="*/ 0 w 123"/>
                <a:gd name="T1" fmla="*/ 80 h 80"/>
                <a:gd name="T2" fmla="*/ 0 w 123"/>
                <a:gd name="T3" fmla="*/ 0 h 80"/>
                <a:gd name="T4" fmla="*/ 123 w 123"/>
                <a:gd name="T5" fmla="*/ 0 h 80"/>
                <a:gd name="T6" fmla="*/ 123 w 123"/>
                <a:gd name="T7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80">
                  <a:moveTo>
                    <a:pt x="0" y="80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8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9974263" y="-2581275"/>
              <a:ext cx="285750" cy="87313"/>
            </a:xfrm>
            <a:custGeom>
              <a:gdLst>
                <a:gd name="T0" fmla="*/ 0 w 180"/>
                <a:gd name="T1" fmla="*/ 0 h 55"/>
                <a:gd name="T2" fmla="*/ 90 w 180"/>
                <a:gd name="T3" fmla="*/ 55 h 55"/>
                <a:gd name="T4" fmla="*/ 180 w 180"/>
                <a:gd name="T5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55">
                  <a:moveTo>
                    <a:pt x="0" y="0"/>
                  </a:moveTo>
                  <a:lnTo>
                    <a:pt x="90" y="55"/>
                  </a:lnTo>
                  <a:lnTo>
                    <a:pt x="180" y="0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0215563" y="-2611438"/>
              <a:ext cx="44450" cy="3016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9974263" y="-2611438"/>
              <a:ext cx="46038" cy="3016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10056813" y="-2644775"/>
              <a:ext cx="12065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0056813" y="-2614613"/>
              <a:ext cx="12065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10056813" y="-2584450"/>
              <a:ext cx="12065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68" name="Line 34"/>
            <p:cNvSpPr>
              <a:spLocks noChangeShapeType="1"/>
            </p:cNvSpPr>
            <p:nvPr/>
          </p:nvSpPr>
          <p:spPr bwMode="auto">
            <a:xfrm>
              <a:off x="10056813" y="-2554288"/>
              <a:ext cx="12065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48" y="941403"/>
            <a:ext cx="807722" cy="822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3" y="806605"/>
            <a:ext cx="1932436" cy="1972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853"/>
            <a:ext cx="9144000" cy="14904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8"/>
          <a:stretch>
            <a:fillRect/>
          </a:stretch>
        </p:blipFill>
        <p:spPr>
          <a:xfrm>
            <a:off x="6731846" y="3287137"/>
            <a:ext cx="2412154" cy="1853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5329" cy="5140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5" y="0"/>
            <a:ext cx="2362205" cy="1014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8" y="456849"/>
            <a:ext cx="749810" cy="6644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8" y="1121314"/>
            <a:ext cx="6601981" cy="29291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96679" y="3008407"/>
            <a:ext cx="3981102" cy="36405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dist" defTabSz="914400">
              <a:defRPr/>
            </a:pPr>
            <a:r>
              <a:rPr lang="zh-CN" altLang="en-US" sz="2000" kern="0">
                <a:ln w="0">
                  <a:noFill/>
                </a:ln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感谢各位领导莅临指导</a:t>
            </a:r>
            <a:endParaRPr lang="zh-CN" altLang="en-US" sz="2000" kern="0">
              <a:ln w="0">
                <a:noFill/>
              </a:ln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790566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6338" y="2298897"/>
            <a:ext cx="335513" cy="369422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62" rIns="68526" bIns="3426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7387" y="2300682"/>
            <a:ext cx="5261125" cy="3694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72" tIns="0" rIns="10117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5487" y="1869691"/>
            <a:ext cx="5234356" cy="4354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79842" y="1867014"/>
            <a:ext cx="480068" cy="43813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6" tIns="34262" rIns="68526" bIns="3426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719" y="2846783"/>
            <a:ext cx="4699856" cy="951215"/>
          </a:xfrm>
          <a:prstGeom prst="rect">
            <a:avLst/>
          </a:prstGeom>
          <a:noFill/>
          <a:ln w="25400">
            <a:noFill/>
          </a:ln>
        </p:spPr>
        <p:txBody>
          <a:bodyPr lIns="68526" tIns="34262" rIns="68526" bIns="3426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307" y="730196"/>
            <a:ext cx="2141571" cy="10707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485" y="-10471"/>
            <a:ext cx="9131216" cy="516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98" y="1210832"/>
            <a:ext cx="9137880" cy="9276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99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4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0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0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7029" y="2334564"/>
            <a:ext cx="4947563" cy="1472608"/>
          </a:xfrm>
          <a:prstGeom prst="rect">
            <a:avLst/>
          </a:prstGeom>
          <a:noFill/>
          <a:ln w="25400">
            <a:noFill/>
          </a:ln>
        </p:spPr>
        <p:txBody>
          <a:bodyPr wrap="none" lIns="68497" tIns="34247" rIns="68497" bIns="34247" anchor="ctr">
            <a:noAutofit/>
          </a:bodyPr>
          <a:lstStyle>
            <a:defPPr>
              <a:defRPr lang="zh-CN"/>
            </a:defPPr>
            <a:lvl1pPr marL="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799"/>
              </a:lnSpc>
            </a:pPr>
            <a:r>
              <a:rPr lang="en-US" altLang="zh-CN" sz="2099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799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799"/>
              </a:lnSpc>
            </a:pPr>
            <a:endParaRPr lang="en-US" altLang="zh-CN" sz="1799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799"/>
              </a:lnSpc>
            </a:pP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899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899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799"/>
              </a:lnSpc>
            </a:pP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899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899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799"/>
              </a:lnSpc>
            </a:pP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899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899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899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586" y="72678"/>
            <a:ext cx="2140723" cy="107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6888" y="3807172"/>
            <a:ext cx="6311653" cy="102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68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37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065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3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442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130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8818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507" algn="l" defTabSz="685377" rtl="0" eaLnBrk="1" latinLnBrk="0" hangingPunct="1"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89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89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89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899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99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99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49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49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927993" y="2185988"/>
            <a:ext cx="7216007" cy="83343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914400">
              <a:defRPr/>
            </a:pP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5260" b="40474"/>
          <a:stretch>
            <a:fillRect/>
          </a:stretch>
        </p:blipFill>
        <p:spPr>
          <a:xfrm>
            <a:off x="0" y="4253103"/>
            <a:ext cx="9144000" cy="8872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025147" y="3764330"/>
            <a:ext cx="2118853" cy="1375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" y="0"/>
            <a:ext cx="4951951" cy="5140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2338" y="1584912"/>
            <a:ext cx="828000" cy="8261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defTabSz="914400">
              <a:defRPr/>
            </a:pPr>
            <a:r>
              <a:rPr lang="en-US" altLang="zh-CN" sz="36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0 1</a:t>
            </a:r>
            <a:endParaRPr lang="zh-CN" altLang="en-US" sz="36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099334" y="3095647"/>
            <a:ext cx="2554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4427" y="25305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3" y="1279563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6779" y="2256259"/>
            <a:ext cx="1470704" cy="18060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5636" y="2256259"/>
            <a:ext cx="1470705" cy="18060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6076" y="2256259"/>
            <a:ext cx="1470705" cy="18060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484" y="2066417"/>
            <a:ext cx="1818152" cy="2183725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8957" y="3316380"/>
            <a:ext cx="92335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8075" y="3316380"/>
            <a:ext cx="924942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297" y="3316380"/>
            <a:ext cx="92335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4095" y="3316380"/>
            <a:ext cx="924942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635843" y="3400491"/>
            <a:ext cx="1107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 smtClean="0">
                <a:solidFill>
                  <a:schemeClr val="bg1"/>
                </a:solidFill>
              </a:rPr>
              <a:t>点击添加标题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06548" y="3400491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</a:rPr>
              <a:t>点击添加标题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45422" y="3400491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</a:rPr>
              <a:t>点击添加标题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365261" y="3400491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</a:rPr>
              <a:t>点击添加标题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8235" y="1384690"/>
            <a:ext cx="5325947" cy="36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18436" name="组合 18435"/>
          <p:cNvGrpSpPr/>
          <p:nvPr/>
        </p:nvGrpSpPr>
        <p:grpSpPr>
          <a:xfrm>
            <a:off x="6812960" y="2710318"/>
            <a:ext cx="212594" cy="329997"/>
            <a:chOff x="8402638" y="-3309938"/>
            <a:chExt cx="212725" cy="330201"/>
          </a:xfrm>
        </p:grpSpPr>
        <p:sp>
          <p:nvSpPr>
            <p:cNvPr id="5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3" name="Freeform 14"/>
          <p:cNvSpPr/>
          <p:nvPr/>
        </p:nvSpPr>
        <p:spPr bwMode="auto">
          <a:xfrm>
            <a:off x="5117763" y="2655582"/>
            <a:ext cx="363313" cy="390284"/>
          </a:xfrm>
          <a:custGeom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6" name="Freeform 27"/>
          <p:cNvSpPr/>
          <p:nvPr/>
        </p:nvSpPr>
        <p:spPr bwMode="auto">
          <a:xfrm>
            <a:off x="2004217" y="2713490"/>
            <a:ext cx="371246" cy="341102"/>
          </a:xfrm>
          <a:custGeom>
            <a:gdLst>
              <a:gd name="T0" fmla="*/ 71 w 99"/>
              <a:gd name="T1" fmla="*/ 0 h 91"/>
              <a:gd name="T2" fmla="*/ 50 w 99"/>
              <a:gd name="T3" fmla="*/ 12 h 91"/>
              <a:gd name="T4" fmla="*/ 28 w 99"/>
              <a:gd name="T5" fmla="*/ 0 h 91"/>
              <a:gd name="T6" fmla="*/ 0 w 99"/>
              <a:gd name="T7" fmla="*/ 28 h 91"/>
              <a:gd name="T8" fmla="*/ 50 w 99"/>
              <a:gd name="T9" fmla="*/ 91 h 91"/>
              <a:gd name="T10" fmla="*/ 99 w 99"/>
              <a:gd name="T11" fmla="*/ 28 h 91"/>
              <a:gd name="T12" fmla="*/ 71 w 99"/>
              <a:gd name="T13" fmla="*/ 0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91">
                <a:moveTo>
                  <a:pt x="71" y="0"/>
                </a:moveTo>
                <a:cubicBezTo>
                  <a:pt x="60" y="0"/>
                  <a:pt x="50" y="12"/>
                  <a:pt x="50" y="12"/>
                </a:cubicBezTo>
                <a:cubicBezTo>
                  <a:pt x="50" y="12"/>
                  <a:pt x="40" y="0"/>
                  <a:pt x="28" y="0"/>
                </a:cubicBezTo>
                <a:cubicBezTo>
                  <a:pt x="16" y="0"/>
                  <a:pt x="0" y="8"/>
                  <a:pt x="0" y="28"/>
                </a:cubicBezTo>
                <a:cubicBezTo>
                  <a:pt x="0" y="52"/>
                  <a:pt x="34" y="83"/>
                  <a:pt x="50" y="91"/>
                </a:cubicBezTo>
                <a:cubicBezTo>
                  <a:pt x="65" y="83"/>
                  <a:pt x="99" y="52"/>
                  <a:pt x="99" y="28"/>
                </a:cubicBezTo>
                <a:cubicBezTo>
                  <a:pt x="99" y="8"/>
                  <a:pt x="83" y="0"/>
                  <a:pt x="71" y="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grpSp>
        <p:nvGrpSpPr>
          <p:cNvPr id="18438" name="组合 18437"/>
          <p:cNvGrpSpPr/>
          <p:nvPr/>
        </p:nvGrpSpPr>
        <p:grpSpPr>
          <a:xfrm>
            <a:off x="3505065" y="2680173"/>
            <a:ext cx="314131" cy="374419"/>
            <a:chOff x="6932613" y="-3332163"/>
            <a:chExt cx="314325" cy="374650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2823" y="1418746"/>
            <a:ext cx="4282018" cy="2951838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1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842" y="1418746"/>
            <a:ext cx="3956781" cy="295183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4114799" y="1418746"/>
            <a:ext cx="170041" cy="29518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44" y="2643917"/>
            <a:ext cx="3382461" cy="9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smtClean="0">
                <a:solidFill>
                  <a:schemeClr val="bg1"/>
                </a:solidFill>
              </a:rPr>
              <a:t>点击添加标题</a:t>
            </a:r>
            <a:endParaRPr lang="zh-CN" alt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18" y="1953568"/>
            <a:ext cx="266535" cy="2666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707" y="1961503"/>
            <a:ext cx="1210588" cy="2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smtClean="0">
                <a:solidFill>
                  <a:schemeClr val="bg1"/>
                </a:solidFill>
              </a:rPr>
              <a:t>点击此处输入标题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4990841" y="1974199"/>
            <a:ext cx="0" cy="2285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21" name="组合 20"/>
          <p:cNvGrpSpPr/>
          <p:nvPr/>
        </p:nvGrpSpPr>
        <p:grpSpPr>
          <a:xfrm>
            <a:off x="4671312" y="2019079"/>
            <a:ext cx="134547" cy="139396"/>
            <a:chOff x="1270000" y="-1382713"/>
            <a:chExt cx="352425" cy="365126"/>
          </a:xfrm>
        </p:grpSpPr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1277938" y="-1292225"/>
              <a:ext cx="333375" cy="0"/>
            </a:xfrm>
            <a:prstGeom prst="line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397000" y="-1352550"/>
              <a:ext cx="98425" cy="0"/>
            </a:xfrm>
            <a:prstGeom prst="line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H="1" flipV="1">
              <a:off x="1368425" y="-1382713"/>
              <a:ext cx="0" cy="60325"/>
            </a:xfrm>
            <a:prstGeom prst="line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 flipH="1" flipV="1">
              <a:off x="1525588" y="-1382713"/>
              <a:ext cx="0" cy="60325"/>
            </a:xfrm>
            <a:prstGeom prst="line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270000" y="-1352550"/>
              <a:ext cx="352425" cy="334963"/>
            </a:xfrm>
            <a:custGeom>
              <a:gdLst>
                <a:gd name="T0" fmla="*/ 18 w 94"/>
                <a:gd name="T1" fmla="*/ 0 h 89"/>
                <a:gd name="T2" fmla="*/ 2 w 94"/>
                <a:gd name="T3" fmla="*/ 0 h 89"/>
                <a:gd name="T4" fmla="*/ 0 w 94"/>
                <a:gd name="T5" fmla="*/ 3 h 89"/>
                <a:gd name="T6" fmla="*/ 0 w 94"/>
                <a:gd name="T7" fmla="*/ 86 h 89"/>
                <a:gd name="T8" fmla="*/ 2 w 94"/>
                <a:gd name="T9" fmla="*/ 89 h 89"/>
                <a:gd name="T10" fmla="*/ 91 w 94"/>
                <a:gd name="T11" fmla="*/ 89 h 89"/>
                <a:gd name="T12" fmla="*/ 94 w 94"/>
                <a:gd name="T13" fmla="*/ 86 h 89"/>
                <a:gd name="T14" fmla="*/ 94 w 94"/>
                <a:gd name="T15" fmla="*/ 3 h 89"/>
                <a:gd name="T16" fmla="*/ 91 w 94"/>
                <a:gd name="T17" fmla="*/ 0 h 89"/>
                <a:gd name="T18" fmla="*/ 75 w 94"/>
                <a:gd name="T1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9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8"/>
                    <a:pt x="1" y="89"/>
                    <a:pt x="2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2" y="89"/>
                    <a:pt x="94" y="88"/>
                    <a:pt x="94" y="86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1385888" y="-1254125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465263" y="-1254125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544638" y="-1254125"/>
              <a:ext cx="36512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1308100" y="-1176338"/>
              <a:ext cx="41275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1385888" y="-1176338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1465263" y="-1176338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1544638" y="-1176338"/>
              <a:ext cx="36512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1308100" y="-1096963"/>
              <a:ext cx="41275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1385888" y="-1096963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465263" y="-1096963"/>
              <a:ext cx="38100" cy="41275"/>
            </a:xfrm>
            <a:prstGeom prst="rect">
              <a:avLst/>
            </a:prstGeom>
            <a:noFill/>
            <a:ln w="9525" cap="rnd">
              <a:solidFill>
                <a:schemeClr val="accent2">
                  <a:lumMod val="9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15" name="Freeform 11"/>
          <p:cNvSpPr/>
          <p:nvPr/>
        </p:nvSpPr>
        <p:spPr bwMode="auto">
          <a:xfrm>
            <a:off x="758006" y="2684237"/>
            <a:ext cx="2084687" cy="503082"/>
          </a:xfrm>
          <a:custGeom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1516" name="Freeform 12"/>
          <p:cNvSpPr/>
          <p:nvPr/>
        </p:nvSpPr>
        <p:spPr bwMode="auto">
          <a:xfrm>
            <a:off x="2623754" y="2763588"/>
            <a:ext cx="2087860" cy="503082"/>
          </a:xfrm>
          <a:custGeom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1517" name="Freeform 13"/>
          <p:cNvSpPr/>
          <p:nvPr/>
        </p:nvSpPr>
        <p:spPr bwMode="auto">
          <a:xfrm>
            <a:off x="4433975" y="2684237"/>
            <a:ext cx="2083100" cy="503082"/>
          </a:xfrm>
          <a:custGeom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1518" name="Freeform 14"/>
          <p:cNvSpPr/>
          <p:nvPr/>
        </p:nvSpPr>
        <p:spPr bwMode="auto">
          <a:xfrm>
            <a:off x="6301309" y="2763588"/>
            <a:ext cx="2084687" cy="503082"/>
          </a:xfrm>
          <a:custGeom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8147" y="2869918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</a:rPr>
              <a:t>点击添加标题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2932" y="2869918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</a:rPr>
              <a:t>点击添加标题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6950" y="2869918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</a:rPr>
              <a:t>点击添加标题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0774" y="2869918"/>
            <a:ext cx="800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smtClean="0">
                <a:solidFill>
                  <a:schemeClr val="bg1"/>
                </a:solidFill>
              </a:rPr>
              <a:t>点击添加标题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3774" y="1827252"/>
            <a:ext cx="1438974" cy="7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28" y="1827252"/>
            <a:ext cx="1438974" cy="7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7117" y="3373001"/>
            <a:ext cx="1438974" cy="7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4671" y="3373001"/>
            <a:ext cx="1438974" cy="7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9079" y="3417436"/>
            <a:ext cx="65595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914400">
              <a:defRPr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18786" y="3417436"/>
            <a:ext cx="7328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914400">
              <a:defRPr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/>
              <a:t>03</a:t>
            </a:r>
            <a:endParaRPr lang="en-US" altLang="zh-CN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30059" y="1884384"/>
            <a:ext cx="71846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914400">
              <a:defRPr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29038" y="1884384"/>
            <a:ext cx="71686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algn="ctr" defTabSz="914400">
              <a:defRPr sz="40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/>
              <a:t>04</a:t>
            </a:r>
            <a:endParaRPr lang="en-US" altLang="zh-CN"/>
          </a:p>
        </p:txBody>
      </p:sp>
      <p:grpSp>
        <p:nvGrpSpPr>
          <p:cNvPr id="45" name="组合 44"/>
          <p:cNvGrpSpPr/>
          <p:nvPr/>
        </p:nvGrpSpPr>
        <p:grpSpPr>
          <a:xfrm>
            <a:off x="4603366" y="2881679"/>
            <a:ext cx="191790" cy="191788"/>
            <a:chOff x="6913563" y="-744538"/>
            <a:chExt cx="371475" cy="371475"/>
          </a:xfrm>
        </p:grpSpPr>
        <p:sp>
          <p:nvSpPr>
            <p:cNvPr id="46" name="Freeform 10"/>
            <p:cNvSpPr/>
            <p:nvPr/>
          </p:nvSpPr>
          <p:spPr bwMode="auto">
            <a:xfrm>
              <a:off x="6913563" y="-744538"/>
              <a:ext cx="371475" cy="371475"/>
            </a:xfrm>
            <a:custGeom>
              <a:gdLst>
                <a:gd name="T0" fmla="*/ 83 w 99"/>
                <a:gd name="T1" fmla="*/ 38 h 99"/>
                <a:gd name="T2" fmla="*/ 81 w 99"/>
                <a:gd name="T3" fmla="*/ 35 h 99"/>
                <a:gd name="T4" fmla="*/ 88 w 99"/>
                <a:gd name="T5" fmla="*/ 22 h 99"/>
                <a:gd name="T6" fmla="*/ 81 w 99"/>
                <a:gd name="T7" fmla="*/ 12 h 99"/>
                <a:gd name="T8" fmla="*/ 69 w 99"/>
                <a:gd name="T9" fmla="*/ 17 h 99"/>
                <a:gd name="T10" fmla="*/ 61 w 99"/>
                <a:gd name="T11" fmla="*/ 17 h 99"/>
                <a:gd name="T12" fmla="*/ 57 w 99"/>
                <a:gd name="T13" fmla="*/ 3 h 99"/>
                <a:gd name="T14" fmla="*/ 45 w 99"/>
                <a:gd name="T15" fmla="*/ 0 h 99"/>
                <a:gd name="T16" fmla="*/ 40 w 99"/>
                <a:gd name="T17" fmla="*/ 13 h 99"/>
                <a:gd name="T18" fmla="*/ 36 w 99"/>
                <a:gd name="T19" fmla="*/ 17 h 99"/>
                <a:gd name="T20" fmla="*/ 30 w 99"/>
                <a:gd name="T21" fmla="*/ 17 h 99"/>
                <a:gd name="T22" fmla="*/ 18 w 99"/>
                <a:gd name="T23" fmla="*/ 12 h 99"/>
                <a:gd name="T24" fmla="*/ 11 w 99"/>
                <a:gd name="T25" fmla="*/ 22 h 99"/>
                <a:gd name="T26" fmla="*/ 17 w 99"/>
                <a:gd name="T27" fmla="*/ 35 h 99"/>
                <a:gd name="T28" fmla="*/ 13 w 99"/>
                <a:gd name="T29" fmla="*/ 41 h 99"/>
                <a:gd name="T30" fmla="*/ 0 w 99"/>
                <a:gd name="T31" fmla="*/ 45 h 99"/>
                <a:gd name="T32" fmla="*/ 2 w 99"/>
                <a:gd name="T33" fmla="*/ 57 h 99"/>
                <a:gd name="T34" fmla="*/ 16 w 99"/>
                <a:gd name="T35" fmla="*/ 62 h 99"/>
                <a:gd name="T36" fmla="*/ 17 w 99"/>
                <a:gd name="T37" fmla="*/ 65 h 99"/>
                <a:gd name="T38" fmla="*/ 11 w 99"/>
                <a:gd name="T39" fmla="*/ 78 h 99"/>
                <a:gd name="T40" fmla="*/ 18 w 99"/>
                <a:gd name="T41" fmla="*/ 88 h 99"/>
                <a:gd name="T42" fmla="*/ 30 w 99"/>
                <a:gd name="T43" fmla="*/ 82 h 99"/>
                <a:gd name="T44" fmla="*/ 37 w 99"/>
                <a:gd name="T45" fmla="*/ 83 h 99"/>
                <a:gd name="T46" fmla="*/ 42 w 99"/>
                <a:gd name="T47" fmla="*/ 97 h 99"/>
                <a:gd name="T48" fmla="*/ 54 w 99"/>
                <a:gd name="T49" fmla="*/ 99 h 99"/>
                <a:gd name="T50" fmla="*/ 59 w 99"/>
                <a:gd name="T51" fmla="*/ 86 h 99"/>
                <a:gd name="T52" fmla="*/ 63 w 99"/>
                <a:gd name="T53" fmla="*/ 83 h 99"/>
                <a:gd name="T54" fmla="*/ 69 w 99"/>
                <a:gd name="T55" fmla="*/ 82 h 99"/>
                <a:gd name="T56" fmla="*/ 81 w 99"/>
                <a:gd name="T57" fmla="*/ 88 h 99"/>
                <a:gd name="T58" fmla="*/ 88 w 99"/>
                <a:gd name="T59" fmla="*/ 78 h 99"/>
                <a:gd name="T60" fmla="*/ 81 w 99"/>
                <a:gd name="T61" fmla="*/ 65 h 99"/>
                <a:gd name="T62" fmla="*/ 86 w 99"/>
                <a:gd name="T63" fmla="*/ 59 h 99"/>
                <a:gd name="T64" fmla="*/ 99 w 99"/>
                <a:gd name="T65" fmla="*/ 54 h 99"/>
                <a:gd name="T66" fmla="*/ 96 w 99"/>
                <a:gd name="T67" fmla="*/ 42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99">
                  <a:moveTo>
                    <a:pt x="86" y="41"/>
                  </a:moveTo>
                  <a:cubicBezTo>
                    <a:pt x="85" y="40"/>
                    <a:pt x="83" y="39"/>
                    <a:pt x="83" y="38"/>
                  </a:cubicBezTo>
                  <a:cubicBezTo>
                    <a:pt x="83" y="38"/>
                    <a:pt x="83" y="38"/>
                    <a:pt x="82" y="36"/>
                  </a:cubicBezTo>
                  <a:cubicBezTo>
                    <a:pt x="82" y="35"/>
                    <a:pt x="81" y="35"/>
                    <a:pt x="81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19"/>
                    <a:pt x="88" y="18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78" y="11"/>
                    <a:pt x="77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8"/>
                    <a:pt x="66" y="18"/>
                    <a:pt x="64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5"/>
                    <a:pt x="59" y="1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2" y="1"/>
                    <a:pt x="42" y="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5"/>
                    <a:pt x="39" y="16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3" y="18"/>
                    <a:pt x="31" y="18"/>
                    <a:pt x="30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19" y="11"/>
                    <a:pt x="18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21"/>
                    <a:pt x="11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4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4" y="40"/>
                    <a:pt x="13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6" y="61"/>
                    <a:pt x="16" y="62"/>
                  </a:cubicBezTo>
                  <a:cubicBezTo>
                    <a:pt x="16" y="62"/>
                    <a:pt x="16" y="62"/>
                    <a:pt x="17" y="6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6"/>
                    <a:pt x="18" y="68"/>
                    <a:pt x="17" y="6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9"/>
                    <a:pt x="10" y="81"/>
                    <a:pt x="11" y="82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20" y="89"/>
                    <a:pt x="21" y="88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1"/>
                    <a:pt x="33" y="81"/>
                    <a:pt x="34" y="82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3"/>
                    <a:pt x="40" y="85"/>
                    <a:pt x="40" y="8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8"/>
                    <a:pt x="44" y="99"/>
                    <a:pt x="45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7" y="98"/>
                    <a:pt x="57" y="97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60" y="84"/>
                    <a:pt x="61" y="83"/>
                  </a:cubicBezTo>
                  <a:cubicBezTo>
                    <a:pt x="61" y="83"/>
                    <a:pt x="62" y="83"/>
                    <a:pt x="63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6" y="81"/>
                    <a:pt x="68" y="81"/>
                    <a:pt x="69" y="82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1"/>
                    <a:pt x="89" y="79"/>
                    <a:pt x="88" y="78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8"/>
                    <a:pt x="81" y="66"/>
                    <a:pt x="81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1"/>
                    <a:pt x="85" y="59"/>
                    <a:pt x="86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8" y="57"/>
                    <a:pt x="99" y="56"/>
                    <a:pt x="99" y="5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4"/>
                    <a:pt x="98" y="43"/>
                    <a:pt x="96" y="42"/>
                  </a:cubicBezTo>
                  <a:lnTo>
                    <a:pt x="86" y="41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-642938"/>
              <a:ext cx="173037" cy="1714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87521" y="2893403"/>
            <a:ext cx="191792" cy="193431"/>
            <a:chOff x="2679700" y="-744538"/>
            <a:chExt cx="371475" cy="374650"/>
          </a:xfrm>
        </p:grpSpPr>
        <p:sp>
          <p:nvSpPr>
            <p:cNvPr id="52" name="Freeform 21"/>
            <p:cNvSpPr/>
            <p:nvPr/>
          </p:nvSpPr>
          <p:spPr bwMode="auto">
            <a:xfrm>
              <a:off x="2679700" y="-744538"/>
              <a:ext cx="371475" cy="374650"/>
            </a:xfrm>
            <a:custGeom>
              <a:gdLst>
                <a:gd name="T0" fmla="*/ 234 w 234"/>
                <a:gd name="T1" fmla="*/ 172 h 236"/>
                <a:gd name="T2" fmla="*/ 99 w 234"/>
                <a:gd name="T3" fmla="*/ 172 h 236"/>
                <a:gd name="T4" fmla="*/ 38 w 234"/>
                <a:gd name="T5" fmla="*/ 236 h 236"/>
                <a:gd name="T6" fmla="*/ 38 w 234"/>
                <a:gd name="T7" fmla="*/ 172 h 236"/>
                <a:gd name="T8" fmla="*/ 0 w 234"/>
                <a:gd name="T9" fmla="*/ 172 h 236"/>
                <a:gd name="T10" fmla="*/ 0 w 234"/>
                <a:gd name="T11" fmla="*/ 0 h 236"/>
                <a:gd name="T12" fmla="*/ 234 w 234"/>
                <a:gd name="T13" fmla="*/ 0 h 236"/>
                <a:gd name="T14" fmla="*/ 234 w 234"/>
                <a:gd name="T1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234" y="172"/>
                  </a:moveTo>
                  <a:lnTo>
                    <a:pt x="99" y="172"/>
                  </a:lnTo>
                  <a:lnTo>
                    <a:pt x="38" y="236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7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2747963" y="-684213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2747963" y="-64770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747963" y="-6064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2747963" y="-5683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2747963" y="-52705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82532" y="2895310"/>
            <a:ext cx="190972" cy="191792"/>
            <a:chOff x="4776788" y="-744538"/>
            <a:chExt cx="369887" cy="371475"/>
          </a:xfrm>
        </p:grpSpPr>
        <p:sp>
          <p:nvSpPr>
            <p:cNvPr id="59" name="Freeform 34"/>
            <p:cNvSpPr/>
            <p:nvPr/>
          </p:nvSpPr>
          <p:spPr bwMode="auto">
            <a:xfrm>
              <a:off x="4776788" y="-744538"/>
              <a:ext cx="149225" cy="209550"/>
            </a:xfrm>
            <a:custGeom>
              <a:gdLst>
                <a:gd name="T0" fmla="*/ 40 w 40"/>
                <a:gd name="T1" fmla="*/ 0 h 56"/>
                <a:gd name="T2" fmla="*/ 0 w 40"/>
                <a:gd name="T3" fmla="*/ 0 h 56"/>
                <a:gd name="T4" fmla="*/ 0 w 40"/>
                <a:gd name="T5" fmla="*/ 40 h 56"/>
                <a:gd name="T6" fmla="*/ 6 w 40"/>
                <a:gd name="T7" fmla="*/ 40 h 56"/>
                <a:gd name="T8" fmla="*/ 17 w 40"/>
                <a:gd name="T9" fmla="*/ 33 h 56"/>
                <a:gd name="T10" fmla="*/ 28 w 40"/>
                <a:gd name="T11" fmla="*/ 44 h 56"/>
                <a:gd name="T12" fmla="*/ 17 w 40"/>
                <a:gd name="T13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5"/>
                    <a:pt x="12" y="33"/>
                    <a:pt x="17" y="33"/>
                  </a:cubicBezTo>
                  <a:cubicBezTo>
                    <a:pt x="23" y="33"/>
                    <a:pt x="28" y="37"/>
                    <a:pt x="28" y="44"/>
                  </a:cubicBezTo>
                  <a:cubicBezTo>
                    <a:pt x="28" y="50"/>
                    <a:pt x="23" y="56"/>
                    <a:pt x="17" y="5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4776788" y="-560388"/>
              <a:ext cx="149225" cy="88900"/>
            </a:xfrm>
            <a:custGeom>
              <a:gdLst>
                <a:gd name="T0" fmla="*/ 0 w 94"/>
                <a:gd name="T1" fmla="*/ 0 h 56"/>
                <a:gd name="T2" fmla="*/ 0 w 94"/>
                <a:gd name="T3" fmla="*/ 56 h 56"/>
                <a:gd name="T4" fmla="*/ 94 w 94"/>
                <a:gd name="T5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6">
                  <a:moveTo>
                    <a:pt x="0" y="0"/>
                  </a:moveTo>
                  <a:lnTo>
                    <a:pt x="0" y="56"/>
                  </a:lnTo>
                  <a:lnTo>
                    <a:pt x="94" y="56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Freeform 36"/>
            <p:cNvSpPr/>
            <p:nvPr/>
          </p:nvSpPr>
          <p:spPr bwMode="auto">
            <a:xfrm>
              <a:off x="4799013" y="-560388"/>
              <a:ext cx="41275" cy="25400"/>
            </a:xfrm>
            <a:custGeom>
              <a:gdLst>
                <a:gd name="T0" fmla="*/ 0 w 11"/>
                <a:gd name="T1" fmla="*/ 0 h 7"/>
                <a:gd name="T2" fmla="*/ 11 w 11"/>
                <a:gd name="T3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2" y="5"/>
                    <a:pt x="6" y="7"/>
                    <a:pt x="11" y="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4895850" y="-744538"/>
              <a:ext cx="250825" cy="209550"/>
            </a:xfrm>
            <a:custGeom>
              <a:gdLst>
                <a:gd name="T0" fmla="*/ 45 w 67"/>
                <a:gd name="T1" fmla="*/ 49 h 56"/>
                <a:gd name="T2" fmla="*/ 56 w 67"/>
                <a:gd name="T3" fmla="*/ 56 h 56"/>
                <a:gd name="T4" fmla="*/ 67 w 67"/>
                <a:gd name="T5" fmla="*/ 44 h 56"/>
                <a:gd name="T6" fmla="*/ 56 w 67"/>
                <a:gd name="T7" fmla="*/ 33 h 56"/>
                <a:gd name="T8" fmla="*/ 45 w 67"/>
                <a:gd name="T9" fmla="*/ 40 h 56"/>
                <a:gd name="T10" fmla="*/ 41 w 67"/>
                <a:gd name="T11" fmla="*/ 40 h 56"/>
                <a:gd name="T12" fmla="*/ 41 w 67"/>
                <a:gd name="T13" fmla="*/ 0 h 56"/>
                <a:gd name="T14" fmla="*/ 16 w 67"/>
                <a:gd name="T15" fmla="*/ 0 h 56"/>
                <a:gd name="T16" fmla="*/ 16 w 67"/>
                <a:gd name="T17" fmla="*/ 6 h 56"/>
                <a:gd name="T18" fmla="*/ 24 w 67"/>
                <a:gd name="T19" fmla="*/ 17 h 56"/>
                <a:gd name="T20" fmla="*/ 12 w 67"/>
                <a:gd name="T21" fmla="*/ 28 h 56"/>
                <a:gd name="T22" fmla="*/ 0 w 67"/>
                <a:gd name="T23" fmla="*/ 17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6">
                  <a:moveTo>
                    <a:pt x="45" y="49"/>
                  </a:moveTo>
                  <a:cubicBezTo>
                    <a:pt x="47" y="54"/>
                    <a:pt x="51" y="56"/>
                    <a:pt x="56" y="56"/>
                  </a:cubicBezTo>
                  <a:cubicBezTo>
                    <a:pt x="62" y="56"/>
                    <a:pt x="67" y="50"/>
                    <a:pt x="67" y="44"/>
                  </a:cubicBezTo>
                  <a:cubicBezTo>
                    <a:pt x="67" y="37"/>
                    <a:pt x="62" y="33"/>
                    <a:pt x="56" y="33"/>
                  </a:cubicBezTo>
                  <a:cubicBezTo>
                    <a:pt x="51" y="33"/>
                    <a:pt x="47" y="35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8"/>
                    <a:pt x="24" y="12"/>
                    <a:pt x="24" y="17"/>
                  </a:cubicBezTo>
                  <a:cubicBezTo>
                    <a:pt x="24" y="23"/>
                    <a:pt x="18" y="28"/>
                    <a:pt x="12" y="28"/>
                  </a:cubicBezTo>
                  <a:cubicBezTo>
                    <a:pt x="5" y="28"/>
                    <a:pt x="0" y="23"/>
                    <a:pt x="0" y="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Freeform 38"/>
            <p:cNvSpPr/>
            <p:nvPr/>
          </p:nvSpPr>
          <p:spPr bwMode="auto">
            <a:xfrm>
              <a:off x="4895850" y="-560388"/>
              <a:ext cx="153987" cy="187325"/>
            </a:xfrm>
            <a:custGeom>
              <a:gdLst>
                <a:gd name="T0" fmla="*/ 8 w 41"/>
                <a:gd name="T1" fmla="*/ 28 h 50"/>
                <a:gd name="T2" fmla="*/ 0 w 41"/>
                <a:gd name="T3" fmla="*/ 39 h 50"/>
                <a:gd name="T4" fmla="*/ 12 w 41"/>
                <a:gd name="T5" fmla="*/ 50 h 50"/>
                <a:gd name="T6" fmla="*/ 24 w 41"/>
                <a:gd name="T7" fmla="*/ 39 h 50"/>
                <a:gd name="T8" fmla="*/ 16 w 41"/>
                <a:gd name="T9" fmla="*/ 28 h 50"/>
                <a:gd name="T10" fmla="*/ 16 w 41"/>
                <a:gd name="T11" fmla="*/ 24 h 50"/>
                <a:gd name="T12" fmla="*/ 41 w 41"/>
                <a:gd name="T13" fmla="*/ 24 h 50"/>
                <a:gd name="T14" fmla="*/ 41 w 41"/>
                <a:gd name="T1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0">
                  <a:moveTo>
                    <a:pt x="8" y="28"/>
                  </a:moveTo>
                  <a:cubicBezTo>
                    <a:pt x="3" y="30"/>
                    <a:pt x="0" y="34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8" y="50"/>
                    <a:pt x="24" y="45"/>
                    <a:pt x="24" y="39"/>
                  </a:cubicBezTo>
                  <a:cubicBezTo>
                    <a:pt x="24" y="34"/>
                    <a:pt x="20" y="29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4" name="Freeform 39"/>
            <p:cNvSpPr/>
            <p:nvPr/>
          </p:nvSpPr>
          <p:spPr bwMode="auto">
            <a:xfrm>
              <a:off x="4895850" y="-722313"/>
              <a:ext cx="30162" cy="41275"/>
            </a:xfrm>
            <a:custGeom>
              <a:gdLst>
                <a:gd name="T0" fmla="*/ 8 w 8"/>
                <a:gd name="T1" fmla="*/ 0 h 11"/>
                <a:gd name="T2" fmla="*/ 0 w 8"/>
                <a:gd name="T3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3" y="2"/>
                    <a:pt x="0" y="6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64677" y="2878179"/>
            <a:ext cx="199986" cy="197528"/>
            <a:chOff x="8315325" y="-747713"/>
            <a:chExt cx="387350" cy="382588"/>
          </a:xfrm>
        </p:grpSpPr>
        <p:sp>
          <p:nvSpPr>
            <p:cNvPr id="66" name="Freeform 15"/>
            <p:cNvSpPr/>
            <p:nvPr/>
          </p:nvSpPr>
          <p:spPr bwMode="auto">
            <a:xfrm>
              <a:off x="8315325" y="-565150"/>
              <a:ext cx="198437" cy="200025"/>
            </a:xfrm>
            <a:custGeom>
              <a:gdLst>
                <a:gd name="T0" fmla="*/ 42 w 53"/>
                <a:gd name="T1" fmla="*/ 3 h 53"/>
                <a:gd name="T2" fmla="*/ 23 w 53"/>
                <a:gd name="T3" fmla="*/ 7 h 53"/>
                <a:gd name="T4" fmla="*/ 7 w 53"/>
                <a:gd name="T5" fmla="*/ 23 h 53"/>
                <a:gd name="T6" fmla="*/ 7 w 53"/>
                <a:gd name="T7" fmla="*/ 47 h 53"/>
                <a:gd name="T8" fmla="*/ 31 w 53"/>
                <a:gd name="T9" fmla="*/ 47 h 53"/>
                <a:gd name="T10" fmla="*/ 47 w 53"/>
                <a:gd name="T11" fmla="*/ 30 h 53"/>
                <a:gd name="T12" fmla="*/ 51 w 53"/>
                <a:gd name="T13" fmla="*/ 12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2" y="3"/>
                  </a:moveTo>
                  <a:cubicBezTo>
                    <a:pt x="36" y="0"/>
                    <a:pt x="28" y="2"/>
                    <a:pt x="23" y="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30"/>
                    <a:pt x="0" y="40"/>
                    <a:pt x="7" y="47"/>
                  </a:cubicBezTo>
                  <a:cubicBezTo>
                    <a:pt x="13" y="53"/>
                    <a:pt x="24" y="53"/>
                    <a:pt x="31" y="4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2" y="25"/>
                    <a:pt x="53" y="18"/>
                    <a:pt x="51" y="1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8502650" y="-747713"/>
              <a:ext cx="200025" cy="193675"/>
            </a:xfrm>
            <a:custGeom>
              <a:gdLst>
                <a:gd name="T0" fmla="*/ 12 w 53"/>
                <a:gd name="T1" fmla="*/ 50 h 52"/>
                <a:gd name="T2" fmla="*/ 30 w 53"/>
                <a:gd name="T3" fmla="*/ 46 h 52"/>
                <a:gd name="T4" fmla="*/ 46 w 53"/>
                <a:gd name="T5" fmla="*/ 30 h 52"/>
                <a:gd name="T6" fmla="*/ 47 w 53"/>
                <a:gd name="T7" fmla="*/ 6 h 52"/>
                <a:gd name="T8" fmla="*/ 23 w 53"/>
                <a:gd name="T9" fmla="*/ 6 h 52"/>
                <a:gd name="T10" fmla="*/ 6 w 53"/>
                <a:gd name="T11" fmla="*/ 23 h 52"/>
                <a:gd name="T12" fmla="*/ 3 w 53"/>
                <a:gd name="T13" fmla="*/ 41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2" y="50"/>
                  </a:moveTo>
                  <a:cubicBezTo>
                    <a:pt x="18" y="52"/>
                    <a:pt x="25" y="51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3" y="23"/>
                    <a:pt x="53" y="13"/>
                    <a:pt x="47" y="6"/>
                  </a:cubicBezTo>
                  <a:cubicBezTo>
                    <a:pt x="40" y="0"/>
                    <a:pt x="29" y="0"/>
                    <a:pt x="23" y="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7"/>
                    <a:pt x="0" y="35"/>
                    <a:pt x="3" y="4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8428038" y="-639763"/>
              <a:ext cx="165100" cy="1619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3638628" y="2270591"/>
            <a:ext cx="372785" cy="754275"/>
          </a:xfrm>
          <a:custGeom>
            <a:gdLst>
              <a:gd name="T0" fmla="*/ 8 w 112"/>
              <a:gd name="T1" fmla="*/ 0 h 226"/>
              <a:gd name="T2" fmla="*/ 15 w 112"/>
              <a:gd name="T3" fmla="*/ 126 h 226"/>
              <a:gd name="T4" fmla="*/ 61 w 112"/>
              <a:gd name="T5" fmla="*/ 226 h 226"/>
              <a:gd name="T6" fmla="*/ 112 w 112"/>
              <a:gd name="T7" fmla="*/ 226 h 226"/>
              <a:gd name="T8" fmla="*/ 71 w 112"/>
              <a:gd name="T9" fmla="*/ 145 h 226"/>
              <a:gd name="T10" fmla="*/ 56 w 112"/>
              <a:gd name="T11" fmla="*/ 0 h 226"/>
              <a:gd name="T12" fmla="*/ 8 w 112"/>
              <a:gd name="T13" fmla="*/ 0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226">
                <a:moveTo>
                  <a:pt x="8" y="0"/>
                </a:moveTo>
                <a:cubicBezTo>
                  <a:pt x="0" y="51"/>
                  <a:pt x="8" y="96"/>
                  <a:pt x="15" y="126"/>
                </a:cubicBezTo>
                <a:cubicBezTo>
                  <a:pt x="22" y="153"/>
                  <a:pt x="41" y="191"/>
                  <a:pt x="61" y="226"/>
                </a:cubicBezTo>
                <a:cubicBezTo>
                  <a:pt x="112" y="226"/>
                  <a:pt x="112" y="226"/>
                  <a:pt x="112" y="226"/>
                </a:cubicBezTo>
                <a:cubicBezTo>
                  <a:pt x="99" y="203"/>
                  <a:pt x="84" y="176"/>
                  <a:pt x="71" y="145"/>
                </a:cubicBezTo>
                <a:cubicBezTo>
                  <a:pt x="56" y="107"/>
                  <a:pt x="47" y="54"/>
                  <a:pt x="56" y="0"/>
                </a:cubicBez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3665458" y="1499365"/>
            <a:ext cx="896661" cy="761338"/>
          </a:xfrm>
          <a:custGeom>
            <a:gdLst>
              <a:gd name="T0" fmla="*/ 48 w 269"/>
              <a:gd name="T1" fmla="*/ 228 h 228"/>
              <a:gd name="T2" fmla="*/ 91 w 269"/>
              <a:gd name="T3" fmla="*/ 130 h 228"/>
              <a:gd name="T4" fmla="*/ 269 w 269"/>
              <a:gd name="T5" fmla="*/ 46 h 228"/>
              <a:gd name="T6" fmla="*/ 269 w 269"/>
              <a:gd name="T7" fmla="*/ 0 h 228"/>
              <a:gd name="T8" fmla="*/ 50 w 269"/>
              <a:gd name="T9" fmla="*/ 110 h 228"/>
              <a:gd name="T10" fmla="*/ 0 w 269"/>
              <a:gd name="T11" fmla="*/ 228 h 228"/>
              <a:gd name="T12" fmla="*/ 48 w 269"/>
              <a:gd name="T13" fmla="*/ 228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228">
                <a:moveTo>
                  <a:pt x="48" y="228"/>
                </a:moveTo>
                <a:cubicBezTo>
                  <a:pt x="54" y="194"/>
                  <a:pt x="67" y="160"/>
                  <a:pt x="91" y="130"/>
                </a:cubicBezTo>
                <a:cubicBezTo>
                  <a:pt x="153" y="50"/>
                  <a:pt x="246" y="46"/>
                  <a:pt x="269" y="46"/>
                </a:cubicBezTo>
                <a:cubicBezTo>
                  <a:pt x="269" y="0"/>
                  <a:pt x="269" y="0"/>
                  <a:pt x="269" y="0"/>
                </a:cubicBezTo>
                <a:cubicBezTo>
                  <a:pt x="226" y="0"/>
                  <a:pt x="123" y="10"/>
                  <a:pt x="50" y="110"/>
                </a:cubicBezTo>
                <a:cubicBezTo>
                  <a:pt x="21" y="150"/>
                  <a:pt x="6" y="190"/>
                  <a:pt x="0" y="228"/>
                </a:cubicBezTo>
                <a:lnTo>
                  <a:pt x="48" y="228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3847611" y="3034753"/>
            <a:ext cx="714505" cy="757100"/>
          </a:xfrm>
          <a:custGeom>
            <a:gdLst>
              <a:gd name="T0" fmla="*/ 108 w 214"/>
              <a:gd name="T1" fmla="*/ 146 h 227"/>
              <a:gd name="T2" fmla="*/ 82 w 214"/>
              <a:gd name="T3" fmla="*/ 51 h 227"/>
              <a:gd name="T4" fmla="*/ 51 w 214"/>
              <a:gd name="T5" fmla="*/ 0 h 227"/>
              <a:gd name="T6" fmla="*/ 0 w 214"/>
              <a:gd name="T7" fmla="*/ 0 h 227"/>
              <a:gd name="T8" fmla="*/ 47 w 214"/>
              <a:gd name="T9" fmla="*/ 82 h 227"/>
              <a:gd name="T10" fmla="*/ 65 w 214"/>
              <a:gd name="T11" fmla="*/ 158 h 227"/>
              <a:gd name="T12" fmla="*/ 85 w 214"/>
              <a:gd name="T13" fmla="*/ 205 h 227"/>
              <a:gd name="T14" fmla="*/ 109 w 214"/>
              <a:gd name="T15" fmla="*/ 227 h 227"/>
              <a:gd name="T16" fmla="*/ 214 w 214"/>
              <a:gd name="T17" fmla="*/ 227 h 227"/>
              <a:gd name="T18" fmla="*/ 214 w 214"/>
              <a:gd name="T19" fmla="*/ 184 h 227"/>
              <a:gd name="T20" fmla="*/ 126 w 214"/>
              <a:gd name="T21" fmla="*/ 184 h 227"/>
              <a:gd name="T22" fmla="*/ 108 w 214"/>
              <a:gd name="T23" fmla="*/ 146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" h="226">
                <a:moveTo>
                  <a:pt x="108" y="146"/>
                </a:moveTo>
                <a:cubicBezTo>
                  <a:pt x="108" y="127"/>
                  <a:pt x="98" y="80"/>
                  <a:pt x="82" y="51"/>
                </a:cubicBezTo>
                <a:cubicBezTo>
                  <a:pt x="74" y="37"/>
                  <a:pt x="63" y="2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36"/>
                  <a:pt x="40" y="68"/>
                  <a:pt x="47" y="82"/>
                </a:cubicBezTo>
                <a:cubicBezTo>
                  <a:pt x="59" y="107"/>
                  <a:pt x="65" y="146"/>
                  <a:pt x="65" y="158"/>
                </a:cubicBezTo>
                <a:cubicBezTo>
                  <a:pt x="66" y="171"/>
                  <a:pt x="72" y="190"/>
                  <a:pt x="85" y="205"/>
                </a:cubicBezTo>
                <a:cubicBezTo>
                  <a:pt x="99" y="220"/>
                  <a:pt x="109" y="227"/>
                  <a:pt x="109" y="227"/>
                </a:cubicBezTo>
                <a:cubicBezTo>
                  <a:pt x="214" y="227"/>
                  <a:pt x="214" y="227"/>
                  <a:pt x="214" y="227"/>
                </a:cubicBezTo>
                <a:cubicBezTo>
                  <a:pt x="214" y="184"/>
                  <a:pt x="214" y="184"/>
                  <a:pt x="214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3" y="183"/>
                  <a:pt x="108" y="174"/>
                  <a:pt x="108" y="146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8" name="Freeform 8"/>
          <p:cNvSpPr/>
          <p:nvPr/>
        </p:nvSpPr>
        <p:spPr bwMode="auto">
          <a:xfrm>
            <a:off x="5122707" y="2270591"/>
            <a:ext cx="372785" cy="754275"/>
          </a:xfrm>
          <a:custGeom>
            <a:gdLst>
              <a:gd name="T0" fmla="*/ 104 w 112"/>
              <a:gd name="T1" fmla="*/ 0 h 226"/>
              <a:gd name="T2" fmla="*/ 97 w 112"/>
              <a:gd name="T3" fmla="*/ 126 h 226"/>
              <a:gd name="T4" fmla="*/ 51 w 112"/>
              <a:gd name="T5" fmla="*/ 226 h 226"/>
              <a:gd name="T6" fmla="*/ 0 w 112"/>
              <a:gd name="T7" fmla="*/ 226 h 226"/>
              <a:gd name="T8" fmla="*/ 41 w 112"/>
              <a:gd name="T9" fmla="*/ 145 h 226"/>
              <a:gd name="T10" fmla="*/ 57 w 112"/>
              <a:gd name="T11" fmla="*/ 0 h 226"/>
              <a:gd name="T12" fmla="*/ 104 w 112"/>
              <a:gd name="T13" fmla="*/ 0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226">
                <a:moveTo>
                  <a:pt x="104" y="0"/>
                </a:moveTo>
                <a:cubicBezTo>
                  <a:pt x="112" y="51"/>
                  <a:pt x="104" y="96"/>
                  <a:pt x="97" y="126"/>
                </a:cubicBezTo>
                <a:cubicBezTo>
                  <a:pt x="90" y="153"/>
                  <a:pt x="71" y="191"/>
                  <a:pt x="5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14" y="203"/>
                  <a:pt x="28" y="176"/>
                  <a:pt x="41" y="145"/>
                </a:cubicBezTo>
                <a:cubicBezTo>
                  <a:pt x="56" y="107"/>
                  <a:pt x="65" y="54"/>
                  <a:pt x="57" y="0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9" name="Freeform 9"/>
          <p:cNvSpPr/>
          <p:nvPr/>
        </p:nvSpPr>
        <p:spPr bwMode="auto">
          <a:xfrm>
            <a:off x="4572003" y="1499365"/>
            <a:ext cx="896661" cy="761338"/>
          </a:xfrm>
          <a:custGeom>
            <a:gdLst>
              <a:gd name="T0" fmla="*/ 221 w 269"/>
              <a:gd name="T1" fmla="*/ 228 h 228"/>
              <a:gd name="T2" fmla="*/ 178 w 269"/>
              <a:gd name="T3" fmla="*/ 130 h 228"/>
              <a:gd name="T4" fmla="*/ 0 w 269"/>
              <a:gd name="T5" fmla="*/ 46 h 228"/>
              <a:gd name="T6" fmla="*/ 0 w 269"/>
              <a:gd name="T7" fmla="*/ 0 h 228"/>
              <a:gd name="T8" fmla="*/ 219 w 269"/>
              <a:gd name="T9" fmla="*/ 110 h 228"/>
              <a:gd name="T10" fmla="*/ 269 w 269"/>
              <a:gd name="T11" fmla="*/ 228 h 228"/>
              <a:gd name="T12" fmla="*/ 221 w 269"/>
              <a:gd name="T13" fmla="*/ 228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228">
                <a:moveTo>
                  <a:pt x="221" y="228"/>
                </a:moveTo>
                <a:cubicBezTo>
                  <a:pt x="215" y="194"/>
                  <a:pt x="202" y="160"/>
                  <a:pt x="178" y="130"/>
                </a:cubicBezTo>
                <a:cubicBezTo>
                  <a:pt x="116" y="50"/>
                  <a:pt x="23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43" y="0"/>
                  <a:pt x="147" y="10"/>
                  <a:pt x="219" y="110"/>
                </a:cubicBezTo>
                <a:cubicBezTo>
                  <a:pt x="248" y="150"/>
                  <a:pt x="263" y="190"/>
                  <a:pt x="269" y="228"/>
                </a:cubicBezTo>
                <a:lnTo>
                  <a:pt x="221" y="228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" name="Freeform 10"/>
          <p:cNvSpPr/>
          <p:nvPr/>
        </p:nvSpPr>
        <p:spPr bwMode="auto">
          <a:xfrm>
            <a:off x="4572001" y="3034753"/>
            <a:ext cx="717329" cy="757100"/>
          </a:xfrm>
          <a:custGeom>
            <a:gdLst>
              <a:gd name="T0" fmla="*/ 106 w 215"/>
              <a:gd name="T1" fmla="*/ 146 h 227"/>
              <a:gd name="T2" fmla="*/ 132 w 215"/>
              <a:gd name="T3" fmla="*/ 51 h 227"/>
              <a:gd name="T4" fmla="*/ 163 w 215"/>
              <a:gd name="T5" fmla="*/ 0 h 227"/>
              <a:gd name="T6" fmla="*/ 215 w 215"/>
              <a:gd name="T7" fmla="*/ 0 h 227"/>
              <a:gd name="T8" fmla="*/ 167 w 215"/>
              <a:gd name="T9" fmla="*/ 82 h 227"/>
              <a:gd name="T10" fmla="*/ 149 w 215"/>
              <a:gd name="T11" fmla="*/ 158 h 227"/>
              <a:gd name="T12" fmla="*/ 129 w 215"/>
              <a:gd name="T13" fmla="*/ 205 h 227"/>
              <a:gd name="T14" fmla="*/ 106 w 215"/>
              <a:gd name="T15" fmla="*/ 227 h 227"/>
              <a:gd name="T16" fmla="*/ 0 w 215"/>
              <a:gd name="T17" fmla="*/ 227 h 227"/>
              <a:gd name="T18" fmla="*/ 0 w 215"/>
              <a:gd name="T19" fmla="*/ 184 h 227"/>
              <a:gd name="T20" fmla="*/ 88 w 215"/>
              <a:gd name="T21" fmla="*/ 184 h 227"/>
              <a:gd name="T22" fmla="*/ 106 w 215"/>
              <a:gd name="T23" fmla="*/ 146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226">
                <a:moveTo>
                  <a:pt x="106" y="146"/>
                </a:moveTo>
                <a:cubicBezTo>
                  <a:pt x="106" y="127"/>
                  <a:pt x="116" y="80"/>
                  <a:pt x="132" y="51"/>
                </a:cubicBezTo>
                <a:cubicBezTo>
                  <a:pt x="140" y="37"/>
                  <a:pt x="151" y="20"/>
                  <a:pt x="163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194" y="36"/>
                  <a:pt x="174" y="68"/>
                  <a:pt x="167" y="82"/>
                </a:cubicBezTo>
                <a:cubicBezTo>
                  <a:pt x="155" y="107"/>
                  <a:pt x="149" y="146"/>
                  <a:pt x="149" y="158"/>
                </a:cubicBezTo>
                <a:cubicBezTo>
                  <a:pt x="149" y="171"/>
                  <a:pt x="143" y="190"/>
                  <a:pt x="129" y="205"/>
                </a:cubicBezTo>
                <a:cubicBezTo>
                  <a:pt x="115" y="220"/>
                  <a:pt x="106" y="227"/>
                  <a:pt x="106" y="2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184"/>
                  <a:pt x="0" y="184"/>
                  <a:pt x="0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1" y="183"/>
                  <a:pt x="106" y="174"/>
                  <a:pt x="106" y="146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7" name="Freeform 17"/>
          <p:cNvSpPr/>
          <p:nvPr/>
        </p:nvSpPr>
        <p:spPr bwMode="auto">
          <a:xfrm>
            <a:off x="4165328" y="3878015"/>
            <a:ext cx="803465" cy="66387"/>
          </a:xfrm>
          <a:custGeom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5"/>
                  <a:pt x="241" y="10"/>
                </a:cubicBezTo>
                <a:cubicBezTo>
                  <a:pt x="241" y="4"/>
                  <a:pt x="237" y="0"/>
                  <a:pt x="2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8" name="Freeform 18"/>
          <p:cNvSpPr/>
          <p:nvPr/>
        </p:nvSpPr>
        <p:spPr bwMode="auto">
          <a:xfrm>
            <a:off x="4165328" y="3988190"/>
            <a:ext cx="803465" cy="66387"/>
          </a:xfrm>
          <a:custGeom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6"/>
                  <a:pt x="241" y="10"/>
                </a:cubicBezTo>
                <a:cubicBezTo>
                  <a:pt x="241" y="5"/>
                  <a:pt x="237" y="0"/>
                  <a:pt x="2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19" name="Freeform 19"/>
          <p:cNvSpPr/>
          <p:nvPr/>
        </p:nvSpPr>
        <p:spPr bwMode="auto">
          <a:xfrm>
            <a:off x="4165328" y="4101190"/>
            <a:ext cx="803465" cy="67800"/>
          </a:xfrm>
          <a:custGeom>
            <a:gdLst>
              <a:gd name="T0" fmla="*/ 231 w 241"/>
              <a:gd name="T1" fmla="*/ 0 h 20"/>
              <a:gd name="T2" fmla="*/ 10 w 241"/>
              <a:gd name="T3" fmla="*/ 0 h 20"/>
              <a:gd name="T4" fmla="*/ 0 w 241"/>
              <a:gd name="T5" fmla="*/ 10 h 20"/>
              <a:gd name="T6" fmla="*/ 10 w 241"/>
              <a:gd name="T7" fmla="*/ 20 h 20"/>
              <a:gd name="T8" fmla="*/ 231 w 241"/>
              <a:gd name="T9" fmla="*/ 20 h 20"/>
              <a:gd name="T10" fmla="*/ 241 w 241"/>
              <a:gd name="T11" fmla="*/ 10 h 20"/>
              <a:gd name="T12" fmla="*/ 231 w 241"/>
              <a:gd name="T13" fmla="*/ 0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0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5"/>
                  <a:pt x="241" y="10"/>
                </a:cubicBezTo>
                <a:cubicBezTo>
                  <a:pt x="241" y="4"/>
                  <a:pt x="237" y="0"/>
                  <a:pt x="2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0" name="Freeform 20"/>
          <p:cNvSpPr/>
          <p:nvPr/>
        </p:nvSpPr>
        <p:spPr bwMode="auto">
          <a:xfrm>
            <a:off x="4165328" y="4211366"/>
            <a:ext cx="803465" cy="237299"/>
          </a:xfrm>
          <a:custGeom>
            <a:gdLst>
              <a:gd name="T0" fmla="*/ 231 w 241"/>
              <a:gd name="T1" fmla="*/ 0 h 71"/>
              <a:gd name="T2" fmla="*/ 10 w 241"/>
              <a:gd name="T3" fmla="*/ 0 h 71"/>
              <a:gd name="T4" fmla="*/ 0 w 241"/>
              <a:gd name="T5" fmla="*/ 10 h 71"/>
              <a:gd name="T6" fmla="*/ 10 w 241"/>
              <a:gd name="T7" fmla="*/ 20 h 71"/>
              <a:gd name="T8" fmla="*/ 53 w 241"/>
              <a:gd name="T9" fmla="*/ 61 h 71"/>
              <a:gd name="T10" fmla="*/ 63 w 241"/>
              <a:gd name="T11" fmla="*/ 71 h 71"/>
              <a:gd name="T12" fmla="*/ 178 w 241"/>
              <a:gd name="T13" fmla="*/ 71 h 71"/>
              <a:gd name="T14" fmla="*/ 189 w 241"/>
              <a:gd name="T15" fmla="*/ 61 h 71"/>
              <a:gd name="T16" fmla="*/ 231 w 241"/>
              <a:gd name="T17" fmla="*/ 20 h 71"/>
              <a:gd name="T18" fmla="*/ 241 w 241"/>
              <a:gd name="T19" fmla="*/ 10 h 71"/>
              <a:gd name="T20" fmla="*/ 231 w 241"/>
              <a:gd name="T21" fmla="*/ 0 h 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1" h="71">
                <a:moveTo>
                  <a:pt x="231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7"/>
                  <a:pt x="57" y="71"/>
                  <a:pt x="63" y="71"/>
                </a:cubicBezTo>
                <a:cubicBezTo>
                  <a:pt x="178" y="71"/>
                  <a:pt x="178" y="71"/>
                  <a:pt x="178" y="71"/>
                </a:cubicBezTo>
                <a:cubicBezTo>
                  <a:pt x="184" y="71"/>
                  <a:pt x="189" y="67"/>
                  <a:pt x="189" y="61"/>
                </a:cubicBezTo>
                <a:cubicBezTo>
                  <a:pt x="231" y="20"/>
                  <a:pt x="231" y="20"/>
                  <a:pt x="231" y="20"/>
                </a:cubicBezTo>
                <a:cubicBezTo>
                  <a:pt x="237" y="20"/>
                  <a:pt x="241" y="16"/>
                  <a:pt x="241" y="10"/>
                </a:cubicBezTo>
                <a:cubicBezTo>
                  <a:pt x="241" y="5"/>
                  <a:pt x="237" y="0"/>
                  <a:pt x="2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433756" y="1546968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33756" y="2312545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433756" y="3080238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424018" y="1546968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24018" y="2312545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424018" y="3080238"/>
            <a:ext cx="2240166" cy="6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3924328" y="2127937"/>
            <a:ext cx="1295344" cy="1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24328" y="2554364"/>
            <a:ext cx="1295344" cy="683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designed. 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2905700" y="3154900"/>
            <a:ext cx="122396" cy="218123"/>
          </a:xfrm>
          <a:custGeom>
            <a:gdLst>
              <a:gd name="T0" fmla="*/ 59 w 179"/>
              <a:gd name="T1" fmla="*/ 0 h 319"/>
              <a:gd name="T2" fmla="*/ 0 w 179"/>
              <a:gd name="T3" fmla="*/ 168 h 319"/>
              <a:gd name="T4" fmla="*/ 73 w 179"/>
              <a:gd name="T5" fmla="*/ 168 h 319"/>
              <a:gd name="T6" fmla="*/ 0 w 179"/>
              <a:gd name="T7" fmla="*/ 319 h 319"/>
              <a:gd name="T8" fmla="*/ 179 w 179"/>
              <a:gd name="T9" fmla="*/ 99 h 319"/>
              <a:gd name="T10" fmla="*/ 80 w 179"/>
              <a:gd name="T11" fmla="*/ 99 h 319"/>
              <a:gd name="T12" fmla="*/ 139 w 179"/>
              <a:gd name="T13" fmla="*/ 0 h 319"/>
              <a:gd name="T14" fmla="*/ 59 w 179"/>
              <a:gd name="T15" fmla="*/ 0 h 3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9" h="319">
                <a:moveTo>
                  <a:pt x="59" y="0"/>
                </a:moveTo>
                <a:lnTo>
                  <a:pt x="0" y="168"/>
                </a:lnTo>
                <a:lnTo>
                  <a:pt x="73" y="168"/>
                </a:lnTo>
                <a:lnTo>
                  <a:pt x="0" y="319"/>
                </a:lnTo>
                <a:lnTo>
                  <a:pt x="179" y="99"/>
                </a:lnTo>
                <a:lnTo>
                  <a:pt x="80" y="99"/>
                </a:lnTo>
                <a:lnTo>
                  <a:pt x="139" y="0"/>
                </a:lnTo>
                <a:lnTo>
                  <a:pt x="59" y="0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grpSp>
        <p:nvGrpSpPr>
          <p:cNvPr id="49" name="组合 48"/>
          <p:cNvGrpSpPr/>
          <p:nvPr/>
        </p:nvGrpSpPr>
        <p:grpSpPr>
          <a:xfrm>
            <a:off x="6107893" y="1648877"/>
            <a:ext cx="161370" cy="195559"/>
            <a:chOff x="-92075" y="6354763"/>
            <a:chExt cx="374650" cy="454026"/>
          </a:xfrm>
          <a:noFill/>
        </p:grpSpPr>
        <p:sp>
          <p:nvSpPr>
            <p:cNvPr id="50" name="Freeform 7"/>
            <p:cNvSpPr/>
            <p:nvPr/>
          </p:nvSpPr>
          <p:spPr bwMode="auto">
            <a:xfrm>
              <a:off x="-92075" y="6354763"/>
              <a:ext cx="374650" cy="374650"/>
            </a:xfrm>
            <a:custGeom>
              <a:gdLst>
                <a:gd name="T0" fmla="*/ 100 w 100"/>
                <a:gd name="T1" fmla="*/ 92 h 100"/>
                <a:gd name="T2" fmla="*/ 100 w 100"/>
                <a:gd name="T3" fmla="*/ 92 h 100"/>
                <a:gd name="T4" fmla="*/ 76 w 100"/>
                <a:gd name="T5" fmla="*/ 38 h 100"/>
                <a:gd name="T6" fmla="*/ 57 w 100"/>
                <a:gd name="T7" fmla="*/ 8 h 100"/>
                <a:gd name="T8" fmla="*/ 50 w 100"/>
                <a:gd name="T9" fmla="*/ 0 h 100"/>
                <a:gd name="T10" fmla="*/ 43 w 100"/>
                <a:gd name="T11" fmla="*/ 8 h 100"/>
                <a:gd name="T12" fmla="*/ 24 w 100"/>
                <a:gd name="T13" fmla="*/ 38 h 100"/>
                <a:gd name="T14" fmla="*/ 0 w 100"/>
                <a:gd name="T15" fmla="*/ 97 h 100"/>
                <a:gd name="T16" fmla="*/ 0 w 100"/>
                <a:gd name="T17" fmla="*/ 97 h 100"/>
                <a:gd name="T18" fmla="*/ 0 w 100"/>
                <a:gd name="T19" fmla="*/ 100 h 100"/>
                <a:gd name="T20" fmla="*/ 0 w 100"/>
                <a:gd name="T21" fmla="*/ 100 h 100"/>
                <a:gd name="T22" fmla="*/ 100 w 100"/>
                <a:gd name="T23" fmla="*/ 100 h 100"/>
                <a:gd name="T24" fmla="*/ 100 w 100"/>
                <a:gd name="T25" fmla="*/ 100 h 100"/>
                <a:gd name="T26" fmla="*/ 100 w 100"/>
                <a:gd name="T27" fmla="*/ 92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100" y="92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97" y="64"/>
                    <a:pt x="76" y="65"/>
                    <a:pt x="76" y="38"/>
                  </a:cubicBezTo>
                  <a:cubicBezTo>
                    <a:pt x="76" y="8"/>
                    <a:pt x="57" y="8"/>
                    <a:pt x="57" y="8"/>
                  </a:cubicBezTo>
                  <a:cubicBezTo>
                    <a:pt x="57" y="8"/>
                    <a:pt x="57" y="0"/>
                    <a:pt x="50" y="0"/>
                  </a:cubicBezTo>
                  <a:cubicBezTo>
                    <a:pt x="43" y="0"/>
                    <a:pt x="43" y="8"/>
                    <a:pt x="43" y="8"/>
                  </a:cubicBezTo>
                  <a:cubicBezTo>
                    <a:pt x="43" y="8"/>
                    <a:pt x="24" y="8"/>
                    <a:pt x="24" y="38"/>
                  </a:cubicBezTo>
                  <a:cubicBezTo>
                    <a:pt x="24" y="67"/>
                    <a:pt x="0" y="64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94"/>
                    <a:pt x="100" y="9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69850" y="6756401"/>
              <a:ext cx="52388" cy="52388"/>
            </a:xfrm>
            <a:prstGeom prst="ellips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874931" y="2402114"/>
            <a:ext cx="183934" cy="218123"/>
            <a:chOff x="-2011363" y="6327776"/>
            <a:chExt cx="427038" cy="506413"/>
          </a:xfrm>
        </p:grpSpPr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-2011363" y="6542088"/>
              <a:ext cx="77788" cy="777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-1666875" y="6327776"/>
              <a:ext cx="82550" cy="7937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-1936750" y="6388101"/>
              <a:ext cx="277813" cy="1730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-1666875" y="6756401"/>
              <a:ext cx="82550" cy="777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 flipV="1">
              <a:off x="-1936750" y="6602413"/>
              <a:ext cx="277813" cy="171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91245" y="3187456"/>
            <a:ext cx="195559" cy="188721"/>
            <a:chOff x="4722812" y="7262813"/>
            <a:chExt cx="454025" cy="438150"/>
          </a:xfrm>
          <a:noFill/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4722812" y="7662863"/>
              <a:ext cx="454025" cy="0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4791075" y="7262813"/>
              <a:ext cx="322263" cy="239713"/>
            </a:xfrm>
            <a:custGeom>
              <a:gdLst>
                <a:gd name="T0" fmla="*/ 86 w 86"/>
                <a:gd name="T1" fmla="*/ 5 h 64"/>
                <a:gd name="T2" fmla="*/ 80 w 86"/>
                <a:gd name="T3" fmla="*/ 0 h 64"/>
                <a:gd name="T4" fmla="*/ 6 w 86"/>
                <a:gd name="T5" fmla="*/ 0 h 64"/>
                <a:gd name="T6" fmla="*/ 0 w 86"/>
                <a:gd name="T7" fmla="*/ 5 h 64"/>
                <a:gd name="T8" fmla="*/ 0 w 86"/>
                <a:gd name="T9" fmla="*/ 59 h 64"/>
                <a:gd name="T10" fmla="*/ 6 w 86"/>
                <a:gd name="T11" fmla="*/ 64 h 64"/>
                <a:gd name="T12" fmla="*/ 80 w 86"/>
                <a:gd name="T13" fmla="*/ 64 h 64"/>
                <a:gd name="T14" fmla="*/ 86 w 86"/>
                <a:gd name="T15" fmla="*/ 59 h 64"/>
                <a:gd name="T16" fmla="*/ 86 w 86"/>
                <a:gd name="T17" fmla="*/ 5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4">
                  <a:moveTo>
                    <a:pt x="86" y="5"/>
                  </a:moveTo>
                  <a:cubicBezTo>
                    <a:pt x="86" y="2"/>
                    <a:pt x="83" y="0"/>
                    <a:pt x="8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64"/>
                    <a:pt x="86" y="61"/>
                    <a:pt x="86" y="59"/>
                  </a:cubicBezTo>
                  <a:lnTo>
                    <a:pt x="86" y="5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4805362" y="7450138"/>
              <a:ext cx="292100" cy="0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 flipH="1" flipV="1">
              <a:off x="4951412" y="7513638"/>
              <a:ext cx="0" cy="134938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4910137" y="7621588"/>
              <a:ext cx="82550" cy="79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71542" y="1652211"/>
            <a:ext cx="207182" cy="206498"/>
            <a:chOff x="-2998788" y="6354763"/>
            <a:chExt cx="481013" cy="479425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-2998788" y="6354763"/>
              <a:ext cx="481013" cy="4794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-2828925" y="6421438"/>
              <a:ext cx="141288" cy="346075"/>
            </a:xfrm>
            <a:custGeom>
              <a:gdLst>
                <a:gd name="T0" fmla="*/ 75 w 89"/>
                <a:gd name="T1" fmla="*/ 121 h 218"/>
                <a:gd name="T2" fmla="*/ 0 w 89"/>
                <a:gd name="T3" fmla="*/ 218 h 218"/>
                <a:gd name="T4" fmla="*/ 14 w 89"/>
                <a:gd name="T5" fmla="*/ 97 h 218"/>
                <a:gd name="T6" fmla="*/ 89 w 89"/>
                <a:gd name="T7" fmla="*/ 0 h 218"/>
                <a:gd name="T8" fmla="*/ 75 w 89"/>
                <a:gd name="T9" fmla="*/ 121 h 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8">
                  <a:moveTo>
                    <a:pt x="75" y="121"/>
                  </a:moveTo>
                  <a:lnTo>
                    <a:pt x="0" y="218"/>
                  </a:lnTo>
                  <a:lnTo>
                    <a:pt x="14" y="97"/>
                  </a:lnTo>
                  <a:lnTo>
                    <a:pt x="89" y="0"/>
                  </a:lnTo>
                  <a:lnTo>
                    <a:pt x="75" y="121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-2806700" y="6575426"/>
              <a:ext cx="96838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flipH="1">
              <a:off x="-2757488" y="6380163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 flipH="1">
              <a:off x="-2757488" y="6781801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-2971800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-2570163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105311" y="2401465"/>
            <a:ext cx="147011" cy="218123"/>
            <a:chOff x="920750" y="6756401"/>
            <a:chExt cx="341313" cy="506413"/>
          </a:xfrm>
          <a:noFill/>
        </p:grpSpPr>
        <p:sp>
          <p:nvSpPr>
            <p:cNvPr id="73" name="Freeform 26"/>
            <p:cNvSpPr/>
            <p:nvPr/>
          </p:nvSpPr>
          <p:spPr bwMode="auto">
            <a:xfrm>
              <a:off x="920750" y="6756401"/>
              <a:ext cx="341313" cy="506413"/>
            </a:xfrm>
            <a:custGeom>
              <a:gdLst>
                <a:gd name="T0" fmla="*/ 84 w 91"/>
                <a:gd name="T1" fmla="*/ 28 h 135"/>
                <a:gd name="T2" fmla="*/ 83 w 91"/>
                <a:gd name="T3" fmla="*/ 28 h 135"/>
                <a:gd name="T4" fmla="*/ 75 w 91"/>
                <a:gd name="T5" fmla="*/ 36 h 135"/>
                <a:gd name="T6" fmla="*/ 75 w 91"/>
                <a:gd name="T7" fmla="*/ 21 h 135"/>
                <a:gd name="T8" fmla="*/ 67 w 91"/>
                <a:gd name="T9" fmla="*/ 13 h 135"/>
                <a:gd name="T10" fmla="*/ 66 w 91"/>
                <a:gd name="T11" fmla="*/ 13 h 135"/>
                <a:gd name="T12" fmla="*/ 58 w 91"/>
                <a:gd name="T13" fmla="*/ 21 h 135"/>
                <a:gd name="T14" fmla="*/ 58 w 91"/>
                <a:gd name="T15" fmla="*/ 7 h 135"/>
                <a:gd name="T16" fmla="*/ 50 w 91"/>
                <a:gd name="T17" fmla="*/ 0 h 135"/>
                <a:gd name="T18" fmla="*/ 49 w 91"/>
                <a:gd name="T19" fmla="*/ 0 h 135"/>
                <a:gd name="T20" fmla="*/ 41 w 91"/>
                <a:gd name="T21" fmla="*/ 7 h 135"/>
                <a:gd name="T22" fmla="*/ 41 w 91"/>
                <a:gd name="T23" fmla="*/ 21 h 135"/>
                <a:gd name="T24" fmla="*/ 33 w 91"/>
                <a:gd name="T25" fmla="*/ 13 h 135"/>
                <a:gd name="T26" fmla="*/ 32 w 91"/>
                <a:gd name="T27" fmla="*/ 13 h 135"/>
                <a:gd name="T28" fmla="*/ 24 w 91"/>
                <a:gd name="T29" fmla="*/ 21 h 135"/>
                <a:gd name="T30" fmla="*/ 24 w 91"/>
                <a:gd name="T31" fmla="*/ 71 h 135"/>
                <a:gd name="T32" fmla="*/ 24 w 91"/>
                <a:gd name="T33" fmla="*/ 71 h 135"/>
                <a:gd name="T34" fmla="*/ 16 w 91"/>
                <a:gd name="T35" fmla="*/ 49 h 135"/>
                <a:gd name="T36" fmla="*/ 5 w 91"/>
                <a:gd name="T37" fmla="*/ 47 h 135"/>
                <a:gd name="T38" fmla="*/ 4 w 91"/>
                <a:gd name="T39" fmla="*/ 48 h 135"/>
                <a:gd name="T40" fmla="*/ 2 w 91"/>
                <a:gd name="T41" fmla="*/ 59 h 135"/>
                <a:gd name="T42" fmla="*/ 7 w 91"/>
                <a:gd name="T43" fmla="*/ 81 h 135"/>
                <a:gd name="T44" fmla="*/ 7 w 91"/>
                <a:gd name="T45" fmla="*/ 92 h 135"/>
                <a:gd name="T46" fmla="*/ 7 w 91"/>
                <a:gd name="T47" fmla="*/ 94 h 135"/>
                <a:gd name="T48" fmla="*/ 7 w 91"/>
                <a:gd name="T49" fmla="*/ 96 h 135"/>
                <a:gd name="T50" fmla="*/ 47 w 91"/>
                <a:gd name="T51" fmla="*/ 135 h 135"/>
                <a:gd name="T52" fmla="*/ 53 w 91"/>
                <a:gd name="T53" fmla="*/ 135 h 135"/>
                <a:gd name="T54" fmla="*/ 91 w 91"/>
                <a:gd name="T55" fmla="*/ 96 h 135"/>
                <a:gd name="T56" fmla="*/ 91 w 91"/>
                <a:gd name="T57" fmla="*/ 77 h 135"/>
                <a:gd name="T58" fmla="*/ 91 w 91"/>
                <a:gd name="T59" fmla="*/ 36 h 135"/>
                <a:gd name="T60" fmla="*/ 84 w 91"/>
                <a:gd name="T61" fmla="*/ 28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" h="135">
                  <a:moveTo>
                    <a:pt x="84" y="28"/>
                  </a:moveTo>
                  <a:cubicBezTo>
                    <a:pt x="83" y="28"/>
                    <a:pt x="83" y="28"/>
                    <a:pt x="83" y="28"/>
                  </a:cubicBezTo>
                  <a:cubicBezTo>
                    <a:pt x="78" y="28"/>
                    <a:pt x="75" y="32"/>
                    <a:pt x="75" y="3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6"/>
                    <a:pt x="72" y="13"/>
                    <a:pt x="67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2" y="13"/>
                    <a:pt x="58" y="16"/>
                    <a:pt x="58" y="2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1" y="3"/>
                    <a:pt x="41" y="7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16"/>
                    <a:pt x="38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3"/>
                    <a:pt x="24" y="16"/>
                    <a:pt x="24" y="2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57"/>
                    <a:pt x="16" y="49"/>
                    <a:pt x="16" y="49"/>
                  </a:cubicBezTo>
                  <a:cubicBezTo>
                    <a:pt x="13" y="45"/>
                    <a:pt x="8" y="44"/>
                    <a:pt x="5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50"/>
                    <a:pt x="0" y="55"/>
                    <a:pt x="2" y="59"/>
                  </a:cubicBezTo>
                  <a:cubicBezTo>
                    <a:pt x="2" y="59"/>
                    <a:pt x="7" y="66"/>
                    <a:pt x="7" y="81"/>
                  </a:cubicBezTo>
                  <a:cubicBezTo>
                    <a:pt x="7" y="84"/>
                    <a:pt x="7" y="89"/>
                    <a:pt x="7" y="92"/>
                  </a:cubicBezTo>
                  <a:cubicBezTo>
                    <a:pt x="7" y="93"/>
                    <a:pt x="7" y="94"/>
                    <a:pt x="7" y="9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117"/>
                    <a:pt x="25" y="135"/>
                    <a:pt x="47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75" y="135"/>
                    <a:pt x="91" y="117"/>
                    <a:pt x="91" y="9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2"/>
                    <a:pt x="88" y="28"/>
                    <a:pt x="84" y="2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 flipH="1">
              <a:off x="1138237" y="6834188"/>
              <a:ext cx="0" cy="161925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H="1">
              <a:off x="1074737" y="6834188"/>
              <a:ext cx="0" cy="161925"/>
            </a:xfrm>
            <a:prstGeom prst="line">
              <a:avLst/>
            </a:prstGeom>
            <a:grpFill/>
            <a:ln w="12700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4165327" y="2426235"/>
            <a:ext cx="8437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927993" y="2185988"/>
            <a:ext cx="7216007" cy="83343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914400">
              <a:defRPr/>
            </a:pP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5260" b="40474"/>
          <a:stretch>
            <a:fillRect/>
          </a:stretch>
        </p:blipFill>
        <p:spPr>
          <a:xfrm>
            <a:off x="0" y="4253103"/>
            <a:ext cx="9144000" cy="8872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497" r="15110"/>
          <a:stretch>
            <a:fillRect/>
          </a:stretch>
        </p:blipFill>
        <p:spPr>
          <a:xfrm>
            <a:off x="7025147" y="3764330"/>
            <a:ext cx="2118853" cy="1375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" y="0"/>
            <a:ext cx="4951951" cy="5140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2338" y="1584912"/>
            <a:ext cx="828000" cy="8261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bg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defTabSz="914400">
              <a:defRPr/>
            </a:pPr>
            <a:r>
              <a:rPr lang="en-US" altLang="zh-CN" sz="3600" kern="0">
                <a:solidFill>
                  <a:prstClr val="white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0 2</a:t>
            </a:r>
            <a:endParaRPr lang="zh-CN" altLang="en-US" sz="3600" kern="0">
              <a:solidFill>
                <a:prstClr val="white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099334" y="3095647"/>
            <a:ext cx="25540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4427" y="25305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此处添加过渡页标题文本</a:t>
            </a:r>
            <a:endParaRPr lang="en-US" altLang="zh-CN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3" y="1279563"/>
            <a:ext cx="822962" cy="48158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3773" y="3758040"/>
            <a:ext cx="1511954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3773" y="1813952"/>
            <a:ext cx="1511954" cy="8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smtClean="0">
                <a:solidFill>
                  <a:schemeClr val="bg1"/>
                </a:solidFill>
              </a:rPr>
              <a:t>.</a:t>
            </a:r>
            <a:r>
              <a:rPr lang="en-US" altLang="zh-CN" sz="800" smtClean="0">
                <a:solidFill>
                  <a:schemeClr val="bg1"/>
                </a:solidFill>
              </a:rPr>
              <a:t>We </a:t>
            </a:r>
            <a:r>
              <a:rPr lang="en-US" altLang="zh-CN" sz="800">
                <a:solidFill>
                  <a:schemeClr val="bg1"/>
                </a:solidFill>
              </a:rPr>
              <a:t>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zh-CN" altLang="en-US" sz="800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5489" y="2966122"/>
            <a:ext cx="1511953" cy="7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smtClean="0">
                <a:solidFill>
                  <a:schemeClr val="bg1"/>
                </a:solidFill>
              </a:rPr>
              <a:t>点击添加标题</a:t>
            </a:r>
            <a:endParaRPr lang="zh-CN" altLang="en-US" sz="1000" b="1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3566" name="Freeform 14"/>
          <p:cNvSpPr/>
          <p:nvPr/>
        </p:nvSpPr>
        <p:spPr bwMode="auto">
          <a:xfrm>
            <a:off x="2701495" y="1894890"/>
            <a:ext cx="1435800" cy="274553"/>
          </a:xfrm>
          <a:custGeom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3567" name="Freeform 15"/>
          <p:cNvSpPr/>
          <p:nvPr/>
        </p:nvSpPr>
        <p:spPr bwMode="auto">
          <a:xfrm>
            <a:off x="2701495" y="3589816"/>
            <a:ext cx="1189890" cy="255509"/>
          </a:xfrm>
          <a:custGeom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3958" y="3037536"/>
            <a:ext cx="544176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3569" name="Freeform 17"/>
          <p:cNvSpPr/>
          <p:nvPr/>
        </p:nvSpPr>
        <p:spPr bwMode="auto">
          <a:xfrm>
            <a:off x="4268975" y="2315447"/>
            <a:ext cx="1059795" cy="2824877"/>
          </a:xfrm>
          <a:custGeom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4976" y="2623327"/>
            <a:ext cx="831337" cy="83000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486" y="2750288"/>
            <a:ext cx="574320" cy="576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8502" y="2675699"/>
            <a:ext cx="1040757" cy="1039492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742" y="2835987"/>
            <a:ext cx="720280" cy="71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623" y="1663187"/>
            <a:ext cx="1424695" cy="142513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vert="horz" wrap="square" lIns="91384" tIns="45692" rIns="91384" bIns="45692" numCol="1" anchor="t" anchorCtr="0" compatLnSpc="1"/>
          <a:lstStyle/>
          <a:p>
            <a:endParaRPr lang="zh-CN" altLang="en-US" sz="1800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563" y="1882193"/>
            <a:ext cx="986815" cy="987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29" name="组合 28"/>
          <p:cNvGrpSpPr/>
          <p:nvPr/>
        </p:nvGrpSpPr>
        <p:grpSpPr>
          <a:xfrm>
            <a:off x="4571098" y="2191513"/>
            <a:ext cx="368482" cy="368480"/>
            <a:chOff x="6913563" y="-744538"/>
            <a:chExt cx="371475" cy="371475"/>
          </a:xfrm>
        </p:grpSpPr>
        <p:sp>
          <p:nvSpPr>
            <p:cNvPr id="30" name="Freeform 10"/>
            <p:cNvSpPr/>
            <p:nvPr/>
          </p:nvSpPr>
          <p:spPr bwMode="auto">
            <a:xfrm>
              <a:off x="6913563" y="-744538"/>
              <a:ext cx="371475" cy="371475"/>
            </a:xfrm>
            <a:custGeom>
              <a:gdLst>
                <a:gd name="T0" fmla="*/ 83 w 99"/>
                <a:gd name="T1" fmla="*/ 38 h 99"/>
                <a:gd name="T2" fmla="*/ 81 w 99"/>
                <a:gd name="T3" fmla="*/ 35 h 99"/>
                <a:gd name="T4" fmla="*/ 88 w 99"/>
                <a:gd name="T5" fmla="*/ 22 h 99"/>
                <a:gd name="T6" fmla="*/ 81 w 99"/>
                <a:gd name="T7" fmla="*/ 12 h 99"/>
                <a:gd name="T8" fmla="*/ 69 w 99"/>
                <a:gd name="T9" fmla="*/ 17 h 99"/>
                <a:gd name="T10" fmla="*/ 61 w 99"/>
                <a:gd name="T11" fmla="*/ 17 h 99"/>
                <a:gd name="T12" fmla="*/ 57 w 99"/>
                <a:gd name="T13" fmla="*/ 3 h 99"/>
                <a:gd name="T14" fmla="*/ 45 w 99"/>
                <a:gd name="T15" fmla="*/ 0 h 99"/>
                <a:gd name="T16" fmla="*/ 40 w 99"/>
                <a:gd name="T17" fmla="*/ 13 h 99"/>
                <a:gd name="T18" fmla="*/ 36 w 99"/>
                <a:gd name="T19" fmla="*/ 17 h 99"/>
                <a:gd name="T20" fmla="*/ 30 w 99"/>
                <a:gd name="T21" fmla="*/ 17 h 99"/>
                <a:gd name="T22" fmla="*/ 18 w 99"/>
                <a:gd name="T23" fmla="*/ 12 h 99"/>
                <a:gd name="T24" fmla="*/ 11 w 99"/>
                <a:gd name="T25" fmla="*/ 22 h 99"/>
                <a:gd name="T26" fmla="*/ 17 w 99"/>
                <a:gd name="T27" fmla="*/ 35 h 99"/>
                <a:gd name="T28" fmla="*/ 13 w 99"/>
                <a:gd name="T29" fmla="*/ 41 h 99"/>
                <a:gd name="T30" fmla="*/ 0 w 99"/>
                <a:gd name="T31" fmla="*/ 45 h 99"/>
                <a:gd name="T32" fmla="*/ 2 w 99"/>
                <a:gd name="T33" fmla="*/ 57 h 99"/>
                <a:gd name="T34" fmla="*/ 16 w 99"/>
                <a:gd name="T35" fmla="*/ 62 h 99"/>
                <a:gd name="T36" fmla="*/ 17 w 99"/>
                <a:gd name="T37" fmla="*/ 65 h 99"/>
                <a:gd name="T38" fmla="*/ 11 w 99"/>
                <a:gd name="T39" fmla="*/ 78 h 99"/>
                <a:gd name="T40" fmla="*/ 18 w 99"/>
                <a:gd name="T41" fmla="*/ 88 h 99"/>
                <a:gd name="T42" fmla="*/ 30 w 99"/>
                <a:gd name="T43" fmla="*/ 82 h 99"/>
                <a:gd name="T44" fmla="*/ 37 w 99"/>
                <a:gd name="T45" fmla="*/ 83 h 99"/>
                <a:gd name="T46" fmla="*/ 42 w 99"/>
                <a:gd name="T47" fmla="*/ 97 h 99"/>
                <a:gd name="T48" fmla="*/ 54 w 99"/>
                <a:gd name="T49" fmla="*/ 99 h 99"/>
                <a:gd name="T50" fmla="*/ 59 w 99"/>
                <a:gd name="T51" fmla="*/ 86 h 99"/>
                <a:gd name="T52" fmla="*/ 63 w 99"/>
                <a:gd name="T53" fmla="*/ 83 h 99"/>
                <a:gd name="T54" fmla="*/ 69 w 99"/>
                <a:gd name="T55" fmla="*/ 82 h 99"/>
                <a:gd name="T56" fmla="*/ 81 w 99"/>
                <a:gd name="T57" fmla="*/ 88 h 99"/>
                <a:gd name="T58" fmla="*/ 88 w 99"/>
                <a:gd name="T59" fmla="*/ 78 h 99"/>
                <a:gd name="T60" fmla="*/ 81 w 99"/>
                <a:gd name="T61" fmla="*/ 65 h 99"/>
                <a:gd name="T62" fmla="*/ 86 w 99"/>
                <a:gd name="T63" fmla="*/ 59 h 99"/>
                <a:gd name="T64" fmla="*/ 99 w 99"/>
                <a:gd name="T65" fmla="*/ 54 h 99"/>
                <a:gd name="T66" fmla="*/ 96 w 99"/>
                <a:gd name="T67" fmla="*/ 42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99">
                  <a:moveTo>
                    <a:pt x="86" y="41"/>
                  </a:moveTo>
                  <a:cubicBezTo>
                    <a:pt x="85" y="40"/>
                    <a:pt x="83" y="39"/>
                    <a:pt x="83" y="38"/>
                  </a:cubicBezTo>
                  <a:cubicBezTo>
                    <a:pt x="83" y="38"/>
                    <a:pt x="83" y="38"/>
                    <a:pt x="82" y="36"/>
                  </a:cubicBezTo>
                  <a:cubicBezTo>
                    <a:pt x="82" y="35"/>
                    <a:pt x="81" y="35"/>
                    <a:pt x="81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19"/>
                    <a:pt x="88" y="18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78" y="11"/>
                    <a:pt x="77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8"/>
                    <a:pt x="66" y="18"/>
                    <a:pt x="64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5"/>
                    <a:pt x="59" y="1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2" y="1"/>
                    <a:pt x="42" y="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5"/>
                    <a:pt x="39" y="16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3" y="18"/>
                    <a:pt x="31" y="18"/>
                    <a:pt x="30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19" y="11"/>
                    <a:pt x="18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21"/>
                    <a:pt x="11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4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4" y="40"/>
                    <a:pt x="13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6" y="61"/>
                    <a:pt x="16" y="62"/>
                  </a:cubicBezTo>
                  <a:cubicBezTo>
                    <a:pt x="16" y="62"/>
                    <a:pt x="16" y="62"/>
                    <a:pt x="17" y="6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6"/>
                    <a:pt x="18" y="68"/>
                    <a:pt x="17" y="6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9"/>
                    <a:pt x="10" y="81"/>
                    <a:pt x="11" y="82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20" y="89"/>
                    <a:pt x="21" y="88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1"/>
                    <a:pt x="33" y="81"/>
                    <a:pt x="34" y="82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3"/>
                    <a:pt x="40" y="85"/>
                    <a:pt x="40" y="8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8"/>
                    <a:pt x="44" y="99"/>
                    <a:pt x="45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7" y="98"/>
                    <a:pt x="57" y="97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60" y="84"/>
                    <a:pt x="61" y="83"/>
                  </a:cubicBezTo>
                  <a:cubicBezTo>
                    <a:pt x="61" y="83"/>
                    <a:pt x="62" y="83"/>
                    <a:pt x="63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6" y="81"/>
                    <a:pt x="68" y="81"/>
                    <a:pt x="69" y="82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1"/>
                    <a:pt x="89" y="79"/>
                    <a:pt x="88" y="78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8"/>
                    <a:pt x="81" y="66"/>
                    <a:pt x="81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1"/>
                    <a:pt x="85" y="59"/>
                    <a:pt x="86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8" y="57"/>
                    <a:pt x="99" y="56"/>
                    <a:pt x="99" y="5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4"/>
                    <a:pt x="98" y="43"/>
                    <a:pt x="96" y="42"/>
                  </a:cubicBezTo>
                  <a:lnTo>
                    <a:pt x="86" y="41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010400" y="-642938"/>
              <a:ext cx="173037" cy="171450"/>
            </a:xfrm>
            <a:prstGeom prst="ellips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10032" y="3070518"/>
            <a:ext cx="254525" cy="256699"/>
            <a:chOff x="2679700" y="-744538"/>
            <a:chExt cx="371475" cy="374650"/>
          </a:xfrm>
        </p:grpSpPr>
        <p:sp>
          <p:nvSpPr>
            <p:cNvPr id="33" name="Freeform 21"/>
            <p:cNvSpPr/>
            <p:nvPr/>
          </p:nvSpPr>
          <p:spPr bwMode="auto">
            <a:xfrm>
              <a:off x="2679700" y="-744538"/>
              <a:ext cx="371475" cy="374650"/>
            </a:xfrm>
            <a:custGeom>
              <a:gdLst>
                <a:gd name="T0" fmla="*/ 234 w 234"/>
                <a:gd name="T1" fmla="*/ 172 h 236"/>
                <a:gd name="T2" fmla="*/ 99 w 234"/>
                <a:gd name="T3" fmla="*/ 172 h 236"/>
                <a:gd name="T4" fmla="*/ 38 w 234"/>
                <a:gd name="T5" fmla="*/ 236 h 236"/>
                <a:gd name="T6" fmla="*/ 38 w 234"/>
                <a:gd name="T7" fmla="*/ 172 h 236"/>
                <a:gd name="T8" fmla="*/ 0 w 234"/>
                <a:gd name="T9" fmla="*/ 172 h 236"/>
                <a:gd name="T10" fmla="*/ 0 w 234"/>
                <a:gd name="T11" fmla="*/ 0 h 236"/>
                <a:gd name="T12" fmla="*/ 234 w 234"/>
                <a:gd name="T13" fmla="*/ 0 h 236"/>
                <a:gd name="T14" fmla="*/ 234 w 234"/>
                <a:gd name="T1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234" y="172"/>
                  </a:moveTo>
                  <a:lnTo>
                    <a:pt x="99" y="172"/>
                  </a:lnTo>
                  <a:lnTo>
                    <a:pt x="38" y="236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72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2747963" y="-684213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2747963" y="-64770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2747963" y="-6064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2747963" y="-5683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2747963" y="-52705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57378" y="2894216"/>
            <a:ext cx="265400" cy="262138"/>
            <a:chOff x="8315325" y="-747713"/>
            <a:chExt cx="387350" cy="382588"/>
          </a:xfrm>
        </p:grpSpPr>
        <p:sp>
          <p:nvSpPr>
            <p:cNvPr id="40" name="Freeform 15"/>
            <p:cNvSpPr/>
            <p:nvPr/>
          </p:nvSpPr>
          <p:spPr bwMode="auto">
            <a:xfrm>
              <a:off x="8315325" y="-565150"/>
              <a:ext cx="198437" cy="200025"/>
            </a:xfrm>
            <a:custGeom>
              <a:gdLst>
                <a:gd name="T0" fmla="*/ 42 w 53"/>
                <a:gd name="T1" fmla="*/ 3 h 53"/>
                <a:gd name="T2" fmla="*/ 23 w 53"/>
                <a:gd name="T3" fmla="*/ 7 h 53"/>
                <a:gd name="T4" fmla="*/ 7 w 53"/>
                <a:gd name="T5" fmla="*/ 23 h 53"/>
                <a:gd name="T6" fmla="*/ 7 w 53"/>
                <a:gd name="T7" fmla="*/ 47 h 53"/>
                <a:gd name="T8" fmla="*/ 31 w 53"/>
                <a:gd name="T9" fmla="*/ 47 h 53"/>
                <a:gd name="T10" fmla="*/ 47 w 53"/>
                <a:gd name="T11" fmla="*/ 30 h 53"/>
                <a:gd name="T12" fmla="*/ 51 w 53"/>
                <a:gd name="T13" fmla="*/ 12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2" y="3"/>
                  </a:moveTo>
                  <a:cubicBezTo>
                    <a:pt x="36" y="0"/>
                    <a:pt x="28" y="2"/>
                    <a:pt x="23" y="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30"/>
                    <a:pt x="0" y="40"/>
                    <a:pt x="7" y="47"/>
                  </a:cubicBezTo>
                  <a:cubicBezTo>
                    <a:pt x="13" y="53"/>
                    <a:pt x="24" y="53"/>
                    <a:pt x="31" y="4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2" y="25"/>
                    <a:pt x="53" y="18"/>
                    <a:pt x="51" y="12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8502650" y="-747713"/>
              <a:ext cx="200025" cy="193675"/>
            </a:xfrm>
            <a:custGeom>
              <a:gdLst>
                <a:gd name="T0" fmla="*/ 12 w 53"/>
                <a:gd name="T1" fmla="*/ 50 h 52"/>
                <a:gd name="T2" fmla="*/ 30 w 53"/>
                <a:gd name="T3" fmla="*/ 46 h 52"/>
                <a:gd name="T4" fmla="*/ 46 w 53"/>
                <a:gd name="T5" fmla="*/ 30 h 52"/>
                <a:gd name="T6" fmla="*/ 47 w 53"/>
                <a:gd name="T7" fmla="*/ 6 h 52"/>
                <a:gd name="T8" fmla="*/ 23 w 53"/>
                <a:gd name="T9" fmla="*/ 6 h 52"/>
                <a:gd name="T10" fmla="*/ 6 w 53"/>
                <a:gd name="T11" fmla="*/ 23 h 52"/>
                <a:gd name="T12" fmla="*/ 3 w 53"/>
                <a:gd name="T13" fmla="*/ 41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2" y="50"/>
                  </a:moveTo>
                  <a:cubicBezTo>
                    <a:pt x="18" y="52"/>
                    <a:pt x="25" y="51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3" y="23"/>
                    <a:pt x="53" y="13"/>
                    <a:pt x="47" y="6"/>
                  </a:cubicBezTo>
                  <a:cubicBezTo>
                    <a:pt x="40" y="0"/>
                    <a:pt x="29" y="0"/>
                    <a:pt x="23" y="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7"/>
                    <a:pt x="0" y="35"/>
                    <a:pt x="3" y="41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8428038" y="-639763"/>
              <a:ext cx="165100" cy="161925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84" tIns="45692" rIns="91384" bIns="4569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060766" y="365698"/>
            <a:ext cx="3022469" cy="3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597456" y="702901"/>
            <a:ext cx="1947503" cy="2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This is a subtitle for your presentation</a:t>
            </a:r>
            <a:endParaRPr lang="zh-CN" altLang="en-US" sz="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306431" y="986964"/>
            <a:ext cx="5438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2000"/>
    </mc:Choice>
    <mc:Fallback>
      <p:transition spd="slow" advTm="3000"/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FFC000"/>
      </a:accent1>
      <a:accent2>
        <a:srgbClr val="FCCB4F"/>
      </a:accent2>
      <a:accent3>
        <a:srgbClr val="FFC000"/>
      </a:accent3>
      <a:accent4>
        <a:srgbClr val="FCCB4F"/>
      </a:accent4>
      <a:accent5>
        <a:srgbClr val="935931"/>
      </a:accent5>
      <a:accent6>
        <a:srgbClr val="F39E9B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PPT汇_PPT模板免费下载_www.ppthui.com</Manager>
  <Company>PPT汇_PPT模板免费下载_www.ppthui.com</Company>
  <PresentationFormat>自定义</PresentationFormat>
  <Paragraphs>216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Impact</vt:lpstr>
      <vt:lpstr>宋体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</cp:revision>
  <dcterms:created xsi:type="dcterms:W3CDTF">2016-09-16T13:33:00Z</dcterms:created>
  <dcterms:modified xsi:type="dcterms:W3CDTF">2023-05-08T04:00:14Z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