
<file path=[Content_Types].xml><?xml version="1.0" encoding="utf-8"?>
<Types xmlns="http://schemas.openxmlformats.org/package/2006/content-types">
  <Default Extension="dat" ContentType="application/unknown"/>
  <Default Extension="rels" ContentType="application/vnd.openxmlformats-package.relationships+xml"/>
  <Default Extension="xml" ContentType="application/xml"/>
  <Default Extension="jpeg" ContentType="image/jpeg"/>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56" r:id="rId4"/>
    <p:sldId id="257" r:id="rId5"/>
    <p:sldId id="258" r:id="rId6"/>
    <p:sldId id="263" r:id="rId7"/>
    <p:sldId id="276" r:id="rId8"/>
    <p:sldId id="264" r:id="rId9"/>
    <p:sldId id="260" r:id="rId10"/>
    <p:sldId id="265" r:id="rId11"/>
    <p:sldId id="275" r:id="rId12"/>
    <p:sldId id="266" r:id="rId13"/>
    <p:sldId id="267" r:id="rId14"/>
    <p:sldId id="261" r:id="rId15"/>
    <p:sldId id="269" r:id="rId16"/>
    <p:sldId id="268" r:id="rId17"/>
    <p:sldId id="272" r:id="rId18"/>
    <p:sldId id="262" r:id="rId19"/>
    <p:sldId id="270" r:id="rId20"/>
    <p:sldId id="273" r:id="rId21"/>
    <p:sldId id="274" r:id="rId22"/>
    <p:sldId id="259" r:id="rId23"/>
    <p:sldId id="293" r:id="rId24"/>
    <p:sldId id="311" r:id="rId25"/>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tags" Target="tags/tag61.xml" /><Relationship Id="rId27" Type="http://schemas.openxmlformats.org/officeDocument/2006/relationships/presProps" Target="presProps.xml" /><Relationship Id="rId28" Type="http://schemas.openxmlformats.org/officeDocument/2006/relationships/viewProps" Target="viewProps.xml" /><Relationship Id="rId29" Type="http://schemas.openxmlformats.org/officeDocument/2006/relationships/theme" Target="theme/theme1.xml" /><Relationship Id="rId3" Type="http://schemas.openxmlformats.org/officeDocument/2006/relationships/notesMaster" Target="notesMasters/notesMaster1.xml" /><Relationship Id="rId30"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21</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22</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阿里巴巴普惠体 R" panose="00020600040101010101" pitchFamily="18" charset="-122"/>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阿里巴巴普惠体 R" panose="00020600040101010101" pitchFamily="18"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阿里巴巴普惠体 R" panose="00020600040101010101" pitchFamily="18" charset="-122"/>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阿里巴巴普惠体 R"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阿里巴巴普惠体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阿里巴巴普惠体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阿里巴巴普惠体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阿里巴巴普惠体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阿里巴巴普惠体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 Id="rId3" Type="http://schemas.openxmlformats.org/officeDocument/2006/relationships/image" Target="../media/image2.png" /><Relationship Id="rId4" Type="http://schemas.openxmlformats.org/officeDocument/2006/relationships/image" Target="../media/image3.png" /><Relationship Id="rId5" Type="http://schemas.microsoft.com/office/2007/relationships/hdphoto" Target="../media/image4.wdp"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4.png" /><Relationship Id="rId3" Type="http://schemas.microsoft.com/office/2007/relationships/hdphoto" Target="../media/image15.wdp"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6.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 Id="rId3" Type="http://schemas.openxmlformats.org/officeDocument/2006/relationships/image" Target="../media/image2.png" /><Relationship Id="rId4" Type="http://schemas.openxmlformats.org/officeDocument/2006/relationships/image" Target="../media/image3.png" /><Relationship Id="rId5" Type="http://schemas.microsoft.com/office/2007/relationships/hdphoto" Target="../media/image4.wdp"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 Id="rId3" Type="http://schemas.microsoft.com/office/2007/relationships/hdphoto" Target="../media/image4.wdp"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 Id="rId3" Type="http://schemas.openxmlformats.org/officeDocument/2006/relationships/image" Target="../media/image2.png" /><Relationship Id="rId4" Type="http://schemas.openxmlformats.org/officeDocument/2006/relationships/image" Target="../media/image3.png" /><Relationship Id="rId5" Type="http://schemas.microsoft.com/office/2007/relationships/hdphoto" Target="../media/image4.wdp"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4.png" /><Relationship Id="rId3" Type="http://schemas.microsoft.com/office/2007/relationships/hdphoto" Target="../media/image15.wdp"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7.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6.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 Id="rId3" Type="http://schemas.openxmlformats.org/officeDocument/2006/relationships/image" Target="../media/image2.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8.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18.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 Id="rId3" Type="http://schemas.openxmlformats.org/officeDocument/2006/relationships/image" Target="../media/image2.png" /><Relationship Id="rId4" Type="http://schemas.openxmlformats.org/officeDocument/2006/relationships/image" Target="../media/image3.png" /><Relationship Id="rId5" Type="http://schemas.microsoft.com/office/2007/relationships/hdphoto" Target="../media/image4.wdp"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 Id="rId3" Type="http://schemas.microsoft.com/office/2007/relationships/hdphoto" Target="../media/image4.wdp" /><Relationship Id="rId4" Type="http://schemas.openxmlformats.org/officeDocument/2006/relationships/image" Target="../media/image5.png" /><Relationship Id="rId5" Type="http://schemas.microsoft.com/office/2007/relationships/hdphoto" Target="../media/image6.wdp"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 Id="rId3" Type="http://schemas.openxmlformats.org/officeDocument/2006/relationships/image" Target="../media/image7.png" /><Relationship Id="rId4" Type="http://schemas.microsoft.com/office/2007/relationships/hdphoto" Target="../media/image8.wdp"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 Id="rId3" Type="http://schemas.openxmlformats.org/officeDocument/2006/relationships/image" Target="../media/image2.png" /><Relationship Id="rId4" Type="http://schemas.openxmlformats.org/officeDocument/2006/relationships/image" Target="../media/image3.png" /><Relationship Id="rId5" Type="http://schemas.microsoft.com/office/2007/relationships/hdphoto" Target="../media/image4.wdp"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9.png" /><Relationship Id="rId3" Type="http://schemas.openxmlformats.org/officeDocument/2006/relationships/image" Target="../media/image10.png" /><Relationship Id="rId4" Type="http://schemas.openxmlformats.org/officeDocument/2006/relationships/image" Target="../media/image11.png" /><Relationship Id="rId5" Type="http://schemas.openxmlformats.org/officeDocument/2006/relationships/image" Target="../media/image12.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3.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rcRect t="11650" b="3975"/>
          <a:stretch>
            <a:fillRect/>
          </a:stretch>
        </p:blipFill>
        <p:spPr>
          <a:xfrm>
            <a:off x="0" y="0"/>
            <a:ext cx="12192000" cy="6858000"/>
          </a:xfrm>
          <a:prstGeom prst="rect">
            <a:avLst/>
          </a:prstGeom>
        </p:spPr>
      </p:pic>
      <p:grpSp>
        <p:nvGrpSpPr>
          <p:cNvPr id="5" name="组合 4"/>
          <p:cNvGrpSpPr/>
          <p:nvPr/>
        </p:nvGrpSpPr>
        <p:grpSpPr>
          <a:xfrm>
            <a:off x="376777" y="1623389"/>
            <a:ext cx="11432525" cy="5513110"/>
            <a:chOff x="1685276" y="2597373"/>
            <a:chExt cx="8821446" cy="2751483"/>
          </a:xfrm>
        </p:grpSpPr>
        <p:sp>
          <p:nvSpPr>
            <p:cNvPr id="6" name="矩形 5"/>
            <p:cNvSpPr/>
            <p:nvPr/>
          </p:nvSpPr>
          <p:spPr>
            <a:xfrm>
              <a:off x="1685277" y="2597373"/>
              <a:ext cx="8821445" cy="1867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ea typeface="阿里巴巴普惠体 R" panose="00020600040101010101" pitchFamily="18" charset="-122"/>
              </a:endParaRPr>
            </a:p>
          </p:txBody>
        </p:sp>
        <p:pic>
          <p:nvPicPr>
            <p:cNvPr id="7" name="wps稻壳儿佳誉设计原创链接：http://chn.docer.com/works?userid=2198746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5654222" y="496356"/>
              <a:ext cx="883554" cy="8821445"/>
            </a:xfrm>
            <a:prstGeom prst="rect">
              <a:avLst/>
            </a:prstGeom>
          </p:spPr>
        </p:pic>
      </p:grpSp>
      <p:pic>
        <p:nvPicPr>
          <p:cNvPr id="9" name="图片 8"/>
          <p:cNvPicPr>
            <a:picLocks noChangeAspect="1"/>
          </p:cNvPicPr>
          <p:nvPr/>
        </p:nvPicPr>
        <p:blipFill>
          <a:blip r:embed="rId4">
            <a:extLst>
              <a:ext uri="{BEBA8EAE-BF5A-486C-A8C5-ECC9F3942E4B}">
                <a14:imgProps xmlns:a14="http://schemas.microsoft.com/office/drawing/2010/main">
                  <a14:imgLayer r:embed="rId5">
                    <a14:imgEffect>
                      <a14:backgroundRemoval t="1354" b="99167" l="2695" r="90359">
                        <a14:foregroundMark x1="31617" y1="33021" x2="31617" y2="33021"/>
                        <a14:foregroundMark x1="37545" y1="30938" x2="37545" y2="30938"/>
                        <a14:foregroundMark x1="46467" y1="27708" x2="46467" y2="27708"/>
                        <a14:foregroundMark x1="46647" y1="29115" x2="46647" y2="29115"/>
                        <a14:foregroundMark x1="51976" y1="28594" x2="51976" y2="28594"/>
                        <a14:foregroundMark x1="51976" y1="30052" x2="51976" y2="30052"/>
                        <a14:foregroundMark x1="52575" y1="31979" x2="52575" y2="31979"/>
                        <a14:foregroundMark x1="43653" y1="26406" x2="43653" y2="26406"/>
                        <a14:foregroundMark x1="46347" y1="24740" x2="46347" y2="24740"/>
                        <a14:foregroundMark x1="26707" y1="57760" x2="26707" y2="57760"/>
                        <a14:foregroundMark x1="28323" y1="63021" x2="28323" y2="63021"/>
                        <a14:foregroundMark x1="27126" y1="65000" x2="27126" y2="65000"/>
                        <a14:foregroundMark x1="22096" y1="66927" x2="22096" y2="66927"/>
                        <a14:foregroundMark x1="17904" y1="67188" x2="17904" y2="67188"/>
                        <a14:foregroundMark x1="15389" y1="68333" x2="15389" y2="68333"/>
                        <a14:foregroundMark x1="14192" y1="64740" x2="14192" y2="64740"/>
                        <a14:foregroundMark x1="14790" y1="59531" x2="14790" y2="59531"/>
                        <a14:foregroundMark x1="15689" y1="66563" x2="15689" y2="66563"/>
                        <a14:foregroundMark x1="19102" y1="68854" x2="19102" y2="68854"/>
                        <a14:foregroundMark x1="39760" y1="26927" x2="39760" y2="26927"/>
                        <a14:foregroundMark x1="43952" y1="28073" x2="43952" y2="28073"/>
                        <a14:foregroundMark x1="62695" y1="63698" x2="62695" y2="63698"/>
                        <a14:foregroundMark x1="66407" y1="68229" x2="66407" y2="68229"/>
                        <a14:foregroundMark x1="69401" y1="70833" x2="69401" y2="70833"/>
                      </a14:backgroundRemoval>
                    </a14:imgEffect>
                  </a14:imgLayer>
                </a14:imgProps>
              </a:ext>
              <a:ext uri="{28A0092B-C50C-407E-A947-70E740481C1C}">
                <a14:useLocalDpi xmlns:a14="http://schemas.microsoft.com/office/drawing/2010/main" val="0"/>
              </a:ext>
            </a:extLst>
          </a:blip>
          <a:stretch>
            <a:fillRect/>
          </a:stretch>
        </p:blipFill>
        <p:spPr>
          <a:xfrm>
            <a:off x="8336132" y="1623389"/>
            <a:ext cx="2793125" cy="3211258"/>
          </a:xfrm>
          <a:prstGeom prst="rect">
            <a:avLst/>
          </a:prstGeom>
        </p:spPr>
      </p:pic>
      <p:sp>
        <p:nvSpPr>
          <p:cNvPr id="4" name="文本框 3"/>
          <p:cNvSpPr txBox="1"/>
          <p:nvPr/>
        </p:nvSpPr>
        <p:spPr>
          <a:xfrm>
            <a:off x="1339430" y="2567298"/>
            <a:ext cx="6011281" cy="1323439"/>
          </a:xfrm>
          <a:prstGeom prst="rect">
            <a:avLst/>
          </a:prstGeom>
          <a:noFill/>
        </p:spPr>
        <p:txBody>
          <a:bodyPr wrap="square" rtlCol="0">
            <a:spAutoFit/>
          </a:bodyPr>
          <a:lstStyle/>
          <a:p>
            <a:pPr algn="dist"/>
            <a:r>
              <a:rPr lang="zh-CN" altLang="en-US" sz="8000" b="1">
                <a:latin typeface="阿里巴巴普惠体 B" panose="00020600040101010101" pitchFamily="18" charset="-122"/>
                <a:ea typeface="阿里巴巴普惠体 B" panose="00020600040101010101" pitchFamily="18" charset="-122"/>
              </a:rPr>
              <a:t>欢乐愚人节</a:t>
            </a:r>
            <a:endParaRPr lang="zh-CN" altLang="en-US" sz="8000" b="1">
              <a:latin typeface="阿里巴巴普惠体 B" panose="00020600040101010101" pitchFamily="18" charset="-122"/>
              <a:ea typeface="阿里巴巴普惠体 B" panose="00020600040101010101" pitchFamily="18" charset="-122"/>
            </a:endParaRPr>
          </a:p>
        </p:txBody>
      </p:sp>
      <p:sp>
        <p:nvSpPr>
          <p:cNvPr id="10" name="矩形 9"/>
          <p:cNvSpPr/>
          <p:nvPr/>
        </p:nvSpPr>
        <p:spPr>
          <a:xfrm>
            <a:off x="1537816" y="2099493"/>
            <a:ext cx="1660124" cy="301841"/>
          </a:xfrm>
          <a:prstGeom prst="rect">
            <a:avLst/>
          </a:prstGeom>
          <a:solidFill>
            <a:schemeClr val="accent4">
              <a:lumMod val="60000"/>
              <a:lumOff val="40000"/>
            </a:schemeClr>
          </a:solidFill>
          <a:ln w="38100">
            <a:solidFill>
              <a:schemeClr val="accent4">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阿里巴巴普惠体 B" panose="00020600040101010101" pitchFamily="18" charset="-122"/>
              <a:ea typeface="阿里巴巴普惠体 B" panose="00020600040101010101" pitchFamily="18" charset="-122"/>
            </a:endParaRPr>
          </a:p>
        </p:txBody>
      </p:sp>
      <p:sp>
        <p:nvSpPr>
          <p:cNvPr id="11" name="文本框 11"/>
          <p:cNvSpPr txBox="1"/>
          <p:nvPr/>
        </p:nvSpPr>
        <p:spPr>
          <a:xfrm>
            <a:off x="1582343" y="2106115"/>
            <a:ext cx="1566168"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a:latin typeface="阿里巴巴普惠体 B" panose="00020600040101010101" pitchFamily="18" charset="-122"/>
                <a:ea typeface="阿里巴巴普惠体 B" panose="00020600040101010101" pitchFamily="18" charset="-122"/>
              </a:rPr>
              <a:t>汇报人：</a:t>
            </a:r>
            <a:r>
              <a:rPr lang="en-US" altLang="zh-CN" sz="1200" b="1">
                <a:latin typeface="阿里巴巴普惠体 B" panose="00020600040101010101" pitchFamily="18" charset="-122"/>
                <a:ea typeface="阿里巴巴普惠体 B" panose="00020600040101010101" pitchFamily="18" charset="-122"/>
              </a:rPr>
              <a:t>PPT</a:t>
            </a:r>
            <a:r>
              <a:rPr lang="zh-CN" altLang="en-US" sz="1200" b="1">
                <a:latin typeface="阿里巴巴普惠体 B" panose="00020600040101010101" pitchFamily="18" charset="-122"/>
                <a:ea typeface="阿里巴巴普惠体 B" panose="00020600040101010101" pitchFamily="18" charset="-122"/>
              </a:rPr>
              <a:t>汇</a:t>
            </a:r>
            <a:endParaRPr lang="zh-CN" altLang="en-US" sz="1200" b="1">
              <a:latin typeface="阿里巴巴普惠体 B" panose="00020600040101010101" pitchFamily="18" charset="-122"/>
              <a:ea typeface="阿里巴巴普惠体 B" panose="00020600040101010101" pitchFamily="18" charset="-122"/>
            </a:endParaRPr>
          </a:p>
          <a:p>
            <a:endParaRPr lang="zh-CN" altLang="en-US" sz="1200" b="1">
              <a:latin typeface="阿里巴巴普惠体 B" panose="00020600040101010101" pitchFamily="18" charset="-122"/>
              <a:ea typeface="阿里巴巴普惠体 B" panose="00020600040101010101" pitchFamily="18" charset="-122"/>
            </a:endParaRPr>
          </a:p>
        </p:txBody>
      </p:sp>
      <p:sp>
        <p:nvSpPr>
          <p:cNvPr id="12" name="矩形 11"/>
          <p:cNvSpPr/>
          <p:nvPr/>
        </p:nvSpPr>
        <p:spPr>
          <a:xfrm>
            <a:off x="1339430" y="3890737"/>
            <a:ext cx="6230469" cy="72109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100">
                <a:solidFill>
                  <a:srgbClr val="000000"/>
                </a:solidFill>
                <a:latin typeface="阿里巴巴普惠体 B" panose="00020600040101010101" pitchFamily="18" charset="-122"/>
                <a:ea typeface="阿里巴巴普惠体 B" panose="00020600040101010101" pitchFamily="18" charset="-122"/>
              </a:rPr>
              <a:t>点击输入您的内容，或者通过复制您的文本后，在此框中选择粘贴。请言简意赅，简单说明即可，不必繁琐。点击输入您的内容，或者通过复制您的文本后</a:t>
            </a:r>
            <a:r>
              <a:rPr lang="en-US" altLang="zh-CN" sz="1100">
                <a:solidFill>
                  <a:srgbClr val="000000"/>
                </a:solidFill>
                <a:latin typeface="阿里巴巴普惠体 B" panose="00020600040101010101" pitchFamily="18" charset="-122"/>
                <a:ea typeface="阿里巴巴普惠体 B" panose="00020600040101010101" pitchFamily="18" charset="-122"/>
              </a:rPr>
              <a:t>.</a:t>
            </a:r>
            <a:endParaRPr lang="zh-CN" altLang="en-US" sz="1100">
              <a:effectLst/>
              <a:latin typeface="阿里巴巴普惠体 B" panose="00020600040101010101" pitchFamily="18" charset="-122"/>
              <a:ea typeface="阿里巴巴普惠体 B" panose="00020600040101010101" pitchFamily="18" charset="-122"/>
            </a:endParaRPr>
          </a:p>
        </p:txBody>
      </p:sp>
    </p:spTree>
  </p:cSld>
  <p:clrMapOvr>
    <a:masterClrMapping/>
  </p:clrMapOvr>
  <mc:AlternateContent>
    <mc:Choice xmlns:p14="http://schemas.microsoft.com/office/powerpoint/2010/main" Requires="p14">
      <p:transition spd="slow" advTm="0" p14:dur="2000"/>
    </mc:Choice>
    <mc:Fallback>
      <p:transition spd="slow"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p:bldP spid="12"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椭圆 13"/>
          <p:cNvSpPr/>
          <p:nvPr/>
        </p:nvSpPr>
        <p:spPr>
          <a:xfrm>
            <a:off x="8502521" y="1632441"/>
            <a:ext cx="3531140" cy="3531140"/>
          </a:xfrm>
          <a:prstGeom prst="ellipse">
            <a:avLst/>
          </a:prstGeom>
          <a:gradFill>
            <a:gsLst>
              <a:gs pos="16000">
                <a:schemeClr val="accent2">
                  <a:lumMod val="40000"/>
                  <a:lumOff val="60000"/>
                </a:schemeClr>
              </a:gs>
              <a:gs pos="78000">
                <a:srgbClr val="FFDFE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ea typeface="阿里巴巴普惠体 R" panose="00020600040101010101" pitchFamily="18" charset="-122"/>
            </a:endParaRPr>
          </a:p>
        </p:txBody>
      </p:sp>
      <p:sp>
        <p:nvSpPr>
          <p:cNvPr id="2" name="矩形 1"/>
          <p:cNvSpPr/>
          <p:nvPr/>
        </p:nvSpPr>
        <p:spPr>
          <a:xfrm>
            <a:off x="913059" y="1578104"/>
            <a:ext cx="1212163" cy="52156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a:solidFill>
                  <a:schemeClr val="tx1"/>
                </a:solidFill>
                <a:latin typeface="阿里巴巴普惠体 B" panose="00020600040101010101" pitchFamily="18" charset="-122"/>
                <a:ea typeface="阿里巴巴普惠体 B" panose="00020600040101010101" pitchFamily="18" charset="-122"/>
              </a:rPr>
              <a:t>01</a:t>
            </a:r>
            <a:endParaRPr lang="zh-CN" altLang="en-US" sz="2400">
              <a:solidFill>
                <a:schemeClr val="tx1"/>
              </a:solidFill>
              <a:latin typeface="阿里巴巴普惠体 B" panose="00020600040101010101" pitchFamily="18" charset="-122"/>
              <a:ea typeface="阿里巴巴普惠体 B" panose="00020600040101010101" pitchFamily="18" charset="-122"/>
            </a:endParaRPr>
          </a:p>
        </p:txBody>
      </p:sp>
      <p:sp>
        <p:nvSpPr>
          <p:cNvPr id="3" name="矩形 2"/>
          <p:cNvSpPr/>
          <p:nvPr/>
        </p:nvSpPr>
        <p:spPr>
          <a:xfrm>
            <a:off x="913059" y="2717508"/>
            <a:ext cx="1212163" cy="52156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a:solidFill>
                  <a:schemeClr val="tx1"/>
                </a:solidFill>
                <a:latin typeface="阿里巴巴普惠体 B" panose="00020600040101010101" pitchFamily="18" charset="-122"/>
                <a:ea typeface="阿里巴巴普惠体 B" panose="00020600040101010101" pitchFamily="18" charset="-122"/>
              </a:rPr>
              <a:t>02</a:t>
            </a:r>
            <a:endParaRPr lang="zh-CN" altLang="en-US" sz="2400">
              <a:solidFill>
                <a:schemeClr val="tx1"/>
              </a:solidFill>
              <a:latin typeface="阿里巴巴普惠体 B" panose="00020600040101010101" pitchFamily="18" charset="-122"/>
              <a:ea typeface="阿里巴巴普惠体 B" panose="00020600040101010101" pitchFamily="18" charset="-122"/>
            </a:endParaRPr>
          </a:p>
        </p:txBody>
      </p:sp>
      <p:sp>
        <p:nvSpPr>
          <p:cNvPr id="4" name="矩形 3"/>
          <p:cNvSpPr/>
          <p:nvPr/>
        </p:nvSpPr>
        <p:spPr>
          <a:xfrm>
            <a:off x="913059" y="3856912"/>
            <a:ext cx="1212163" cy="52156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a:solidFill>
                  <a:schemeClr val="tx1"/>
                </a:solidFill>
                <a:latin typeface="阿里巴巴普惠体 B" panose="00020600040101010101" pitchFamily="18" charset="-122"/>
                <a:ea typeface="阿里巴巴普惠体 B" panose="00020600040101010101" pitchFamily="18" charset="-122"/>
              </a:rPr>
              <a:t>03</a:t>
            </a:r>
            <a:endParaRPr lang="zh-CN" altLang="en-US" sz="2400">
              <a:solidFill>
                <a:schemeClr val="tx1"/>
              </a:solidFill>
              <a:latin typeface="阿里巴巴普惠体 B" panose="00020600040101010101" pitchFamily="18" charset="-122"/>
              <a:ea typeface="阿里巴巴普惠体 B" panose="00020600040101010101" pitchFamily="18" charset="-122"/>
            </a:endParaRPr>
          </a:p>
        </p:txBody>
      </p:sp>
      <p:sp>
        <p:nvSpPr>
          <p:cNvPr id="5" name="矩形 4"/>
          <p:cNvSpPr/>
          <p:nvPr/>
        </p:nvSpPr>
        <p:spPr>
          <a:xfrm>
            <a:off x="913059" y="4996316"/>
            <a:ext cx="1212163" cy="52156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a:solidFill>
                  <a:schemeClr val="tx1"/>
                </a:solidFill>
                <a:latin typeface="阿里巴巴普惠体 B" panose="00020600040101010101" pitchFamily="18" charset="-122"/>
                <a:ea typeface="阿里巴巴普惠体 B" panose="00020600040101010101" pitchFamily="18" charset="-122"/>
              </a:rPr>
              <a:t>04</a:t>
            </a:r>
            <a:endParaRPr lang="zh-CN" altLang="en-US" sz="2400">
              <a:solidFill>
                <a:schemeClr val="tx1"/>
              </a:solidFill>
              <a:latin typeface="阿里巴巴普惠体 B" panose="00020600040101010101" pitchFamily="18" charset="-122"/>
              <a:ea typeface="阿里巴巴普惠体 B" panose="00020600040101010101" pitchFamily="18" charset="-122"/>
            </a:endParaRPr>
          </a:p>
        </p:txBody>
      </p:sp>
      <p:pic>
        <p:nvPicPr>
          <p:cNvPr id="12" name="图片 11"/>
          <p:cNvPicPr>
            <a:picLocks noChangeAspect="1"/>
          </p:cNvPicPr>
          <p:nvPr/>
        </p:nvPicPr>
        <p:blipFill>
          <a:blip r:embed="rId2">
            <a:extLst>
              <a:ext uri="{BEBA8EAE-BF5A-486C-A8C5-ECC9F3942E4B}">
                <a14:imgProps xmlns:a14="http://schemas.microsoft.com/office/drawing/2010/main">
                  <a14:imgLayer r:embed="rId3">
                    <a14:imgEffect>
                      <a14:backgroundRemoval t="37813" b="98281" l="10000" r="90000"/>
                    </a14:imgEffect>
                  </a14:imgLayer>
                </a14:imgProps>
              </a:ext>
              <a:ext uri="{28A0092B-C50C-407E-A947-70E740481C1C}">
                <a14:useLocalDpi xmlns:a14="http://schemas.microsoft.com/office/drawing/2010/main" val="0"/>
              </a:ext>
            </a:extLst>
          </a:blip>
          <a:stretch>
            <a:fillRect/>
          </a:stretch>
        </p:blipFill>
        <p:spPr>
          <a:xfrm>
            <a:off x="8632319" y="381930"/>
            <a:ext cx="2951569" cy="4427355"/>
          </a:xfrm>
          <a:prstGeom prst="rect">
            <a:avLst/>
          </a:prstGeom>
        </p:spPr>
      </p:pic>
      <p:sp>
        <p:nvSpPr>
          <p:cNvPr id="15" name="矩形 14"/>
          <p:cNvSpPr/>
          <p:nvPr/>
        </p:nvSpPr>
        <p:spPr>
          <a:xfrm>
            <a:off x="2672150" y="1402568"/>
            <a:ext cx="5184805" cy="721095"/>
          </a:xfrm>
          <a:prstGeom prst="rect">
            <a:avLst/>
          </a:prstGeom>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100">
                <a:solidFill>
                  <a:srgbClr val="000000"/>
                </a:solidFill>
                <a:latin typeface="阿里巴巴普惠体 B" panose="00020600040101010101" pitchFamily="18" charset="-122"/>
                <a:ea typeface="阿里巴巴普惠体 B" panose="00020600040101010101" pitchFamily="18" charset="-122"/>
              </a:rPr>
              <a:t>点击输入您的内容，或者通过复制您的文本后，在此框中选择粘贴。请言简意赅，简单说明即可，不必繁琐。</a:t>
            </a:r>
            <a:endParaRPr lang="zh-CN" altLang="en-US" sz="1100">
              <a:effectLst/>
              <a:latin typeface="阿里巴巴普惠体 B" panose="00020600040101010101" pitchFamily="18" charset="-122"/>
              <a:ea typeface="阿里巴巴普惠体 B" panose="00020600040101010101" pitchFamily="18" charset="-122"/>
            </a:endParaRPr>
          </a:p>
        </p:txBody>
      </p:sp>
      <p:sp>
        <p:nvSpPr>
          <p:cNvPr id="16" name="矩形 15"/>
          <p:cNvSpPr/>
          <p:nvPr/>
        </p:nvSpPr>
        <p:spPr>
          <a:xfrm>
            <a:off x="2672149" y="2530477"/>
            <a:ext cx="5184805" cy="721095"/>
          </a:xfrm>
          <a:prstGeom prst="rect">
            <a:avLst/>
          </a:prstGeom>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100">
                <a:solidFill>
                  <a:srgbClr val="000000"/>
                </a:solidFill>
                <a:latin typeface="阿里巴巴普惠体 B" panose="00020600040101010101" pitchFamily="18" charset="-122"/>
                <a:ea typeface="阿里巴巴普惠体 B" panose="00020600040101010101" pitchFamily="18" charset="-122"/>
              </a:rPr>
              <a:t>点击输入您的内容，或者通过复制您的文本后，在此框中选择粘贴。请言简意赅，简单说明即可，不必繁琐。</a:t>
            </a:r>
            <a:endParaRPr lang="zh-CN" altLang="en-US" sz="1100">
              <a:effectLst/>
              <a:latin typeface="阿里巴巴普惠体 B" panose="00020600040101010101" pitchFamily="18" charset="-122"/>
              <a:ea typeface="阿里巴巴普惠体 B" panose="00020600040101010101" pitchFamily="18" charset="-122"/>
            </a:endParaRPr>
          </a:p>
        </p:txBody>
      </p:sp>
      <p:sp>
        <p:nvSpPr>
          <p:cNvPr id="17" name="矩形 16"/>
          <p:cNvSpPr/>
          <p:nvPr/>
        </p:nvSpPr>
        <p:spPr>
          <a:xfrm>
            <a:off x="2672148" y="3669881"/>
            <a:ext cx="5184805" cy="721095"/>
          </a:xfrm>
          <a:prstGeom prst="rect">
            <a:avLst/>
          </a:prstGeom>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100">
                <a:solidFill>
                  <a:srgbClr val="000000"/>
                </a:solidFill>
                <a:latin typeface="阿里巴巴普惠体 B" panose="00020600040101010101" pitchFamily="18" charset="-122"/>
                <a:ea typeface="阿里巴巴普惠体 B" panose="00020600040101010101" pitchFamily="18" charset="-122"/>
              </a:rPr>
              <a:t>点击输入您的内容，或者通过复制您的文本后，在此框中选择粘贴。请言简意赅，简单说明即可，不必繁琐。</a:t>
            </a:r>
            <a:endParaRPr lang="zh-CN" altLang="en-US" sz="1100">
              <a:effectLst/>
              <a:latin typeface="阿里巴巴普惠体 B" panose="00020600040101010101" pitchFamily="18" charset="-122"/>
              <a:ea typeface="阿里巴巴普惠体 B" panose="00020600040101010101" pitchFamily="18" charset="-122"/>
            </a:endParaRPr>
          </a:p>
        </p:txBody>
      </p:sp>
      <p:sp>
        <p:nvSpPr>
          <p:cNvPr id="18" name="矩形 17"/>
          <p:cNvSpPr/>
          <p:nvPr/>
        </p:nvSpPr>
        <p:spPr>
          <a:xfrm>
            <a:off x="2672147" y="4809285"/>
            <a:ext cx="5184805" cy="721095"/>
          </a:xfrm>
          <a:prstGeom prst="rect">
            <a:avLst/>
          </a:prstGeom>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100">
                <a:solidFill>
                  <a:srgbClr val="000000"/>
                </a:solidFill>
                <a:latin typeface="阿里巴巴普惠体 B" panose="00020600040101010101" pitchFamily="18" charset="-122"/>
                <a:ea typeface="阿里巴巴普惠体 B" panose="00020600040101010101" pitchFamily="18" charset="-122"/>
              </a:rPr>
              <a:t>点击输入您的内容，或者通过复制您的文本后，在此框中选择粘贴。请言简意赅，简单说明即可，不必繁琐。</a:t>
            </a:r>
            <a:endParaRPr lang="zh-CN" altLang="en-US" sz="1100">
              <a:effectLst/>
              <a:latin typeface="阿里巴巴普惠体 B" panose="00020600040101010101" pitchFamily="18" charset="-122"/>
              <a:ea typeface="阿里巴巴普惠体 B" panose="00020600040101010101" pitchFamily="18"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par>
                          <p:cTn id="45" fill="hold" nodeType="afterGroup">
                            <p:stCondLst>
                              <p:cond delay="1000"/>
                            </p:stCondLst>
                            <p:childTnLst>
                              <p:par>
                                <p:cTn id="46" presetID="21" presetClass="entr" presetSubtype="1"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heel(1)">
                                      <p:cBhvr>
                                        <p:cTn id="48" dur="2000"/>
                                        <p:tgtEl>
                                          <p:spTgt spid="14"/>
                                        </p:tgtEl>
                                      </p:cBhvr>
                                    </p:animEffect>
                                  </p:childTnLst>
                                </p:cTn>
                              </p:par>
                            </p:childTnLst>
                          </p:cTn>
                        </p:par>
                        <p:par>
                          <p:cTn id="49" fill="hold" nodeType="afterGroup">
                            <p:stCondLst>
                              <p:cond delay="3000"/>
                            </p:stCondLst>
                            <p:childTnLst>
                              <p:par>
                                <p:cTn id="50" presetID="31" presetClass="entr" presetSubtype="0"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1000" fill="hold"/>
                                        <p:tgtEl>
                                          <p:spTgt spid="12"/>
                                        </p:tgtEl>
                                        <p:attrNameLst>
                                          <p:attrName>ppt_w</p:attrName>
                                        </p:attrNameLst>
                                      </p:cBhvr>
                                      <p:tavLst>
                                        <p:tav tm="0">
                                          <p:val>
                                            <p:fltVal val="0"/>
                                          </p:val>
                                        </p:tav>
                                        <p:tav tm="100000">
                                          <p:val>
                                            <p:strVal val="#ppt_w"/>
                                          </p:val>
                                        </p:tav>
                                      </p:tavLst>
                                    </p:anim>
                                    <p:anim calcmode="lin" valueType="num">
                                      <p:cBhvr>
                                        <p:cTn id="53" dur="1000" fill="hold"/>
                                        <p:tgtEl>
                                          <p:spTgt spid="12"/>
                                        </p:tgtEl>
                                        <p:attrNameLst>
                                          <p:attrName>ppt_h</p:attrName>
                                        </p:attrNameLst>
                                      </p:cBhvr>
                                      <p:tavLst>
                                        <p:tav tm="0">
                                          <p:val>
                                            <p:fltVal val="0"/>
                                          </p:val>
                                        </p:tav>
                                        <p:tav tm="100000">
                                          <p:val>
                                            <p:strVal val="#ppt_h"/>
                                          </p:val>
                                        </p:tav>
                                      </p:tavLst>
                                    </p:anim>
                                    <p:anim calcmode="lin" valueType="num">
                                      <p:cBhvr>
                                        <p:cTn id="54" dur="1000" fill="hold"/>
                                        <p:tgtEl>
                                          <p:spTgt spid="12"/>
                                        </p:tgtEl>
                                        <p:attrNameLst>
                                          <p:attrName>style.rotation</p:attrName>
                                        </p:attrNameLst>
                                      </p:cBhvr>
                                      <p:tavLst>
                                        <p:tav tm="0">
                                          <p:val>
                                            <p:fltVal val="90"/>
                                          </p:val>
                                        </p:tav>
                                        <p:tav tm="100000">
                                          <p:val>
                                            <p:fltVal val="0"/>
                                          </p:val>
                                        </p:tav>
                                      </p:tavLst>
                                    </p:anim>
                                    <p:animEffect transition="in" filter="fade">
                                      <p:cBhvr>
                                        <p:cTn id="5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3" grpId="0" animBg="1"/>
      <p:bldP spid="4" grpId="0" animBg="1"/>
      <p:bldP spid="5" grpId="0" animBg="1"/>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2" name="直接连接符 1"/>
          <p:cNvCxnSpPr/>
          <p:nvPr/>
        </p:nvCxnSpPr>
        <p:spPr>
          <a:xfrm flipH="1">
            <a:off x="10809571" y="-11906"/>
            <a:ext cx="0" cy="6881813"/>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10747658" y="469111"/>
            <a:ext cx="123825" cy="574676"/>
            <a:chOff x="3444" y="2907"/>
            <a:chExt cx="134" cy="624"/>
          </a:xfrm>
          <a:solidFill>
            <a:schemeClr val="accent4">
              <a:lumMod val="60000"/>
              <a:lumOff val="40000"/>
            </a:schemeClr>
          </a:solidFill>
        </p:grpSpPr>
        <p:sp>
          <p:nvSpPr>
            <p:cNvPr id="16" name="椭圆 15"/>
            <p:cNvSpPr/>
            <p:nvPr/>
          </p:nvSpPr>
          <p:spPr>
            <a:xfrm>
              <a:off x="3444" y="2907"/>
              <a:ext cx="134" cy="1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阿里巴巴普惠体 R" panose="00020600040101010101" pitchFamily="18" charset="-122"/>
                <a:cs typeface="+mn-cs"/>
              </a:endParaRPr>
            </a:p>
          </p:txBody>
        </p:sp>
        <p:sp>
          <p:nvSpPr>
            <p:cNvPr id="17" name="椭圆 16"/>
            <p:cNvSpPr/>
            <p:nvPr/>
          </p:nvSpPr>
          <p:spPr>
            <a:xfrm>
              <a:off x="3444" y="3152"/>
              <a:ext cx="134" cy="1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阿里巴巴普惠体 R" panose="00020600040101010101" pitchFamily="18" charset="-122"/>
                <a:cs typeface="+mn-cs"/>
              </a:endParaRPr>
            </a:p>
          </p:txBody>
        </p:sp>
        <p:sp>
          <p:nvSpPr>
            <p:cNvPr id="18" name="椭圆 17"/>
            <p:cNvSpPr/>
            <p:nvPr/>
          </p:nvSpPr>
          <p:spPr>
            <a:xfrm>
              <a:off x="3444" y="3397"/>
              <a:ext cx="134" cy="1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阿里巴巴普惠体 R" panose="00020600040101010101" pitchFamily="18" charset="-122"/>
                <a:cs typeface="+mn-cs"/>
              </a:endParaRPr>
            </a:p>
          </p:txBody>
        </p:sp>
      </p:grpSp>
      <p:grpSp>
        <p:nvGrpSpPr>
          <p:cNvPr id="4" name="组合 3"/>
          <p:cNvGrpSpPr/>
          <p:nvPr/>
        </p:nvGrpSpPr>
        <p:grpSpPr>
          <a:xfrm flipV="1">
            <a:off x="10747658" y="5812637"/>
            <a:ext cx="133350" cy="555624"/>
            <a:chOff x="3444" y="2928"/>
            <a:chExt cx="145" cy="603"/>
          </a:xfrm>
          <a:solidFill>
            <a:schemeClr val="accent4">
              <a:lumMod val="60000"/>
              <a:lumOff val="40000"/>
            </a:schemeClr>
          </a:solidFill>
        </p:grpSpPr>
        <p:sp>
          <p:nvSpPr>
            <p:cNvPr id="13" name="椭圆 12"/>
            <p:cNvSpPr/>
            <p:nvPr/>
          </p:nvSpPr>
          <p:spPr>
            <a:xfrm>
              <a:off x="3454" y="2928"/>
              <a:ext cx="135" cy="134"/>
            </a:xfrm>
            <a:prstGeom prst="ellipse">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阿里巴巴普惠体 R" panose="00020600040101010101" pitchFamily="18" charset="-122"/>
                <a:cs typeface="+mn-cs"/>
              </a:endParaRPr>
            </a:p>
          </p:txBody>
        </p:sp>
        <p:sp>
          <p:nvSpPr>
            <p:cNvPr id="14" name="椭圆 13"/>
            <p:cNvSpPr/>
            <p:nvPr/>
          </p:nvSpPr>
          <p:spPr>
            <a:xfrm>
              <a:off x="3444" y="3152"/>
              <a:ext cx="135" cy="134"/>
            </a:xfrm>
            <a:prstGeom prst="ellipse">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阿里巴巴普惠体 R" panose="00020600040101010101" pitchFamily="18" charset="-122"/>
                <a:cs typeface="+mn-cs"/>
              </a:endParaRPr>
            </a:p>
          </p:txBody>
        </p:sp>
        <p:sp>
          <p:nvSpPr>
            <p:cNvPr id="15" name="椭圆 14"/>
            <p:cNvSpPr/>
            <p:nvPr/>
          </p:nvSpPr>
          <p:spPr>
            <a:xfrm>
              <a:off x="3444" y="3397"/>
              <a:ext cx="135" cy="134"/>
            </a:xfrm>
            <a:prstGeom prst="ellipse">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阿里巴巴普惠体 R" panose="00020600040101010101" pitchFamily="18" charset="-122"/>
                <a:cs typeface="+mn-cs"/>
              </a:endParaRPr>
            </a:p>
          </p:txBody>
        </p:sp>
      </p:grpSp>
      <p:cxnSp>
        <p:nvCxnSpPr>
          <p:cNvPr id="5" name="直接连接符 4"/>
          <p:cNvCxnSpPr/>
          <p:nvPr/>
        </p:nvCxnSpPr>
        <p:spPr>
          <a:xfrm>
            <a:off x="681321" y="1259681"/>
            <a:ext cx="10128250" cy="3175"/>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81321" y="5590381"/>
            <a:ext cx="10128250" cy="3175"/>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681321" y="1246981"/>
            <a:ext cx="0" cy="434340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 name="图片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4306" y="1922668"/>
            <a:ext cx="4677694" cy="3096633"/>
          </a:xfrm>
          <a:prstGeom prst="rect">
            <a:avLst/>
          </a:prstGeom>
        </p:spPr>
      </p:pic>
      <p:sp>
        <p:nvSpPr>
          <p:cNvPr id="21" name="矩形 20"/>
          <p:cNvSpPr/>
          <p:nvPr/>
        </p:nvSpPr>
        <p:spPr>
          <a:xfrm>
            <a:off x="1382428" y="1965610"/>
            <a:ext cx="3329126" cy="41776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835" algn="l" defTabSz="1219200" rtl="0" eaLnBrk="1" latinLnBrk="0" hangingPunct="1">
              <a:defRPr sz="2400" kern="1200">
                <a:solidFill>
                  <a:schemeClr val="lt1"/>
                </a:solidFill>
                <a:latin typeface="+mn-lt"/>
                <a:ea typeface="+mn-ea"/>
                <a:cs typeface="+mn-cs"/>
              </a:defRPr>
            </a:lvl3pPr>
            <a:lvl4pPr marL="1829435" algn="l" defTabSz="1219200" rtl="0" eaLnBrk="1" latinLnBrk="0" hangingPunct="1">
              <a:defRPr sz="2400" kern="1200">
                <a:solidFill>
                  <a:schemeClr val="lt1"/>
                </a:solidFill>
                <a:latin typeface="+mn-lt"/>
                <a:ea typeface="+mn-ea"/>
                <a:cs typeface="+mn-cs"/>
              </a:defRPr>
            </a:lvl4pPr>
            <a:lvl5pPr marL="2439035" algn="l" defTabSz="1219200" rtl="0" eaLnBrk="1" latinLnBrk="0" hangingPunct="1">
              <a:defRPr sz="2400" kern="1200">
                <a:solidFill>
                  <a:schemeClr val="lt1"/>
                </a:solidFill>
                <a:latin typeface="+mn-lt"/>
                <a:ea typeface="+mn-ea"/>
                <a:cs typeface="+mn-cs"/>
              </a:defRPr>
            </a:lvl5pPr>
            <a:lvl6pPr marL="3049270" algn="l" defTabSz="1219200" rtl="0" eaLnBrk="1" latinLnBrk="0" hangingPunct="1">
              <a:defRPr sz="2400" kern="1200">
                <a:solidFill>
                  <a:schemeClr val="lt1"/>
                </a:solidFill>
                <a:latin typeface="+mn-lt"/>
                <a:ea typeface="+mn-ea"/>
                <a:cs typeface="+mn-cs"/>
              </a:defRPr>
            </a:lvl6pPr>
            <a:lvl7pPr marL="3658870" algn="l" defTabSz="1219200" rtl="0" eaLnBrk="1" latinLnBrk="0" hangingPunct="1">
              <a:defRPr sz="2400" kern="1200">
                <a:solidFill>
                  <a:schemeClr val="lt1"/>
                </a:solidFill>
                <a:latin typeface="+mn-lt"/>
                <a:ea typeface="+mn-ea"/>
                <a:cs typeface="+mn-cs"/>
              </a:defRPr>
            </a:lvl7pPr>
            <a:lvl8pPr marL="4268470" algn="l" defTabSz="1219200" rtl="0" eaLnBrk="1" latinLnBrk="0" hangingPunct="1">
              <a:defRPr sz="2400" kern="1200">
                <a:solidFill>
                  <a:schemeClr val="lt1"/>
                </a:solidFill>
                <a:latin typeface="+mn-lt"/>
                <a:ea typeface="+mn-ea"/>
                <a:cs typeface="+mn-cs"/>
              </a:defRPr>
            </a:lvl8pPr>
            <a:lvl9pPr marL="4878705" algn="l" defTabSz="1219200" rtl="0" eaLnBrk="1" latinLnBrk="0" hangingPunct="1">
              <a:defRPr sz="2400" kern="1200">
                <a:solidFill>
                  <a:schemeClr val="lt1"/>
                </a:solidFill>
                <a:latin typeface="+mn-lt"/>
                <a:ea typeface="+mn-ea"/>
                <a:cs typeface="+mn-cs"/>
              </a:defRPr>
            </a:lvl9pPr>
          </a:lstStyle>
          <a:p>
            <a:pPr algn="ctr"/>
            <a:endParaRPr lang="zh-CN" altLang="en-US" sz="1600">
              <a:solidFill>
                <a:schemeClr val="bg1"/>
              </a:solidFill>
              <a:ea typeface="阿里巴巴普惠体 R" panose="00020600040101010101" pitchFamily="18" charset="-122"/>
            </a:endParaRPr>
          </a:p>
        </p:txBody>
      </p:sp>
      <p:sp>
        <p:nvSpPr>
          <p:cNvPr id="22" name="矩形 21"/>
          <p:cNvSpPr/>
          <p:nvPr/>
        </p:nvSpPr>
        <p:spPr>
          <a:xfrm>
            <a:off x="1568859" y="1836617"/>
            <a:ext cx="2033918" cy="57284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200000"/>
              </a:lnSpc>
            </a:pPr>
            <a:r>
              <a:rPr lang="zh-CN" altLang="en-US" b="1">
                <a:latin typeface="阿里巴巴普惠体 B" panose="00020600040101010101" pitchFamily="18" charset="-122"/>
                <a:ea typeface="阿里巴巴普惠体 B" panose="00020600040101010101" pitchFamily="18" charset="-122"/>
              </a:rPr>
              <a:t>输入您的标题</a:t>
            </a:r>
            <a:endParaRPr lang="en-US" altLang="zh-CN" sz="1200" b="1">
              <a:latin typeface="阿里巴巴普惠体 B" panose="00020600040101010101" pitchFamily="18" charset="-122"/>
              <a:ea typeface="阿里巴巴普惠体 B" panose="00020600040101010101" pitchFamily="18" charset="-122"/>
            </a:endParaRPr>
          </a:p>
        </p:txBody>
      </p:sp>
      <p:sp>
        <p:nvSpPr>
          <p:cNvPr id="23" name="矩形 22"/>
          <p:cNvSpPr/>
          <p:nvPr/>
        </p:nvSpPr>
        <p:spPr>
          <a:xfrm>
            <a:off x="1382428" y="2475550"/>
            <a:ext cx="5643310" cy="114762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200">
                <a:latin typeface="阿里巴巴普惠体 B" panose="00020600040101010101" pitchFamily="18" charset="-122"/>
                <a:ea typeface="阿里巴巴普惠体 B" panose="00020600040101010101" pitchFamily="18" charset="-122"/>
              </a:rPr>
              <a:t>点击输入您的内容，或者通过复制您的文本后，再此框中选择粘贴。请言简意赅，简单说明即可，不必繁琐。点击输入您的内容，或者通过复制您的文本后，再此框中选择粘贴</a:t>
            </a:r>
            <a:endParaRPr lang="en-US" altLang="zh-CN" sz="1200">
              <a:latin typeface="阿里巴巴普惠体 B" panose="00020600040101010101" pitchFamily="18" charset="-122"/>
              <a:ea typeface="阿里巴巴普惠体 B" panose="00020600040101010101" pitchFamily="18" charset="-122"/>
            </a:endParaRPr>
          </a:p>
        </p:txBody>
      </p:sp>
      <p:sp>
        <p:nvSpPr>
          <p:cNvPr id="24" name="矩形 23"/>
          <p:cNvSpPr/>
          <p:nvPr/>
        </p:nvSpPr>
        <p:spPr>
          <a:xfrm>
            <a:off x="1382428" y="3885336"/>
            <a:ext cx="5643310" cy="114762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200">
                <a:latin typeface="阿里巴巴普惠体 B" panose="00020600040101010101" pitchFamily="18" charset="-122"/>
                <a:ea typeface="阿里巴巴普惠体 B" panose="00020600040101010101" pitchFamily="18" charset="-122"/>
              </a:rPr>
              <a:t>点击输入您的内容，或者通过复制您的文本后，再此框中选择粘贴。请言简意赅，简单说明即可，不必繁琐。点击输入您的内容，或者通过复制您的文本后，再此框中选择粘贴</a:t>
            </a:r>
            <a:endParaRPr lang="en-US" altLang="zh-CN" sz="1200">
              <a:latin typeface="阿里巴巴普惠体 B" panose="00020600040101010101" pitchFamily="18" charset="-122"/>
              <a:ea typeface="阿里巴巴普惠体 B" panose="00020600040101010101" pitchFamily="18" charset="-122"/>
            </a:endParaRPr>
          </a:p>
        </p:txBody>
      </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rcRect t="11650" b="3975"/>
          <a:stretch>
            <a:fillRect/>
          </a:stretch>
        </p:blipFill>
        <p:spPr>
          <a:xfrm>
            <a:off x="0" y="0"/>
            <a:ext cx="12192000" cy="6858000"/>
          </a:xfrm>
          <a:prstGeom prst="rect">
            <a:avLst/>
          </a:prstGeom>
        </p:spPr>
      </p:pic>
      <p:grpSp>
        <p:nvGrpSpPr>
          <p:cNvPr id="3" name="组合 2"/>
          <p:cNvGrpSpPr/>
          <p:nvPr/>
        </p:nvGrpSpPr>
        <p:grpSpPr>
          <a:xfrm>
            <a:off x="376777" y="1623389"/>
            <a:ext cx="11432525" cy="5513110"/>
            <a:chOff x="1685276" y="2597373"/>
            <a:chExt cx="8821446" cy="2751483"/>
          </a:xfrm>
        </p:grpSpPr>
        <p:sp>
          <p:nvSpPr>
            <p:cNvPr id="4" name="矩形 3"/>
            <p:cNvSpPr/>
            <p:nvPr/>
          </p:nvSpPr>
          <p:spPr>
            <a:xfrm>
              <a:off x="1685277" y="2597373"/>
              <a:ext cx="8821445" cy="1867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ea typeface="阿里巴巴普惠体 R" panose="00020600040101010101" pitchFamily="18" charset="-122"/>
              </a:endParaRPr>
            </a:p>
          </p:txBody>
        </p:sp>
        <p:pic>
          <p:nvPicPr>
            <p:cNvPr id="5" name="wps稻壳儿佳誉设计原创链接：http://chn.docer.com/works?userid=2198746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5654222" y="496356"/>
              <a:ext cx="883554" cy="8821445"/>
            </a:xfrm>
            <a:prstGeom prst="rect">
              <a:avLst/>
            </a:prstGeom>
          </p:spPr>
        </p:pic>
      </p:grpSp>
      <p:pic>
        <p:nvPicPr>
          <p:cNvPr id="6" name="图片 5"/>
          <p:cNvPicPr>
            <a:picLocks noChangeAspect="1"/>
          </p:cNvPicPr>
          <p:nvPr/>
        </p:nvPicPr>
        <p:blipFill>
          <a:blip r:embed="rId4">
            <a:extLst>
              <a:ext uri="{BEBA8EAE-BF5A-486C-A8C5-ECC9F3942E4B}">
                <a14:imgProps xmlns:a14="http://schemas.microsoft.com/office/drawing/2010/main">
                  <a14:imgLayer r:embed="rId5">
                    <a14:imgEffect>
                      <a14:backgroundRemoval t="1354" b="99167" l="2695" r="90359">
                        <a14:foregroundMark x1="31617" y1="33021" x2="31617" y2="33021"/>
                        <a14:foregroundMark x1="37545" y1="30938" x2="37545" y2="30938"/>
                        <a14:foregroundMark x1="46467" y1="27708" x2="46467" y2="27708"/>
                        <a14:foregroundMark x1="46647" y1="29115" x2="46647" y2="29115"/>
                        <a14:foregroundMark x1="51976" y1="28594" x2="51976" y2="28594"/>
                        <a14:foregroundMark x1="51976" y1="30052" x2="51976" y2="30052"/>
                        <a14:foregroundMark x1="52575" y1="31979" x2="52575" y2="31979"/>
                        <a14:foregroundMark x1="43653" y1="26406" x2="43653" y2="26406"/>
                        <a14:foregroundMark x1="46347" y1="24740" x2="46347" y2="24740"/>
                        <a14:foregroundMark x1="26707" y1="57760" x2="26707" y2="57760"/>
                        <a14:foregroundMark x1="28323" y1="63021" x2="28323" y2="63021"/>
                        <a14:foregroundMark x1="27126" y1="65000" x2="27126" y2="65000"/>
                        <a14:foregroundMark x1="22096" y1="66927" x2="22096" y2="66927"/>
                        <a14:foregroundMark x1="17904" y1="67188" x2="17904" y2="67188"/>
                        <a14:foregroundMark x1="15389" y1="68333" x2="15389" y2="68333"/>
                        <a14:foregroundMark x1="14192" y1="64740" x2="14192" y2="64740"/>
                        <a14:foregroundMark x1="14790" y1="59531" x2="14790" y2="59531"/>
                        <a14:foregroundMark x1="15689" y1="66563" x2="15689" y2="66563"/>
                        <a14:foregroundMark x1="19102" y1="68854" x2="19102" y2="68854"/>
                        <a14:foregroundMark x1="39760" y1="26927" x2="39760" y2="26927"/>
                        <a14:foregroundMark x1="43952" y1="28073" x2="43952" y2="28073"/>
                        <a14:foregroundMark x1="62695" y1="63698" x2="62695" y2="63698"/>
                        <a14:foregroundMark x1="66407" y1="68229" x2="66407" y2="68229"/>
                        <a14:foregroundMark x1="69401" y1="70833" x2="69401" y2="70833"/>
                      </a14:backgroundRemoval>
                    </a14:imgEffect>
                  </a14:imgLayer>
                </a14:imgProps>
              </a:ext>
              <a:ext uri="{28A0092B-C50C-407E-A947-70E740481C1C}">
                <a14:useLocalDpi xmlns:a14="http://schemas.microsoft.com/office/drawing/2010/main" val="0"/>
              </a:ext>
            </a:extLst>
          </a:blip>
          <a:stretch>
            <a:fillRect/>
          </a:stretch>
        </p:blipFill>
        <p:spPr>
          <a:xfrm>
            <a:off x="932156" y="1627620"/>
            <a:ext cx="3900534" cy="4484447"/>
          </a:xfrm>
          <a:prstGeom prst="rect">
            <a:avLst/>
          </a:prstGeom>
        </p:spPr>
      </p:pic>
      <p:sp>
        <p:nvSpPr>
          <p:cNvPr id="7" name="文本框 8"/>
          <p:cNvSpPr txBox="1"/>
          <p:nvPr/>
        </p:nvSpPr>
        <p:spPr>
          <a:xfrm>
            <a:off x="5388068" y="3429000"/>
            <a:ext cx="3826760"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5400">
                <a:latin typeface="阿里巴巴普惠体 B" panose="00020600040101010101" pitchFamily="18" charset="-122"/>
                <a:ea typeface="阿里巴巴普惠体 B" panose="00020600040101010101" pitchFamily="18" charset="-122"/>
              </a:rPr>
              <a:t>搞笑的整蛊</a:t>
            </a:r>
            <a:endParaRPr lang="zh-CN" altLang="en-US" sz="9600">
              <a:latin typeface="阿里巴巴普惠体 B" panose="00020600040101010101" pitchFamily="18" charset="-122"/>
              <a:ea typeface="阿里巴巴普惠体 B" panose="00020600040101010101" pitchFamily="18" charset="-122"/>
            </a:endParaRPr>
          </a:p>
        </p:txBody>
      </p:sp>
      <p:sp>
        <p:nvSpPr>
          <p:cNvPr id="8" name="矩形 7"/>
          <p:cNvSpPr/>
          <p:nvPr/>
        </p:nvSpPr>
        <p:spPr>
          <a:xfrm>
            <a:off x="6782716" y="2348042"/>
            <a:ext cx="1091966" cy="1015663"/>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6000" b="1">
                <a:latin typeface="阿里巴巴普惠体 B" panose="00020600040101010101" pitchFamily="18" charset="-122"/>
                <a:ea typeface="阿里巴巴普惠体 B" panose="00020600040101010101" pitchFamily="18" charset="-122"/>
              </a:rPr>
              <a:t>03</a:t>
            </a:r>
            <a:endParaRPr lang="zh-CN" altLang="en-US" sz="6000" b="1">
              <a:latin typeface="阿里巴巴普惠体 B" panose="00020600040101010101" pitchFamily="18" charset="-122"/>
              <a:ea typeface="阿里巴巴普惠体 B" panose="00020600040101010101" pitchFamily="18"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矩形 11"/>
          <p:cNvSpPr/>
          <p:nvPr/>
        </p:nvSpPr>
        <p:spPr>
          <a:xfrm>
            <a:off x="8862874" y="4379381"/>
            <a:ext cx="3329126" cy="41776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835" algn="l" defTabSz="1219200" rtl="0" eaLnBrk="1" latinLnBrk="0" hangingPunct="1">
              <a:defRPr sz="2400" kern="1200">
                <a:solidFill>
                  <a:schemeClr val="lt1"/>
                </a:solidFill>
                <a:latin typeface="+mn-lt"/>
                <a:ea typeface="+mn-ea"/>
                <a:cs typeface="+mn-cs"/>
              </a:defRPr>
            </a:lvl3pPr>
            <a:lvl4pPr marL="1829435" algn="l" defTabSz="1219200" rtl="0" eaLnBrk="1" latinLnBrk="0" hangingPunct="1">
              <a:defRPr sz="2400" kern="1200">
                <a:solidFill>
                  <a:schemeClr val="lt1"/>
                </a:solidFill>
                <a:latin typeface="+mn-lt"/>
                <a:ea typeface="+mn-ea"/>
                <a:cs typeface="+mn-cs"/>
              </a:defRPr>
            </a:lvl4pPr>
            <a:lvl5pPr marL="2439035" algn="l" defTabSz="1219200" rtl="0" eaLnBrk="1" latinLnBrk="0" hangingPunct="1">
              <a:defRPr sz="2400" kern="1200">
                <a:solidFill>
                  <a:schemeClr val="lt1"/>
                </a:solidFill>
                <a:latin typeface="+mn-lt"/>
                <a:ea typeface="+mn-ea"/>
                <a:cs typeface="+mn-cs"/>
              </a:defRPr>
            </a:lvl5pPr>
            <a:lvl6pPr marL="3049270" algn="l" defTabSz="1219200" rtl="0" eaLnBrk="1" latinLnBrk="0" hangingPunct="1">
              <a:defRPr sz="2400" kern="1200">
                <a:solidFill>
                  <a:schemeClr val="lt1"/>
                </a:solidFill>
                <a:latin typeface="+mn-lt"/>
                <a:ea typeface="+mn-ea"/>
                <a:cs typeface="+mn-cs"/>
              </a:defRPr>
            </a:lvl6pPr>
            <a:lvl7pPr marL="3658870" algn="l" defTabSz="1219200" rtl="0" eaLnBrk="1" latinLnBrk="0" hangingPunct="1">
              <a:defRPr sz="2400" kern="1200">
                <a:solidFill>
                  <a:schemeClr val="lt1"/>
                </a:solidFill>
                <a:latin typeface="+mn-lt"/>
                <a:ea typeface="+mn-ea"/>
                <a:cs typeface="+mn-cs"/>
              </a:defRPr>
            </a:lvl7pPr>
            <a:lvl8pPr marL="4268470" algn="l" defTabSz="1219200" rtl="0" eaLnBrk="1" latinLnBrk="0" hangingPunct="1">
              <a:defRPr sz="2400" kern="1200">
                <a:solidFill>
                  <a:schemeClr val="lt1"/>
                </a:solidFill>
                <a:latin typeface="+mn-lt"/>
                <a:ea typeface="+mn-ea"/>
                <a:cs typeface="+mn-cs"/>
              </a:defRPr>
            </a:lvl8pPr>
            <a:lvl9pPr marL="4878705" algn="l" defTabSz="1219200" rtl="0" eaLnBrk="1" latinLnBrk="0" hangingPunct="1">
              <a:defRPr sz="2400" kern="1200">
                <a:solidFill>
                  <a:schemeClr val="lt1"/>
                </a:solidFill>
                <a:latin typeface="+mn-lt"/>
                <a:ea typeface="+mn-ea"/>
                <a:cs typeface="+mn-cs"/>
              </a:defRPr>
            </a:lvl9pPr>
          </a:lstStyle>
          <a:p>
            <a:pPr algn="ctr"/>
            <a:endParaRPr lang="zh-CN" altLang="en-US" sz="1600">
              <a:solidFill>
                <a:schemeClr val="bg1"/>
              </a:solidFill>
              <a:ea typeface="阿里巴巴普惠体 R" panose="00020600040101010101" pitchFamily="18" charset="-122"/>
            </a:endParaRPr>
          </a:p>
        </p:txBody>
      </p:sp>
      <p:sp>
        <p:nvSpPr>
          <p:cNvPr id="2" name="等腰三角形 1"/>
          <p:cNvSpPr/>
          <p:nvPr/>
        </p:nvSpPr>
        <p:spPr>
          <a:xfrm>
            <a:off x="6717535" y="1179054"/>
            <a:ext cx="4706871" cy="4057647"/>
          </a:xfrm>
          <a:prstGeom prst="triangl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ea typeface="阿里巴巴普惠体 R" panose="00020600040101010101" pitchFamily="18" charset="-122"/>
            </a:endParaRPr>
          </a:p>
        </p:txBody>
      </p:sp>
      <p:pic>
        <p:nvPicPr>
          <p:cNvPr id="8" name="图片 7"/>
          <p:cNvPicPr>
            <a:picLocks noChangeAspect="1"/>
          </p:cNvPicPr>
          <p:nvPr/>
        </p:nvPicPr>
        <p:blipFill>
          <a:blip r:embed="rId2">
            <a:extLst>
              <a:ext uri="{BEBA8EAE-BF5A-486C-A8C5-ECC9F3942E4B}">
                <a14:imgProps xmlns:a14="http://schemas.microsoft.com/office/drawing/2010/main">
                  <a14:imgLayer r:embed="rId3">
                    <a14:imgEffect>
                      <a14:backgroundRemoval t="1354" b="99167" l="2695" r="90359">
                        <a14:foregroundMark x1="31617" y1="33021" x2="31617" y2="33021"/>
                        <a14:foregroundMark x1="37545" y1="30938" x2="37545" y2="30938"/>
                        <a14:foregroundMark x1="46467" y1="27708" x2="46467" y2="27708"/>
                        <a14:foregroundMark x1="46647" y1="29115" x2="46647" y2="29115"/>
                        <a14:foregroundMark x1="51976" y1="28594" x2="51976" y2="28594"/>
                        <a14:foregroundMark x1="51976" y1="30052" x2="51976" y2="30052"/>
                        <a14:foregroundMark x1="52575" y1="31979" x2="52575" y2="31979"/>
                        <a14:foregroundMark x1="43653" y1="26406" x2="43653" y2="26406"/>
                        <a14:foregroundMark x1="46347" y1="24740" x2="46347" y2="24740"/>
                        <a14:foregroundMark x1="26707" y1="57760" x2="26707" y2="57760"/>
                        <a14:foregroundMark x1="28323" y1="63021" x2="28323" y2="63021"/>
                        <a14:foregroundMark x1="27126" y1="65000" x2="27126" y2="65000"/>
                        <a14:foregroundMark x1="22096" y1="66927" x2="22096" y2="66927"/>
                        <a14:foregroundMark x1="17904" y1="67188" x2="17904" y2="67188"/>
                        <a14:foregroundMark x1="15389" y1="68333" x2="15389" y2="68333"/>
                        <a14:foregroundMark x1="14192" y1="64740" x2="14192" y2="64740"/>
                        <a14:foregroundMark x1="14790" y1="59531" x2="14790" y2="59531"/>
                        <a14:foregroundMark x1="15689" y1="66563" x2="15689" y2="66563"/>
                        <a14:foregroundMark x1="19102" y1="68854" x2="19102" y2="68854"/>
                        <a14:foregroundMark x1="39760" y1="26927" x2="39760" y2="26927"/>
                        <a14:foregroundMark x1="43952" y1="28073" x2="43952" y2="28073"/>
                        <a14:foregroundMark x1="62695" y1="63698" x2="62695" y2="63698"/>
                        <a14:foregroundMark x1="66407" y1="68229" x2="66407" y2="68229"/>
                        <a14:foregroundMark x1="69401" y1="70833" x2="69401" y2="70833"/>
                      </a14:backgroundRemoval>
                    </a14:imgEffect>
                  </a14:imgLayer>
                </a14:imgProps>
              </a:ext>
              <a:ext uri="{28A0092B-C50C-407E-A947-70E740481C1C}">
                <a14:useLocalDpi xmlns:a14="http://schemas.microsoft.com/office/drawing/2010/main" val="0"/>
              </a:ext>
            </a:extLst>
          </a:blip>
          <a:stretch>
            <a:fillRect/>
          </a:stretch>
        </p:blipFill>
        <p:spPr>
          <a:xfrm>
            <a:off x="7300329" y="1086902"/>
            <a:ext cx="3900534" cy="4484447"/>
          </a:xfrm>
          <a:prstGeom prst="rect">
            <a:avLst/>
          </a:prstGeom>
        </p:spPr>
      </p:pic>
      <p:sp>
        <p:nvSpPr>
          <p:cNvPr id="9" name="矩形 8"/>
          <p:cNvSpPr/>
          <p:nvPr/>
        </p:nvSpPr>
        <p:spPr>
          <a:xfrm rot="5400000">
            <a:off x="-1044933" y="1455683"/>
            <a:ext cx="3329126" cy="41776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835" algn="l" defTabSz="1219200" rtl="0" eaLnBrk="1" latinLnBrk="0" hangingPunct="1">
              <a:defRPr sz="2400" kern="1200">
                <a:solidFill>
                  <a:schemeClr val="lt1"/>
                </a:solidFill>
                <a:latin typeface="+mn-lt"/>
                <a:ea typeface="+mn-ea"/>
                <a:cs typeface="+mn-cs"/>
              </a:defRPr>
            </a:lvl3pPr>
            <a:lvl4pPr marL="1829435" algn="l" defTabSz="1219200" rtl="0" eaLnBrk="1" latinLnBrk="0" hangingPunct="1">
              <a:defRPr sz="2400" kern="1200">
                <a:solidFill>
                  <a:schemeClr val="lt1"/>
                </a:solidFill>
                <a:latin typeface="+mn-lt"/>
                <a:ea typeface="+mn-ea"/>
                <a:cs typeface="+mn-cs"/>
              </a:defRPr>
            </a:lvl4pPr>
            <a:lvl5pPr marL="2439035" algn="l" defTabSz="1219200" rtl="0" eaLnBrk="1" latinLnBrk="0" hangingPunct="1">
              <a:defRPr sz="2400" kern="1200">
                <a:solidFill>
                  <a:schemeClr val="lt1"/>
                </a:solidFill>
                <a:latin typeface="+mn-lt"/>
                <a:ea typeface="+mn-ea"/>
                <a:cs typeface="+mn-cs"/>
              </a:defRPr>
            </a:lvl5pPr>
            <a:lvl6pPr marL="3049270" algn="l" defTabSz="1219200" rtl="0" eaLnBrk="1" latinLnBrk="0" hangingPunct="1">
              <a:defRPr sz="2400" kern="1200">
                <a:solidFill>
                  <a:schemeClr val="lt1"/>
                </a:solidFill>
                <a:latin typeface="+mn-lt"/>
                <a:ea typeface="+mn-ea"/>
                <a:cs typeface="+mn-cs"/>
              </a:defRPr>
            </a:lvl6pPr>
            <a:lvl7pPr marL="3658870" algn="l" defTabSz="1219200" rtl="0" eaLnBrk="1" latinLnBrk="0" hangingPunct="1">
              <a:defRPr sz="2400" kern="1200">
                <a:solidFill>
                  <a:schemeClr val="lt1"/>
                </a:solidFill>
                <a:latin typeface="+mn-lt"/>
                <a:ea typeface="+mn-ea"/>
                <a:cs typeface="+mn-cs"/>
              </a:defRPr>
            </a:lvl7pPr>
            <a:lvl8pPr marL="4268470" algn="l" defTabSz="1219200" rtl="0" eaLnBrk="1" latinLnBrk="0" hangingPunct="1">
              <a:defRPr sz="2400" kern="1200">
                <a:solidFill>
                  <a:schemeClr val="lt1"/>
                </a:solidFill>
                <a:latin typeface="+mn-lt"/>
                <a:ea typeface="+mn-ea"/>
                <a:cs typeface="+mn-cs"/>
              </a:defRPr>
            </a:lvl8pPr>
            <a:lvl9pPr marL="4878705" algn="l" defTabSz="1219200" rtl="0" eaLnBrk="1" latinLnBrk="0" hangingPunct="1">
              <a:defRPr sz="2400" kern="1200">
                <a:solidFill>
                  <a:schemeClr val="lt1"/>
                </a:solidFill>
                <a:latin typeface="+mn-lt"/>
                <a:ea typeface="+mn-ea"/>
                <a:cs typeface="+mn-cs"/>
              </a:defRPr>
            </a:lvl9pPr>
          </a:lstStyle>
          <a:p>
            <a:pPr algn="ctr"/>
            <a:endParaRPr lang="zh-CN" altLang="en-US" sz="1600">
              <a:solidFill>
                <a:schemeClr val="bg1"/>
              </a:solidFill>
              <a:ea typeface="阿里巴巴普惠体 R" panose="00020600040101010101" pitchFamily="18" charset="-122"/>
            </a:endParaRPr>
          </a:p>
        </p:txBody>
      </p:sp>
      <p:sp>
        <p:nvSpPr>
          <p:cNvPr id="16" name="文本框 27"/>
          <p:cNvSpPr txBox="1"/>
          <p:nvPr/>
        </p:nvSpPr>
        <p:spPr>
          <a:xfrm>
            <a:off x="1271012" y="1824059"/>
            <a:ext cx="4382788"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2800">
                <a:latin typeface="阿里巴巴普惠体 B" panose="00020600040101010101" pitchFamily="18" charset="-122"/>
                <a:ea typeface="阿里巴巴普惠体 B" panose="00020600040101010101" pitchFamily="18" charset="-122"/>
              </a:rPr>
              <a:t>【</a:t>
            </a:r>
            <a:r>
              <a:rPr lang="zh-CN" altLang="en-US" sz="2000" b="1">
                <a:latin typeface="阿里巴巴普惠体 B" panose="00020600040101010101" pitchFamily="18" charset="-122"/>
                <a:ea typeface="阿里巴巴普惠体 B" panose="00020600040101010101" pitchFamily="18" charset="-122"/>
              </a:rPr>
              <a:t>比尔</a:t>
            </a:r>
            <a:r>
              <a:rPr lang="en-US" altLang="zh-CN" sz="2000" b="1">
                <a:latin typeface="阿里巴巴普惠体 B" panose="00020600040101010101" pitchFamily="18" charset="-122"/>
                <a:ea typeface="阿里巴巴普惠体 B" panose="00020600040101010101" pitchFamily="18" charset="-122"/>
              </a:rPr>
              <a:t>·</a:t>
            </a:r>
            <a:r>
              <a:rPr lang="zh-CN" altLang="en-US" sz="2000" b="1">
                <a:latin typeface="阿里巴巴普惠体 B" panose="00020600040101010101" pitchFamily="18" charset="-122"/>
                <a:ea typeface="阿里巴巴普惠体 B" panose="00020600040101010101" pitchFamily="18" charset="-122"/>
              </a:rPr>
              <a:t>盖茨不幸成“愚人”</a:t>
            </a:r>
            <a:r>
              <a:rPr lang="en-US" altLang="zh-CN" sz="2800">
                <a:latin typeface="阿里巴巴普惠体 B" panose="00020600040101010101" pitchFamily="18" charset="-122"/>
                <a:ea typeface="阿里巴巴普惠体 B" panose="00020600040101010101" pitchFamily="18" charset="-122"/>
              </a:rPr>
              <a:t>】</a:t>
            </a:r>
            <a:endParaRPr lang="zh-CN" altLang="en-US" sz="2800">
              <a:latin typeface="阿里巴巴普惠体 B" panose="00020600040101010101" pitchFamily="18" charset="-122"/>
              <a:ea typeface="阿里巴巴普惠体 B" panose="00020600040101010101" pitchFamily="18" charset="-122"/>
            </a:endParaRPr>
          </a:p>
        </p:txBody>
      </p:sp>
      <p:sp>
        <p:nvSpPr>
          <p:cNvPr id="17" name="矩形 16"/>
          <p:cNvSpPr/>
          <p:nvPr/>
        </p:nvSpPr>
        <p:spPr>
          <a:xfrm>
            <a:off x="1411305" y="2590725"/>
            <a:ext cx="5082687" cy="298062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en-US" altLang="zh-CN" sz="1200">
                <a:latin typeface="阿里巴巴普惠体 B" panose="00020600040101010101" pitchFamily="18" charset="-122"/>
                <a:ea typeface="阿里巴巴普惠体 B" panose="00020600040101010101" pitchFamily="18" charset="-122"/>
              </a:rPr>
              <a:t>2002</a:t>
            </a:r>
            <a:r>
              <a:rPr lang="zh-CN" altLang="en-US" sz="1200">
                <a:latin typeface="阿里巴巴普惠体 B" panose="00020600040101010101" pitchFamily="18" charset="-122"/>
                <a:ea typeface="阿里巴巴普惠体 B" panose="00020600040101010101" pitchFamily="18" charset="-122"/>
              </a:rPr>
              <a:t>年</a:t>
            </a:r>
            <a:r>
              <a:rPr lang="en-US" altLang="zh-CN" sz="1200">
                <a:latin typeface="阿里巴巴普惠体 B" panose="00020600040101010101" pitchFamily="18" charset="-122"/>
                <a:ea typeface="阿里巴巴普惠体 B" panose="00020600040101010101" pitchFamily="18" charset="-122"/>
              </a:rPr>
              <a:t>4</a:t>
            </a:r>
            <a:r>
              <a:rPr lang="zh-CN" altLang="en-US" sz="1200">
                <a:latin typeface="阿里巴巴普惠体 B" panose="00020600040101010101" pitchFamily="18" charset="-122"/>
                <a:ea typeface="阿里巴巴普惠体 B" panose="00020600040101010101" pitchFamily="18" charset="-122"/>
              </a:rPr>
              <a:t>月</a:t>
            </a:r>
            <a:r>
              <a:rPr lang="en-US" altLang="zh-CN" sz="1200">
                <a:latin typeface="阿里巴巴普惠体 B" panose="00020600040101010101" pitchFamily="18" charset="-122"/>
                <a:ea typeface="阿里巴巴普惠体 B" panose="00020600040101010101" pitchFamily="18" charset="-122"/>
              </a:rPr>
              <a:t>1</a:t>
            </a:r>
            <a:r>
              <a:rPr lang="zh-CN" altLang="en-US" sz="1200">
                <a:latin typeface="阿里巴巴普惠体 B" panose="00020600040101010101" pitchFamily="18" charset="-122"/>
                <a:ea typeface="阿里巴巴普惠体 B" panose="00020600040101010101" pitchFamily="18" charset="-122"/>
              </a:rPr>
              <a:t>日，加拿大魁北克省蒙特利尔市一家法语电台的两位喜剧播音员决定愚人节要找个“更难欺骗的家伙”来“开心”一下，于是他们打电话给微软公司总部，声称是加拿大总理办公室工作人员，要让盖茨接听克雷蒂安总理的电话。</a:t>
            </a:r>
            <a:endParaRPr lang="en-US" altLang="zh-CN" sz="1200">
              <a:latin typeface="阿里巴巴普惠体 B" panose="00020600040101010101" pitchFamily="18" charset="-122"/>
              <a:ea typeface="阿里巴巴普惠体 B" panose="00020600040101010101" pitchFamily="18" charset="-122"/>
            </a:endParaRPr>
          </a:p>
          <a:p>
            <a:pPr>
              <a:lnSpc>
                <a:spcPct val="200000"/>
              </a:lnSpc>
            </a:pPr>
            <a:r>
              <a:rPr lang="zh-CN" altLang="en-US" sz="1200">
                <a:latin typeface="阿里巴巴普惠体 B" panose="00020600040101010101" pitchFamily="18" charset="-122"/>
                <a:ea typeface="阿里巴巴普惠体 B" panose="00020600040101010101" pitchFamily="18" charset="-122"/>
              </a:rPr>
              <a:t>令人惊讶的是，盖茨的助手竟然没有核实对方身份就轻易接通了老板的电话。于是，这两个“骗子”冒充克雷蒂安与盖茨进行了</a:t>
            </a:r>
            <a:r>
              <a:rPr lang="en-US" altLang="zh-CN" sz="1200">
                <a:latin typeface="阿里巴巴普惠体 B" panose="00020600040101010101" pitchFamily="18" charset="-122"/>
                <a:ea typeface="阿里巴巴普惠体 B" panose="00020600040101010101" pitchFamily="18" charset="-122"/>
              </a:rPr>
              <a:t>10</a:t>
            </a:r>
            <a:r>
              <a:rPr lang="zh-CN" altLang="en-US" sz="1200">
                <a:latin typeface="阿里巴巴普惠体 B" panose="00020600040101010101" pitchFamily="18" charset="-122"/>
                <a:ea typeface="阿里巴巴普惠体 B" panose="00020600040101010101" pitchFamily="18" charset="-122"/>
              </a:rPr>
              <a:t>分钟的电话交谈。话题天马行空，从经济到</a:t>
            </a:r>
            <a:r>
              <a:rPr lang="en-US" altLang="zh-CN" sz="1200">
                <a:latin typeface="阿里巴巴普惠体 B" panose="00020600040101010101" pitchFamily="18" charset="-122"/>
                <a:ea typeface="阿里巴巴普惠体 B" panose="00020600040101010101" pitchFamily="18" charset="-122"/>
              </a:rPr>
              <a:t>Windows XP</a:t>
            </a:r>
            <a:r>
              <a:rPr lang="zh-CN" altLang="en-US" sz="1200">
                <a:latin typeface="阿里巴巴普惠体 B" panose="00020600040101010101" pitchFamily="18" charset="-122"/>
                <a:ea typeface="阿里巴巴普惠体 B" panose="00020600040101010101" pitchFamily="18" charset="-122"/>
              </a:rPr>
              <a:t>，谈得十分投机。最后，“克雷蒂安”还邀请盖茨有空来加拿大玩，盖茨欣然接受</a:t>
            </a:r>
            <a:endParaRPr lang="zh-CN" altLang="en-US" sz="1200">
              <a:latin typeface="阿里巴巴普惠体 B" panose="00020600040101010101" pitchFamily="18" charset="-122"/>
              <a:ea typeface="阿里巴巴普惠体 B" panose="00020600040101010101" pitchFamily="18"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等腰三角形 1"/>
          <p:cNvSpPr>
            <a:spLocks noChangeAspect="1" noChangeArrowheads="1"/>
          </p:cNvSpPr>
          <p:nvPr/>
        </p:nvSpPr>
        <p:spPr bwMode="auto">
          <a:xfrm rot="5400000" flipV="1">
            <a:off x="7465403" y="2023361"/>
            <a:ext cx="239249" cy="206315"/>
          </a:xfrm>
          <a:prstGeom prst="triangle">
            <a:avLst>
              <a:gd name="adj" fmla="val 50000"/>
            </a:avLst>
          </a:prstGeom>
          <a:solidFill>
            <a:schemeClr val="accent4">
              <a:lumMod val="60000"/>
              <a:lumOff val="40000"/>
            </a:schemeClr>
          </a:solidFill>
          <a:ln>
            <a:solidFill>
              <a:schemeClr val="accent4">
                <a:lumMod val="60000"/>
                <a:lumOff val="40000"/>
              </a:schemeClr>
            </a:solidFill>
          </a:ln>
        </p:spPr>
        <p:txBody>
          <a:bodyPr lIns="91428" tIns="45715" rIns="91428" bIns="45715"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9pPr>
          </a:lstStyle>
          <a:p>
            <a:pPr algn="ctr" eaLnBrk="1" hangingPunct="1">
              <a:spcBef>
                <a:spcPct val="0"/>
              </a:spcBef>
              <a:buFont typeface="Arial" panose="020b0604020202020204" pitchFamily="34" charset="0"/>
              <a:buNone/>
            </a:pPr>
            <a:endParaRPr lang="zh-CN" altLang="zh-CN" sz="2000">
              <a:solidFill>
                <a:schemeClr val="tx1">
                  <a:lumMod val="65000"/>
                  <a:lumOff val="35000"/>
                </a:schemeClr>
              </a:solidFill>
              <a:latin typeface="阿里巴巴普惠体 R" panose="00020600040101010101" pitchFamily="18" charset="-122"/>
              <a:ea typeface="阿里巴巴普惠体 R" panose="00020600040101010101" pitchFamily="18" charset="-122"/>
              <a:sym typeface="微软雅黑" panose="020b0503020204020204" charset="-122"/>
            </a:endParaRPr>
          </a:p>
        </p:txBody>
      </p:sp>
      <p:sp>
        <p:nvSpPr>
          <p:cNvPr id="3" name="等腰三角形 2"/>
          <p:cNvSpPr>
            <a:spLocks noChangeAspect="1" noChangeArrowheads="1"/>
          </p:cNvSpPr>
          <p:nvPr/>
        </p:nvSpPr>
        <p:spPr bwMode="auto">
          <a:xfrm rot="5400000" flipV="1">
            <a:off x="7465403" y="4206429"/>
            <a:ext cx="239249" cy="206315"/>
          </a:xfrm>
          <a:prstGeom prst="triangle">
            <a:avLst>
              <a:gd name="adj" fmla="val 50000"/>
            </a:avLst>
          </a:prstGeom>
          <a:solidFill>
            <a:schemeClr val="accent4">
              <a:lumMod val="60000"/>
              <a:lumOff val="40000"/>
            </a:schemeClr>
          </a:solidFill>
          <a:ln>
            <a:solidFill>
              <a:schemeClr val="accent4">
                <a:lumMod val="60000"/>
                <a:lumOff val="40000"/>
              </a:schemeClr>
            </a:solidFill>
          </a:ln>
        </p:spPr>
        <p:txBody>
          <a:bodyPr lIns="91428" tIns="45715" rIns="91428" bIns="45715"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9pPr>
          </a:lstStyle>
          <a:p>
            <a:pPr algn="ctr" eaLnBrk="1" hangingPunct="1">
              <a:spcBef>
                <a:spcPct val="0"/>
              </a:spcBef>
              <a:buFont typeface="Arial" panose="020b0604020202020204" pitchFamily="34" charset="0"/>
              <a:buNone/>
            </a:pPr>
            <a:endParaRPr lang="zh-CN" altLang="zh-CN" sz="2000">
              <a:solidFill>
                <a:schemeClr val="tx1">
                  <a:lumMod val="65000"/>
                  <a:lumOff val="35000"/>
                </a:schemeClr>
              </a:solidFill>
              <a:latin typeface="阿里巴巴普惠体 R" panose="00020600040101010101" pitchFamily="18" charset="-122"/>
              <a:ea typeface="阿里巴巴普惠体 R" panose="00020600040101010101" pitchFamily="18" charset="-122"/>
              <a:sym typeface="微软雅黑" panose="020b0503020204020204" charset="-122"/>
            </a:endParaRPr>
          </a:p>
        </p:txBody>
      </p:sp>
      <p:sp>
        <p:nvSpPr>
          <p:cNvPr id="4" name="等腰三角形 3"/>
          <p:cNvSpPr>
            <a:spLocks noChangeAspect="1" noChangeArrowheads="1"/>
          </p:cNvSpPr>
          <p:nvPr/>
        </p:nvSpPr>
        <p:spPr bwMode="auto">
          <a:xfrm rot="16200000" flipH="1" flipV="1">
            <a:off x="4395093" y="3076473"/>
            <a:ext cx="239249" cy="206315"/>
          </a:xfrm>
          <a:prstGeom prst="triangle">
            <a:avLst>
              <a:gd name="adj" fmla="val 50000"/>
            </a:avLst>
          </a:prstGeom>
          <a:solidFill>
            <a:schemeClr val="accent4">
              <a:lumMod val="60000"/>
              <a:lumOff val="40000"/>
            </a:schemeClr>
          </a:solidFill>
          <a:ln>
            <a:solidFill>
              <a:schemeClr val="accent4">
                <a:lumMod val="60000"/>
                <a:lumOff val="40000"/>
              </a:schemeClr>
            </a:solidFill>
          </a:ln>
        </p:spPr>
        <p:txBody>
          <a:bodyPr lIns="91428" tIns="45715" rIns="91428" bIns="45715"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9pPr>
          </a:lstStyle>
          <a:p>
            <a:pPr algn="ctr" eaLnBrk="1" hangingPunct="1">
              <a:spcBef>
                <a:spcPct val="0"/>
              </a:spcBef>
              <a:buFont typeface="Arial" panose="020b0604020202020204" pitchFamily="34" charset="0"/>
              <a:buNone/>
            </a:pPr>
            <a:endParaRPr lang="zh-CN" altLang="zh-CN" sz="2000">
              <a:solidFill>
                <a:schemeClr val="tx1">
                  <a:lumMod val="65000"/>
                  <a:lumOff val="35000"/>
                </a:schemeClr>
              </a:solidFill>
              <a:latin typeface="阿里巴巴普惠体 B" panose="00020600040101010101" pitchFamily="18" charset="-122"/>
              <a:ea typeface="阿里巴巴普惠体 B" panose="00020600040101010101" pitchFamily="18" charset="-122"/>
              <a:sym typeface="微软雅黑" panose="020b0503020204020204" charset="-122"/>
            </a:endParaRPr>
          </a:p>
        </p:txBody>
      </p:sp>
      <p:sp>
        <p:nvSpPr>
          <p:cNvPr id="5" name="形状 4"/>
          <p:cNvSpPr/>
          <p:nvPr/>
        </p:nvSpPr>
        <p:spPr>
          <a:xfrm>
            <a:off x="4761003" y="2499005"/>
            <a:ext cx="1867985" cy="1868267"/>
          </a:xfrm>
          <a:prstGeom prst="leftCircularArrow">
            <a:avLst>
              <a:gd name="adj1" fmla="val 8909"/>
              <a:gd name="adj2" fmla="val 1142322"/>
              <a:gd name="adj3" fmla="val 6293598"/>
              <a:gd name="adj4" fmla="val 18900002"/>
              <a:gd name="adj5" fmla="val 12500"/>
            </a:avLst>
          </a:prstGeom>
          <a:solidFill>
            <a:schemeClr val="accent4">
              <a:lumMod val="60000"/>
              <a:lumOff val="40000"/>
            </a:schemeClr>
          </a:solidFill>
          <a:ln>
            <a:noFill/>
          </a:ln>
          <a:effectLst/>
        </p:spPr>
        <p:style>
          <a:lnRef idx="0">
            <a:scrgbClr r="0" g="0" b="0"/>
          </a:lnRef>
          <a:fillRef idx="3">
            <a:scrgbClr r="0" g="0" b="0"/>
          </a:fillRef>
          <a:effectRef idx="2">
            <a:scrgbClr r="0" g="0" b="0"/>
          </a:effectRef>
          <a:fontRef idx="minor">
            <a:schemeClr val="lt1"/>
          </a:fontRef>
        </p:style>
        <p:txBody>
          <a:bodyPr/>
          <a:lstStyle/>
          <a:p/>
        </p:txBody>
      </p:sp>
      <p:sp>
        <p:nvSpPr>
          <p:cNvPr id="6" name="空心弧 5"/>
          <p:cNvSpPr/>
          <p:nvPr/>
        </p:nvSpPr>
        <p:spPr>
          <a:xfrm>
            <a:off x="5431254" y="3721549"/>
            <a:ext cx="1604887" cy="1605531"/>
          </a:xfrm>
          <a:prstGeom prst="blockArc">
            <a:avLst>
              <a:gd name="adj1" fmla="val 13624405"/>
              <a:gd name="adj2" fmla="val 17228224"/>
              <a:gd name="adj3" fmla="val 11481"/>
            </a:avLst>
          </a:prstGeom>
          <a:solidFill>
            <a:schemeClr val="accent4">
              <a:lumMod val="60000"/>
              <a:lumOff val="40000"/>
            </a:schemeClr>
          </a:solidFill>
          <a:ln>
            <a:noFill/>
          </a:ln>
          <a:effectLst/>
        </p:spPr>
        <p:style>
          <a:lnRef idx="0">
            <a:scrgbClr r="0" g="0" b="0"/>
          </a:lnRef>
          <a:fillRef idx="3">
            <a:scrgbClr r="0" g="0" b="0"/>
          </a:fillRef>
          <a:effectRef idx="2">
            <a:scrgbClr r="0" g="0" b="0"/>
          </a:effectRef>
          <a:fontRef idx="minor">
            <a:schemeClr val="lt1"/>
          </a:fontRef>
        </p:style>
        <p:txBody>
          <a:bodyPr/>
          <a:lstStyle/>
          <a:p/>
        </p:txBody>
      </p:sp>
      <p:sp>
        <p:nvSpPr>
          <p:cNvPr id="7" name="空心弧 6"/>
          <p:cNvSpPr/>
          <p:nvPr/>
        </p:nvSpPr>
        <p:spPr>
          <a:xfrm>
            <a:off x="5431254" y="3721549"/>
            <a:ext cx="1604887" cy="1605531"/>
          </a:xfrm>
          <a:prstGeom prst="blockArc">
            <a:avLst>
              <a:gd name="adj1" fmla="val 17085111"/>
              <a:gd name="adj2" fmla="val 10799997"/>
              <a:gd name="adj3" fmla="val 11504"/>
            </a:avLst>
          </a:prstGeom>
          <a:solidFill>
            <a:schemeClr val="accent4">
              <a:lumMod val="60000"/>
              <a:lumOff val="40000"/>
            </a:schemeClr>
          </a:solidFill>
          <a:ln>
            <a:noFill/>
          </a:ln>
          <a:effectLst/>
        </p:spPr>
        <p:style>
          <a:lnRef idx="0">
            <a:scrgbClr r="0" g="0" b="0"/>
          </a:lnRef>
          <a:fillRef idx="3">
            <a:scrgbClr r="0" g="0" b="0"/>
          </a:fillRef>
          <a:effectRef idx="2">
            <a:scrgbClr r="0" g="0" b="0"/>
          </a:effectRef>
          <a:fontRef idx="minor">
            <a:schemeClr val="lt1"/>
          </a:fontRef>
        </p:style>
        <p:txBody>
          <a:bodyPr/>
          <a:lstStyle/>
          <a:p/>
        </p:txBody>
      </p:sp>
      <p:sp>
        <p:nvSpPr>
          <p:cNvPr id="8" name="任意多边形 47"/>
          <p:cNvSpPr/>
          <p:nvPr/>
        </p:nvSpPr>
        <p:spPr>
          <a:xfrm rot="17307692">
            <a:off x="5788750" y="1982067"/>
            <a:ext cx="1619267" cy="872432"/>
          </a:xfrm>
          <a:custGeom>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535">
              <a:solidFill>
                <a:schemeClr val="tx1">
                  <a:lumMod val="65000"/>
                  <a:lumOff val="35000"/>
                </a:schemeClr>
              </a:solidFill>
              <a:latin typeface="阿里巴巴普惠体 B" panose="00020600040101010101" pitchFamily="18" charset="-122"/>
              <a:ea typeface="阿里巴巴普惠体 B" panose="00020600040101010101" pitchFamily="18" charset="-122"/>
            </a:endParaRPr>
          </a:p>
        </p:txBody>
      </p:sp>
      <p:sp>
        <p:nvSpPr>
          <p:cNvPr id="9" name="任意多边形 48"/>
          <p:cNvSpPr/>
          <p:nvPr/>
        </p:nvSpPr>
        <p:spPr>
          <a:xfrm rot="17307692">
            <a:off x="5392676" y="1530920"/>
            <a:ext cx="1063396" cy="744568"/>
          </a:xfrm>
          <a:custGeom>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535">
              <a:solidFill>
                <a:schemeClr val="tx1">
                  <a:lumMod val="65000"/>
                  <a:lumOff val="35000"/>
                </a:schemeClr>
              </a:solidFill>
              <a:latin typeface="阿里巴巴普惠体 B" panose="00020600040101010101" pitchFamily="18" charset="-122"/>
              <a:ea typeface="阿里巴巴普惠体 B" panose="00020600040101010101" pitchFamily="18" charset="-122"/>
            </a:endParaRPr>
          </a:p>
        </p:txBody>
      </p:sp>
      <p:sp>
        <p:nvSpPr>
          <p:cNvPr id="16" name="文本框 36"/>
          <p:cNvSpPr txBox="1"/>
          <p:nvPr/>
        </p:nvSpPr>
        <p:spPr>
          <a:xfrm>
            <a:off x="6004591" y="1986043"/>
            <a:ext cx="632421"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a:latin typeface="阿里巴巴普惠体 B" panose="00020600040101010101" pitchFamily="18" charset="-122"/>
                <a:ea typeface="阿里巴巴普惠体 B" panose="00020600040101010101" pitchFamily="18" charset="-122"/>
              </a:rPr>
              <a:t>01</a:t>
            </a:r>
            <a:endParaRPr lang="zh-CN" altLang="en-US" sz="2400">
              <a:latin typeface="阿里巴巴普惠体 B" panose="00020600040101010101" pitchFamily="18" charset="-122"/>
              <a:ea typeface="阿里巴巴普惠体 B" panose="00020600040101010101" pitchFamily="18" charset="-122"/>
            </a:endParaRPr>
          </a:p>
        </p:txBody>
      </p:sp>
      <p:sp>
        <p:nvSpPr>
          <p:cNvPr id="17" name="文本框 37"/>
          <p:cNvSpPr txBox="1"/>
          <p:nvPr/>
        </p:nvSpPr>
        <p:spPr>
          <a:xfrm>
            <a:off x="5368951" y="3141689"/>
            <a:ext cx="632421"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a:latin typeface="阿里巴巴普惠体 B" panose="00020600040101010101" pitchFamily="18" charset="-122"/>
                <a:ea typeface="阿里巴巴普惠体 B" panose="00020600040101010101" pitchFamily="18" charset="-122"/>
              </a:rPr>
              <a:t>02</a:t>
            </a:r>
            <a:endParaRPr lang="zh-CN" altLang="en-US" sz="2400">
              <a:latin typeface="阿里巴巴普惠体 B" panose="00020600040101010101" pitchFamily="18" charset="-122"/>
              <a:ea typeface="阿里巴巴普惠体 B" panose="00020600040101010101" pitchFamily="18" charset="-122"/>
            </a:endParaRPr>
          </a:p>
        </p:txBody>
      </p:sp>
      <p:sp>
        <p:nvSpPr>
          <p:cNvPr id="18" name="文本框 38"/>
          <p:cNvSpPr txBox="1"/>
          <p:nvPr/>
        </p:nvSpPr>
        <p:spPr>
          <a:xfrm>
            <a:off x="5992337" y="4286890"/>
            <a:ext cx="632421"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a:latin typeface="阿里巴巴普惠体 B" panose="00020600040101010101" pitchFamily="18" charset="-122"/>
                <a:ea typeface="阿里巴巴普惠体 B" panose="00020600040101010101" pitchFamily="18" charset="-122"/>
              </a:rPr>
              <a:t>03</a:t>
            </a:r>
            <a:endParaRPr lang="zh-CN" altLang="en-US" sz="2400">
              <a:latin typeface="阿里巴巴普惠体 B" panose="00020600040101010101" pitchFamily="18" charset="-122"/>
              <a:ea typeface="阿里巴巴普惠体 B" panose="00020600040101010101" pitchFamily="18" charset="-122"/>
            </a:endParaRPr>
          </a:p>
        </p:txBody>
      </p:sp>
      <p:sp>
        <p:nvSpPr>
          <p:cNvPr id="19" name="矩形 18"/>
          <p:cNvSpPr/>
          <p:nvPr/>
        </p:nvSpPr>
        <p:spPr>
          <a:xfrm>
            <a:off x="873850" y="2509894"/>
            <a:ext cx="1780125" cy="57284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200000"/>
              </a:lnSpc>
            </a:pPr>
            <a:r>
              <a:rPr lang="zh-CN" altLang="en-US" b="1">
                <a:latin typeface="阿里巴巴普惠体 B" panose="00020600040101010101" pitchFamily="18" charset="-122"/>
                <a:ea typeface="阿里巴巴普惠体 B" panose="00020600040101010101" pitchFamily="18" charset="-122"/>
              </a:rPr>
              <a:t>输入您的标题</a:t>
            </a:r>
            <a:endParaRPr lang="en-US" altLang="zh-CN" sz="1200" b="1">
              <a:latin typeface="阿里巴巴普惠体 B" panose="00020600040101010101" pitchFamily="18" charset="-122"/>
              <a:ea typeface="阿里巴巴普惠体 B" panose="00020600040101010101" pitchFamily="18" charset="-122"/>
            </a:endParaRPr>
          </a:p>
        </p:txBody>
      </p:sp>
      <p:sp>
        <p:nvSpPr>
          <p:cNvPr id="20" name="矩形 19"/>
          <p:cNvSpPr/>
          <p:nvPr/>
        </p:nvSpPr>
        <p:spPr>
          <a:xfrm>
            <a:off x="873851" y="3084330"/>
            <a:ext cx="3366936" cy="114762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200">
                <a:latin typeface="阿里巴巴普惠体 B" panose="00020600040101010101" pitchFamily="18" charset="-122"/>
                <a:ea typeface="阿里巴巴普惠体 B" panose="00020600040101010101" pitchFamily="18" charset="-122"/>
              </a:rPr>
              <a:t>点击输入您的内容，或者通过复制您的文本后，再此框中选择粘贴。请言简意赅，简单说明即可，不必繁琐。</a:t>
            </a:r>
            <a:endParaRPr lang="en-US" altLang="zh-CN" sz="1200">
              <a:latin typeface="阿里巴巴普惠体 B" panose="00020600040101010101" pitchFamily="18" charset="-122"/>
              <a:ea typeface="阿里巴巴普惠体 B" panose="00020600040101010101" pitchFamily="18" charset="-122"/>
            </a:endParaRPr>
          </a:p>
        </p:txBody>
      </p:sp>
      <p:sp>
        <p:nvSpPr>
          <p:cNvPr id="21" name="矩形 20"/>
          <p:cNvSpPr/>
          <p:nvPr/>
        </p:nvSpPr>
        <p:spPr>
          <a:xfrm>
            <a:off x="8133914" y="1033114"/>
            <a:ext cx="1780125" cy="57284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200000"/>
              </a:lnSpc>
            </a:pPr>
            <a:r>
              <a:rPr lang="zh-CN" altLang="en-US" b="1">
                <a:latin typeface="阿里巴巴普惠体 B" panose="00020600040101010101" pitchFamily="18" charset="-122"/>
                <a:ea typeface="阿里巴巴普惠体 B" panose="00020600040101010101" pitchFamily="18" charset="-122"/>
              </a:rPr>
              <a:t>输入您的标题</a:t>
            </a:r>
            <a:endParaRPr lang="en-US" altLang="zh-CN" sz="1200" b="1">
              <a:latin typeface="阿里巴巴普惠体 B" panose="00020600040101010101" pitchFamily="18" charset="-122"/>
              <a:ea typeface="阿里巴巴普惠体 B" panose="00020600040101010101" pitchFamily="18" charset="-122"/>
            </a:endParaRPr>
          </a:p>
        </p:txBody>
      </p:sp>
      <p:sp>
        <p:nvSpPr>
          <p:cNvPr id="22" name="矩形 21"/>
          <p:cNvSpPr/>
          <p:nvPr/>
        </p:nvSpPr>
        <p:spPr>
          <a:xfrm>
            <a:off x="8133915" y="1607550"/>
            <a:ext cx="3366936" cy="114762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200">
                <a:latin typeface="阿里巴巴普惠体 B" panose="00020600040101010101" pitchFamily="18" charset="-122"/>
                <a:ea typeface="阿里巴巴普惠体 B" panose="00020600040101010101" pitchFamily="18" charset="-122"/>
              </a:rPr>
              <a:t>点击输入您的内容，或者通过复制您的文本后，再此框中选择粘贴。请言简意赅，简单说明即可，不必繁琐。</a:t>
            </a:r>
            <a:endParaRPr lang="en-US" altLang="zh-CN" sz="1200">
              <a:latin typeface="阿里巴巴普惠体 B" panose="00020600040101010101" pitchFamily="18" charset="-122"/>
              <a:ea typeface="阿里巴巴普惠体 B" panose="00020600040101010101" pitchFamily="18" charset="-122"/>
            </a:endParaRPr>
          </a:p>
        </p:txBody>
      </p:sp>
      <p:sp>
        <p:nvSpPr>
          <p:cNvPr id="23" name="矩形 22"/>
          <p:cNvSpPr/>
          <p:nvPr/>
        </p:nvSpPr>
        <p:spPr>
          <a:xfrm>
            <a:off x="8136190" y="3618679"/>
            <a:ext cx="1780125" cy="57284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200000"/>
              </a:lnSpc>
            </a:pPr>
            <a:r>
              <a:rPr lang="zh-CN" altLang="en-US" b="1">
                <a:latin typeface="阿里巴巴普惠体 B" panose="00020600040101010101" pitchFamily="18" charset="-122"/>
                <a:ea typeface="阿里巴巴普惠体 B" panose="00020600040101010101" pitchFamily="18" charset="-122"/>
              </a:rPr>
              <a:t>输入您的标题</a:t>
            </a:r>
            <a:endParaRPr lang="en-US" altLang="zh-CN" sz="1200" b="1">
              <a:latin typeface="阿里巴巴普惠体 B" panose="00020600040101010101" pitchFamily="18" charset="-122"/>
              <a:ea typeface="阿里巴巴普惠体 B" panose="00020600040101010101" pitchFamily="18" charset="-122"/>
            </a:endParaRPr>
          </a:p>
        </p:txBody>
      </p:sp>
      <p:sp>
        <p:nvSpPr>
          <p:cNvPr id="24" name="矩形 23"/>
          <p:cNvSpPr/>
          <p:nvPr/>
        </p:nvSpPr>
        <p:spPr>
          <a:xfrm>
            <a:off x="8136191" y="4193115"/>
            <a:ext cx="3366936" cy="114762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200">
                <a:latin typeface="阿里巴巴普惠体 B" panose="00020600040101010101" pitchFamily="18" charset="-122"/>
                <a:ea typeface="阿里巴巴普惠体 B" panose="00020600040101010101" pitchFamily="18" charset="-122"/>
              </a:rPr>
              <a:t>点击输入您的内容，或者通过复制您的文本后，再此框中选择粘贴。请言简意赅，简单说明即可，不必繁琐。</a:t>
            </a:r>
            <a:endParaRPr lang="en-US" altLang="zh-CN" sz="1200">
              <a:latin typeface="阿里巴巴普惠体 B" panose="00020600040101010101" pitchFamily="18" charset="-122"/>
              <a:ea typeface="阿里巴巴普惠体 B" panose="00020600040101010101" pitchFamily="18" charset="-122"/>
            </a:endParaRPr>
          </a:p>
        </p:txBody>
      </p:sp>
    </p:spTree>
  </p:cSld>
  <p:clrMapOvr>
    <a:masterClrMapping/>
  </p:clrMapOvr>
  <mc:AlternateContent>
    <mc:Choice xmlns:p14="http://schemas.microsoft.com/office/powerpoint/2010/main" Requires="p14">
      <p:transition spd="slow" advTm="0" p14:dur="1600">
        <p14:conveyor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par>
                                <p:cTn id="14" presetID="22"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par>
                                <p:cTn id="17" presetID="22" presetClass="entr" presetSubtype="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par>
                                <p:cTn id="20" presetID="22" presetClass="entr" presetSubtype="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500"/>
                                        <p:tgtEl>
                                          <p:spTgt spid="17"/>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up)">
                                      <p:cBhvr>
                                        <p:cTn id="37" dur="500"/>
                                        <p:tgtEl>
                                          <p:spTgt spid="18"/>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ppt_x"/>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ppt_x"/>
                                          </p:val>
                                        </p:tav>
                                        <p:tav tm="100000">
                                          <p:val>
                                            <p:strVal val="#ppt_x"/>
                                          </p:val>
                                        </p:tav>
                                      </p:tavLst>
                                    </p:anim>
                                    <p:anim calcmode="lin" valueType="num">
                                      <p:cBhvr additive="base">
                                        <p:cTn id="47" dur="500" fill="hold"/>
                                        <p:tgtEl>
                                          <p:spTgt spid="2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fill="hold"/>
                                        <p:tgtEl>
                                          <p:spTgt spid="22"/>
                                        </p:tgtEl>
                                        <p:attrNameLst>
                                          <p:attrName>ppt_x</p:attrName>
                                        </p:attrNameLst>
                                      </p:cBhvr>
                                      <p:tavLst>
                                        <p:tav tm="0">
                                          <p:val>
                                            <p:strVal val="#ppt_x"/>
                                          </p:val>
                                        </p:tav>
                                        <p:tav tm="100000">
                                          <p:val>
                                            <p:strVal val="#ppt_x"/>
                                          </p:val>
                                        </p:tav>
                                      </p:tavLst>
                                    </p:anim>
                                    <p:anim calcmode="lin" valueType="num">
                                      <p:cBhvr additive="base">
                                        <p:cTn id="55" dur="500" fill="hold"/>
                                        <p:tgtEl>
                                          <p:spTgt spid="2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500" fill="hold"/>
                                        <p:tgtEl>
                                          <p:spTgt spid="23"/>
                                        </p:tgtEl>
                                        <p:attrNameLst>
                                          <p:attrName>ppt_x</p:attrName>
                                        </p:attrNameLst>
                                      </p:cBhvr>
                                      <p:tavLst>
                                        <p:tav tm="0">
                                          <p:val>
                                            <p:strVal val="#ppt_x"/>
                                          </p:val>
                                        </p:tav>
                                        <p:tav tm="100000">
                                          <p:val>
                                            <p:strVal val="#ppt_x"/>
                                          </p:val>
                                        </p:tav>
                                      </p:tavLst>
                                    </p:anim>
                                    <p:anim calcmode="lin" valueType="num">
                                      <p:cBhvr additive="base">
                                        <p:cTn id="59" dur="500" fill="hold"/>
                                        <p:tgtEl>
                                          <p:spTgt spid="2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additive="base">
                                        <p:cTn id="62" dur="500" fill="hold"/>
                                        <p:tgtEl>
                                          <p:spTgt spid="24"/>
                                        </p:tgtEl>
                                        <p:attrNameLst>
                                          <p:attrName>ppt_x</p:attrName>
                                        </p:attrNameLst>
                                      </p:cBhvr>
                                      <p:tavLst>
                                        <p:tav tm="0">
                                          <p:val>
                                            <p:strVal val="#ppt_x"/>
                                          </p:val>
                                        </p:tav>
                                        <p:tav tm="100000">
                                          <p:val>
                                            <p:strVal val="#ppt_x"/>
                                          </p:val>
                                        </p:tav>
                                      </p:tavLst>
                                    </p:anim>
                                    <p:anim calcmode="lin" valueType="num">
                                      <p:cBhvr additive="base">
                                        <p:cTn id="6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9" grpId="0" animBg="1"/>
      <p:bldP spid="16" grpId="0"/>
      <p:bldP spid="17" grpId="0"/>
      <p:bldP spid="18" grpId="0"/>
      <p:bldP spid="19" grpId="0"/>
      <p:bldP spid="20" grpId="0"/>
      <p:bldP spid="21" grpId="0"/>
      <p:bldP spid="22" grpId="0"/>
      <p:bldP spid="23" grpId="0"/>
      <p:bldP spid="24"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t="11650" b="3975"/>
          <a:stretch>
            <a:fillRect/>
          </a:stretch>
        </p:blipFill>
        <p:spPr>
          <a:xfrm>
            <a:off x="0" y="0"/>
            <a:ext cx="12192000" cy="6858000"/>
          </a:xfrm>
          <a:prstGeom prst="rect">
            <a:avLst/>
          </a:prstGeom>
        </p:spPr>
      </p:pic>
      <p:sp>
        <p:nvSpPr>
          <p:cNvPr id="3" name="任意多边形 17"/>
          <p:cNvSpPr/>
          <p:nvPr/>
        </p:nvSpPr>
        <p:spPr>
          <a:xfrm rot="16200000">
            <a:off x="3721223" y="-1691867"/>
            <a:ext cx="4749553" cy="10441481"/>
          </a:xfrm>
          <a:custGeom>
            <a:gdLst>
              <a:gd name="connsiteX0" fmla="*/ 275971 w 2136726"/>
              <a:gd name="connsiteY0" fmla="*/ 406457 h 5090106"/>
              <a:gd name="connsiteX1" fmla="*/ 1862406 w 2136726"/>
              <a:gd name="connsiteY1" fmla="*/ 406457 h 5090106"/>
              <a:gd name="connsiteX2" fmla="*/ 1862406 w 2136726"/>
              <a:gd name="connsiteY2" fmla="*/ 4686749 h 5090106"/>
              <a:gd name="connsiteX3" fmla="*/ 275971 w 2136726"/>
              <a:gd name="connsiteY3" fmla="*/ 4686749 h 5090106"/>
              <a:gd name="connsiteX4" fmla="*/ 245491 w 2136726"/>
              <a:gd name="connsiteY4" fmla="*/ 370897 h 5090106"/>
              <a:gd name="connsiteX5" fmla="*/ 245491 w 2136726"/>
              <a:gd name="connsiteY5" fmla="*/ 4719209 h 5090106"/>
              <a:gd name="connsiteX6" fmla="*/ 1891235 w 2136726"/>
              <a:gd name="connsiteY6" fmla="*/ 4719209 h 5090106"/>
              <a:gd name="connsiteX7" fmla="*/ 1891235 w 2136726"/>
              <a:gd name="connsiteY7" fmla="*/ 370897 h 5090106"/>
              <a:gd name="connsiteX8" fmla="*/ 0 w 2136726"/>
              <a:gd name="connsiteY8" fmla="*/ 0 h 5090106"/>
              <a:gd name="connsiteX9" fmla="*/ 2136726 w 2136726"/>
              <a:gd name="connsiteY9" fmla="*/ 0 h 5090106"/>
              <a:gd name="connsiteX10" fmla="*/ 2136726 w 2136726"/>
              <a:gd name="connsiteY10" fmla="*/ 5090106 h 5090106"/>
              <a:gd name="connsiteX11" fmla="*/ 0 w 2136726"/>
              <a:gd name="connsiteY11" fmla="*/ 5090106 h 509010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36726" h="5090106">
                <a:moveTo>
                  <a:pt x="275971" y="406457"/>
                </a:moveTo>
                <a:lnTo>
                  <a:pt x="1862406" y="406457"/>
                </a:lnTo>
                <a:lnTo>
                  <a:pt x="1862406" y="4686749"/>
                </a:lnTo>
                <a:lnTo>
                  <a:pt x="275971" y="4686749"/>
                </a:lnTo>
                <a:close/>
                <a:moveTo>
                  <a:pt x="245491" y="370897"/>
                </a:moveTo>
                <a:lnTo>
                  <a:pt x="245491" y="4719209"/>
                </a:lnTo>
                <a:lnTo>
                  <a:pt x="1891235" y="4719209"/>
                </a:lnTo>
                <a:lnTo>
                  <a:pt x="1891235" y="370897"/>
                </a:lnTo>
                <a:close/>
                <a:moveTo>
                  <a:pt x="0" y="0"/>
                </a:moveTo>
                <a:lnTo>
                  <a:pt x="2136726" y="0"/>
                </a:lnTo>
                <a:lnTo>
                  <a:pt x="2136726" y="5090106"/>
                </a:lnTo>
                <a:lnTo>
                  <a:pt x="0" y="5090106"/>
                </a:lnTo>
                <a:close/>
              </a:path>
            </a:pathLst>
          </a:custGeom>
          <a:solidFill>
            <a:schemeClr val="bg1">
              <a:alpha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ea typeface="阿里巴巴普惠体 R" panose="00020600040101010101" pitchFamily="18" charset="-122"/>
            </a:endParaRPr>
          </a:p>
        </p:txBody>
      </p:sp>
      <p:sp>
        <p:nvSpPr>
          <p:cNvPr id="5" name="矩形 4"/>
          <p:cNvSpPr/>
          <p:nvPr/>
        </p:nvSpPr>
        <p:spPr>
          <a:xfrm>
            <a:off x="4431437" y="2205306"/>
            <a:ext cx="3329126" cy="5467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835" algn="l" defTabSz="1219200" rtl="0" eaLnBrk="1" latinLnBrk="0" hangingPunct="1">
              <a:defRPr sz="2400" kern="1200">
                <a:solidFill>
                  <a:schemeClr val="lt1"/>
                </a:solidFill>
                <a:latin typeface="+mn-lt"/>
                <a:ea typeface="+mn-ea"/>
                <a:cs typeface="+mn-cs"/>
              </a:defRPr>
            </a:lvl3pPr>
            <a:lvl4pPr marL="1829435" algn="l" defTabSz="1219200" rtl="0" eaLnBrk="1" latinLnBrk="0" hangingPunct="1">
              <a:defRPr sz="2400" kern="1200">
                <a:solidFill>
                  <a:schemeClr val="lt1"/>
                </a:solidFill>
                <a:latin typeface="+mn-lt"/>
                <a:ea typeface="+mn-ea"/>
                <a:cs typeface="+mn-cs"/>
              </a:defRPr>
            </a:lvl4pPr>
            <a:lvl5pPr marL="2439035" algn="l" defTabSz="1219200" rtl="0" eaLnBrk="1" latinLnBrk="0" hangingPunct="1">
              <a:defRPr sz="2400" kern="1200">
                <a:solidFill>
                  <a:schemeClr val="lt1"/>
                </a:solidFill>
                <a:latin typeface="+mn-lt"/>
                <a:ea typeface="+mn-ea"/>
                <a:cs typeface="+mn-cs"/>
              </a:defRPr>
            </a:lvl5pPr>
            <a:lvl6pPr marL="3049270" algn="l" defTabSz="1219200" rtl="0" eaLnBrk="1" latinLnBrk="0" hangingPunct="1">
              <a:defRPr sz="2400" kern="1200">
                <a:solidFill>
                  <a:schemeClr val="lt1"/>
                </a:solidFill>
                <a:latin typeface="+mn-lt"/>
                <a:ea typeface="+mn-ea"/>
                <a:cs typeface="+mn-cs"/>
              </a:defRPr>
            </a:lvl6pPr>
            <a:lvl7pPr marL="3658870" algn="l" defTabSz="1219200" rtl="0" eaLnBrk="1" latinLnBrk="0" hangingPunct="1">
              <a:defRPr sz="2400" kern="1200">
                <a:solidFill>
                  <a:schemeClr val="lt1"/>
                </a:solidFill>
                <a:latin typeface="+mn-lt"/>
                <a:ea typeface="+mn-ea"/>
                <a:cs typeface="+mn-cs"/>
              </a:defRPr>
            </a:lvl7pPr>
            <a:lvl8pPr marL="4268470" algn="l" defTabSz="1219200" rtl="0" eaLnBrk="1" latinLnBrk="0" hangingPunct="1">
              <a:defRPr sz="2400" kern="1200">
                <a:solidFill>
                  <a:schemeClr val="lt1"/>
                </a:solidFill>
                <a:latin typeface="+mn-lt"/>
                <a:ea typeface="+mn-ea"/>
                <a:cs typeface="+mn-cs"/>
              </a:defRPr>
            </a:lvl8pPr>
            <a:lvl9pPr marL="4878705" algn="l" defTabSz="1219200" rtl="0" eaLnBrk="1" latinLnBrk="0" hangingPunct="1">
              <a:defRPr sz="2400" kern="1200">
                <a:solidFill>
                  <a:schemeClr val="lt1"/>
                </a:solidFill>
                <a:latin typeface="+mn-lt"/>
                <a:ea typeface="+mn-ea"/>
                <a:cs typeface="+mn-cs"/>
              </a:defRPr>
            </a:lvl9pPr>
          </a:lstStyle>
          <a:p>
            <a:pPr algn="ctr"/>
            <a:endParaRPr lang="zh-CN" altLang="en-US" sz="1600">
              <a:solidFill>
                <a:schemeClr val="bg1"/>
              </a:solidFill>
              <a:ea typeface="阿里巴巴普惠体 R" panose="00020600040101010101" pitchFamily="18" charset="-122"/>
            </a:endParaRPr>
          </a:p>
        </p:txBody>
      </p:sp>
      <p:sp>
        <p:nvSpPr>
          <p:cNvPr id="6" name="矩形 5"/>
          <p:cNvSpPr/>
          <p:nvPr/>
        </p:nvSpPr>
        <p:spPr>
          <a:xfrm>
            <a:off x="5079041" y="2076314"/>
            <a:ext cx="2033918" cy="57284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200000"/>
              </a:lnSpc>
            </a:pPr>
            <a:r>
              <a:rPr lang="zh-CN" altLang="en-US" b="1">
                <a:latin typeface="阿里巴巴普惠体 B" panose="00020600040101010101" pitchFamily="18" charset="-122"/>
                <a:ea typeface="阿里巴巴普惠体 B" panose="00020600040101010101" pitchFamily="18" charset="-122"/>
              </a:rPr>
              <a:t>输入您的标题</a:t>
            </a:r>
            <a:endParaRPr lang="en-US" altLang="zh-CN" sz="1200" b="1">
              <a:latin typeface="阿里巴巴普惠体 B" panose="00020600040101010101" pitchFamily="18" charset="-122"/>
              <a:ea typeface="阿里巴巴普惠体 B" panose="00020600040101010101" pitchFamily="18" charset="-122"/>
            </a:endParaRPr>
          </a:p>
        </p:txBody>
      </p:sp>
      <p:sp>
        <p:nvSpPr>
          <p:cNvPr id="7" name="矩形 6"/>
          <p:cNvSpPr/>
          <p:nvPr/>
        </p:nvSpPr>
        <p:spPr>
          <a:xfrm>
            <a:off x="2095365" y="3134456"/>
            <a:ext cx="8001269" cy="77829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1200">
                <a:latin typeface="阿里巴巴普惠体 B" panose="00020600040101010101" pitchFamily="18" charset="-122"/>
                <a:ea typeface="阿里巴巴普惠体 B" panose="00020600040101010101" pitchFamily="18" charset="-122"/>
              </a:rPr>
              <a:t>点击输入您的内容，或者通过复制您的文本后，再此框中选择粘贴。请言简意赅，简单说明即可，不必繁琐。点击输入您的内容，或者通过复制您的文本后，再此框中选择粘贴</a:t>
            </a:r>
            <a:endParaRPr lang="en-US" altLang="zh-CN" sz="1200">
              <a:latin typeface="阿里巴巴普惠体 B" panose="00020600040101010101" pitchFamily="18" charset="-122"/>
              <a:ea typeface="阿里巴巴普惠体 B" panose="00020600040101010101" pitchFamily="18" charset="-122"/>
            </a:endParaRPr>
          </a:p>
        </p:txBody>
      </p:sp>
      <p:sp>
        <p:nvSpPr>
          <p:cNvPr id="8" name="矩形 7"/>
          <p:cNvSpPr/>
          <p:nvPr/>
        </p:nvSpPr>
        <p:spPr>
          <a:xfrm>
            <a:off x="2095365" y="3993947"/>
            <a:ext cx="8001269" cy="77829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1200">
                <a:latin typeface="阿里巴巴普惠体 B" panose="00020600040101010101" pitchFamily="18" charset="-122"/>
                <a:ea typeface="阿里巴巴普惠体 B" panose="00020600040101010101" pitchFamily="18" charset="-122"/>
              </a:rPr>
              <a:t>点击输入您的内容，或者通过复制您的文本后，再此框中选择粘贴。请言简意赅，简单说明即可，不必繁琐。点击输入您的内容，或者通过复制您的文本后，再此框中选择粘贴</a:t>
            </a:r>
            <a:endParaRPr lang="en-US" altLang="zh-CN" sz="1200">
              <a:latin typeface="阿里巴巴普惠体 B" panose="00020600040101010101" pitchFamily="18" charset="-122"/>
              <a:ea typeface="阿里巴巴普惠体 B" panose="00020600040101010101" pitchFamily="18" charset="-122"/>
            </a:endParaRPr>
          </a:p>
        </p:txBody>
      </p:sp>
    </p:spTree>
  </p:cSld>
  <p:clrMapOvr>
    <a:masterClrMapping/>
  </p:clrMapOvr>
  <mc:AlternateContent>
    <mc:Choice xmlns:p14="http://schemas.microsoft.com/office/powerpoint/2010/main" Requires="p14">
      <p:transition spd="slow" advTm="0" p14:dur="1600">
        <p14:prism isContent="1"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rcRect t="11650" b="3975"/>
          <a:stretch>
            <a:fillRect/>
          </a:stretch>
        </p:blipFill>
        <p:spPr>
          <a:xfrm>
            <a:off x="0" y="0"/>
            <a:ext cx="12192000" cy="6858000"/>
          </a:xfrm>
          <a:prstGeom prst="rect">
            <a:avLst/>
          </a:prstGeom>
        </p:spPr>
      </p:pic>
      <p:grpSp>
        <p:nvGrpSpPr>
          <p:cNvPr id="3" name="组合 2"/>
          <p:cNvGrpSpPr/>
          <p:nvPr/>
        </p:nvGrpSpPr>
        <p:grpSpPr>
          <a:xfrm>
            <a:off x="376777" y="1623389"/>
            <a:ext cx="11432525" cy="5513110"/>
            <a:chOff x="1685276" y="2597373"/>
            <a:chExt cx="8821446" cy="2751483"/>
          </a:xfrm>
        </p:grpSpPr>
        <p:sp>
          <p:nvSpPr>
            <p:cNvPr id="4" name="矩形 3"/>
            <p:cNvSpPr/>
            <p:nvPr/>
          </p:nvSpPr>
          <p:spPr>
            <a:xfrm>
              <a:off x="1685277" y="2597373"/>
              <a:ext cx="8821445" cy="1867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ea typeface="阿里巴巴普惠体 R" panose="00020600040101010101" pitchFamily="18" charset="-122"/>
              </a:endParaRPr>
            </a:p>
          </p:txBody>
        </p:sp>
        <p:pic>
          <p:nvPicPr>
            <p:cNvPr id="5" name="wps稻壳儿佳誉设计原创链接：http://chn.docer.com/works?userid=2198746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5654222" y="496356"/>
              <a:ext cx="883554" cy="8821445"/>
            </a:xfrm>
            <a:prstGeom prst="rect">
              <a:avLst/>
            </a:prstGeom>
          </p:spPr>
        </p:pic>
      </p:grpSp>
      <p:pic>
        <p:nvPicPr>
          <p:cNvPr id="6" name="图片 5"/>
          <p:cNvPicPr>
            <a:picLocks noChangeAspect="1"/>
          </p:cNvPicPr>
          <p:nvPr/>
        </p:nvPicPr>
        <p:blipFill>
          <a:blip r:embed="rId4">
            <a:extLst>
              <a:ext uri="{BEBA8EAE-BF5A-486C-A8C5-ECC9F3942E4B}">
                <a14:imgProps xmlns:a14="http://schemas.microsoft.com/office/drawing/2010/main">
                  <a14:imgLayer r:embed="rId5">
                    <a14:imgEffect>
                      <a14:backgroundRemoval t="1354" b="99167" l="2695" r="90359">
                        <a14:foregroundMark x1="31617" y1="33021" x2="31617" y2="33021"/>
                        <a14:foregroundMark x1="37545" y1="30938" x2="37545" y2="30938"/>
                        <a14:foregroundMark x1="46467" y1="27708" x2="46467" y2="27708"/>
                        <a14:foregroundMark x1="46647" y1="29115" x2="46647" y2="29115"/>
                        <a14:foregroundMark x1="51976" y1="28594" x2="51976" y2="28594"/>
                        <a14:foregroundMark x1="51976" y1="30052" x2="51976" y2="30052"/>
                        <a14:foregroundMark x1="52575" y1="31979" x2="52575" y2="31979"/>
                        <a14:foregroundMark x1="43653" y1="26406" x2="43653" y2="26406"/>
                        <a14:foregroundMark x1="46347" y1="24740" x2="46347" y2="24740"/>
                        <a14:foregroundMark x1="26707" y1="57760" x2="26707" y2="57760"/>
                        <a14:foregroundMark x1="28323" y1="63021" x2="28323" y2="63021"/>
                        <a14:foregroundMark x1="27126" y1="65000" x2="27126" y2="65000"/>
                        <a14:foregroundMark x1="22096" y1="66927" x2="22096" y2="66927"/>
                        <a14:foregroundMark x1="17904" y1="67188" x2="17904" y2="67188"/>
                        <a14:foregroundMark x1="15389" y1="68333" x2="15389" y2="68333"/>
                        <a14:foregroundMark x1="14192" y1="64740" x2="14192" y2="64740"/>
                        <a14:foregroundMark x1="14790" y1="59531" x2="14790" y2="59531"/>
                        <a14:foregroundMark x1="15689" y1="66563" x2="15689" y2="66563"/>
                        <a14:foregroundMark x1="19102" y1="68854" x2="19102" y2="68854"/>
                        <a14:foregroundMark x1="39760" y1="26927" x2="39760" y2="26927"/>
                        <a14:foregroundMark x1="43952" y1="28073" x2="43952" y2="28073"/>
                        <a14:foregroundMark x1="62695" y1="63698" x2="62695" y2="63698"/>
                        <a14:foregroundMark x1="66407" y1="68229" x2="66407" y2="68229"/>
                        <a14:foregroundMark x1="69401" y1="70833" x2="69401" y2="70833"/>
                      </a14:backgroundRemoval>
                    </a14:imgEffect>
                  </a14:imgLayer>
                </a14:imgProps>
              </a:ext>
              <a:ext uri="{28A0092B-C50C-407E-A947-70E740481C1C}">
                <a14:useLocalDpi xmlns:a14="http://schemas.microsoft.com/office/drawing/2010/main" val="0"/>
              </a:ext>
            </a:extLst>
          </a:blip>
          <a:stretch>
            <a:fillRect/>
          </a:stretch>
        </p:blipFill>
        <p:spPr>
          <a:xfrm>
            <a:off x="932156" y="1627620"/>
            <a:ext cx="3900534" cy="4484447"/>
          </a:xfrm>
          <a:prstGeom prst="rect">
            <a:avLst/>
          </a:prstGeom>
        </p:spPr>
      </p:pic>
      <p:sp>
        <p:nvSpPr>
          <p:cNvPr id="7" name="文本框 8"/>
          <p:cNvSpPr txBox="1"/>
          <p:nvPr/>
        </p:nvSpPr>
        <p:spPr>
          <a:xfrm>
            <a:off x="5913765" y="3552294"/>
            <a:ext cx="3826760"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5400">
                <a:latin typeface="阿里巴巴普惠体 B" panose="00020600040101010101" pitchFamily="18" charset="-122"/>
                <a:ea typeface="阿里巴巴普惠体 B" panose="00020600040101010101" pitchFamily="18" charset="-122"/>
              </a:rPr>
              <a:t>活动小游戏</a:t>
            </a:r>
            <a:endParaRPr lang="zh-CN" altLang="en-US" sz="9600">
              <a:latin typeface="阿里巴巴普惠体 B" panose="00020600040101010101" pitchFamily="18" charset="-122"/>
              <a:ea typeface="阿里巴巴普惠体 B" panose="00020600040101010101" pitchFamily="18" charset="-122"/>
            </a:endParaRPr>
          </a:p>
        </p:txBody>
      </p:sp>
      <p:sp>
        <p:nvSpPr>
          <p:cNvPr id="8" name="矩形 7"/>
          <p:cNvSpPr/>
          <p:nvPr/>
        </p:nvSpPr>
        <p:spPr>
          <a:xfrm>
            <a:off x="7308413" y="2471336"/>
            <a:ext cx="1091966" cy="1015663"/>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6000" b="1">
                <a:latin typeface="阿里巴巴普惠体 B" panose="00020600040101010101" pitchFamily="18" charset="-122"/>
                <a:ea typeface="阿里巴巴普惠体 B" panose="00020600040101010101" pitchFamily="18" charset="-122"/>
              </a:rPr>
              <a:t>04</a:t>
            </a:r>
            <a:endParaRPr lang="zh-CN" altLang="en-US" sz="6000" b="1">
              <a:latin typeface="阿里巴巴普惠体 B" panose="00020600040101010101" pitchFamily="18" charset="-122"/>
              <a:ea typeface="阿里巴巴普惠体 B" panose="00020600040101010101" pitchFamily="18" charset="-122"/>
            </a:endParaRPr>
          </a:p>
        </p:txBody>
      </p:sp>
    </p:spTree>
  </p:cSld>
  <p:clrMapOvr>
    <a:masterClrMapping/>
  </p:clrMapOvr>
  <mc:AlternateContent>
    <mc:Choice xmlns:p14="http://schemas.microsoft.com/office/powerpoint/2010/main" Requires="p14">
      <p:transition spd="slow" advTm="0" p14:dur="3000">
        <p14:shre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4"/>
          <p:cNvSpPr/>
          <p:nvPr/>
        </p:nvSpPr>
        <p:spPr>
          <a:xfrm>
            <a:off x="1038760" y="1250435"/>
            <a:ext cx="10590988" cy="4357129"/>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ea typeface="阿里巴巴普惠体 R" panose="00020600040101010101" pitchFamily="18" charset="-122"/>
            </a:endParaRPr>
          </a:p>
        </p:txBody>
      </p:sp>
      <p:sp>
        <p:nvSpPr>
          <p:cNvPr id="7" name="矩形 6"/>
          <p:cNvSpPr/>
          <p:nvPr/>
        </p:nvSpPr>
        <p:spPr>
          <a:xfrm>
            <a:off x="1999725" y="1706119"/>
            <a:ext cx="102446" cy="1048870"/>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ea typeface="阿里巴巴普惠体 R" panose="00020600040101010101" pitchFamily="18" charset="-122"/>
            </a:endParaRPr>
          </a:p>
        </p:txBody>
      </p:sp>
      <p:sp>
        <p:nvSpPr>
          <p:cNvPr id="13" name="矩形 12"/>
          <p:cNvSpPr/>
          <p:nvPr/>
        </p:nvSpPr>
        <p:spPr>
          <a:xfrm rot="5400000">
            <a:off x="9422057" y="1455683"/>
            <a:ext cx="3329126" cy="41776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835" algn="l" defTabSz="1219200" rtl="0" eaLnBrk="1" latinLnBrk="0" hangingPunct="1">
              <a:defRPr sz="2400" kern="1200">
                <a:solidFill>
                  <a:schemeClr val="lt1"/>
                </a:solidFill>
                <a:latin typeface="+mn-lt"/>
                <a:ea typeface="+mn-ea"/>
                <a:cs typeface="+mn-cs"/>
              </a:defRPr>
            </a:lvl3pPr>
            <a:lvl4pPr marL="1829435" algn="l" defTabSz="1219200" rtl="0" eaLnBrk="1" latinLnBrk="0" hangingPunct="1">
              <a:defRPr sz="2400" kern="1200">
                <a:solidFill>
                  <a:schemeClr val="lt1"/>
                </a:solidFill>
                <a:latin typeface="+mn-lt"/>
                <a:ea typeface="+mn-ea"/>
                <a:cs typeface="+mn-cs"/>
              </a:defRPr>
            </a:lvl4pPr>
            <a:lvl5pPr marL="2439035" algn="l" defTabSz="1219200" rtl="0" eaLnBrk="1" latinLnBrk="0" hangingPunct="1">
              <a:defRPr sz="2400" kern="1200">
                <a:solidFill>
                  <a:schemeClr val="lt1"/>
                </a:solidFill>
                <a:latin typeface="+mn-lt"/>
                <a:ea typeface="+mn-ea"/>
                <a:cs typeface="+mn-cs"/>
              </a:defRPr>
            </a:lvl5pPr>
            <a:lvl6pPr marL="3049270" algn="l" defTabSz="1219200" rtl="0" eaLnBrk="1" latinLnBrk="0" hangingPunct="1">
              <a:defRPr sz="2400" kern="1200">
                <a:solidFill>
                  <a:schemeClr val="lt1"/>
                </a:solidFill>
                <a:latin typeface="+mn-lt"/>
                <a:ea typeface="+mn-ea"/>
                <a:cs typeface="+mn-cs"/>
              </a:defRPr>
            </a:lvl6pPr>
            <a:lvl7pPr marL="3658870" algn="l" defTabSz="1219200" rtl="0" eaLnBrk="1" latinLnBrk="0" hangingPunct="1">
              <a:defRPr sz="2400" kern="1200">
                <a:solidFill>
                  <a:schemeClr val="lt1"/>
                </a:solidFill>
                <a:latin typeface="+mn-lt"/>
                <a:ea typeface="+mn-ea"/>
                <a:cs typeface="+mn-cs"/>
              </a:defRPr>
            </a:lvl7pPr>
            <a:lvl8pPr marL="4268470" algn="l" defTabSz="1219200" rtl="0" eaLnBrk="1" latinLnBrk="0" hangingPunct="1">
              <a:defRPr sz="2400" kern="1200">
                <a:solidFill>
                  <a:schemeClr val="lt1"/>
                </a:solidFill>
                <a:latin typeface="+mn-lt"/>
                <a:ea typeface="+mn-ea"/>
                <a:cs typeface="+mn-cs"/>
              </a:defRPr>
            </a:lvl8pPr>
            <a:lvl9pPr marL="4878705" algn="l" defTabSz="1219200" rtl="0" eaLnBrk="1" latinLnBrk="0" hangingPunct="1">
              <a:defRPr sz="2400" kern="1200">
                <a:solidFill>
                  <a:schemeClr val="lt1"/>
                </a:solidFill>
                <a:latin typeface="+mn-lt"/>
                <a:ea typeface="+mn-ea"/>
                <a:cs typeface="+mn-cs"/>
              </a:defRPr>
            </a:lvl9pPr>
          </a:lstStyle>
          <a:p>
            <a:pPr algn="ctr"/>
            <a:endParaRPr lang="zh-CN" altLang="en-US" sz="1600">
              <a:solidFill>
                <a:schemeClr val="bg1"/>
              </a:solidFill>
              <a:ea typeface="阿里巴巴普惠体 R" panose="00020600040101010101" pitchFamily="18" charset="-122"/>
            </a:endParaRPr>
          </a:p>
        </p:txBody>
      </p:sp>
      <p:sp>
        <p:nvSpPr>
          <p:cNvPr id="14" name="矩形 13"/>
          <p:cNvSpPr/>
          <p:nvPr/>
        </p:nvSpPr>
        <p:spPr>
          <a:xfrm>
            <a:off x="3063136" y="3192725"/>
            <a:ext cx="7898117" cy="68595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a:latin typeface="阿里巴巴普惠体 B" panose="00020600040101010101" pitchFamily="18" charset="-122"/>
                <a:ea typeface="阿里巴巴普惠体 B" panose="00020600040101010101" pitchFamily="18" charset="-122"/>
              </a:rPr>
              <a:t>点击输入您的内容，或者通过复制您的文本后，再此框中选择粘贴。请言简意赅，简单说明即可，不必繁琐。</a:t>
            </a:r>
            <a:endParaRPr lang="en-US" altLang="zh-CN" sz="1200">
              <a:latin typeface="阿里巴巴普惠体 B" panose="00020600040101010101" pitchFamily="18" charset="-122"/>
              <a:ea typeface="阿里巴巴普惠体 B" panose="00020600040101010101" pitchFamily="18" charset="-122"/>
            </a:endParaRPr>
          </a:p>
          <a:p>
            <a:pPr>
              <a:lnSpc>
                <a:spcPct val="200000"/>
              </a:lnSpc>
            </a:pPr>
            <a:r>
              <a:rPr lang="zh-CN" altLang="en-US" sz="1200">
                <a:latin typeface="阿里巴巴普惠体 B" panose="00020600040101010101" pitchFamily="18" charset="-122"/>
                <a:ea typeface="阿里巴巴普惠体 B" panose="00020600040101010101" pitchFamily="18" charset="-122"/>
              </a:rPr>
              <a:t>点击输入您的内容，或者通过复制您的文本后，再此框中选择粘贴。</a:t>
            </a:r>
            <a:endParaRPr lang="en-US" altLang="zh-CN" sz="1200">
              <a:latin typeface="阿里巴巴普惠体 B" panose="00020600040101010101" pitchFamily="18" charset="-122"/>
              <a:ea typeface="阿里巴巴普惠体 B" panose="00020600040101010101" pitchFamily="18" charset="-122"/>
            </a:endParaRPr>
          </a:p>
        </p:txBody>
      </p:sp>
      <p:sp>
        <p:nvSpPr>
          <p:cNvPr id="15" name="矩形 14"/>
          <p:cNvSpPr/>
          <p:nvPr/>
        </p:nvSpPr>
        <p:spPr>
          <a:xfrm>
            <a:off x="3063136" y="4475891"/>
            <a:ext cx="7898117" cy="68595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a:latin typeface="阿里巴巴普惠体 B" panose="00020600040101010101" pitchFamily="18" charset="-122"/>
                <a:ea typeface="阿里巴巴普惠体 B" panose="00020600040101010101" pitchFamily="18" charset="-122"/>
              </a:rPr>
              <a:t>点击输入您的内容，或者通过复制您的文本后，再此框中选择粘贴。请言简意赅，简单说明即可，不必繁琐。</a:t>
            </a:r>
            <a:endParaRPr lang="en-US" altLang="zh-CN" sz="1200">
              <a:latin typeface="阿里巴巴普惠体 B" panose="00020600040101010101" pitchFamily="18" charset="-122"/>
              <a:ea typeface="阿里巴巴普惠体 B" panose="00020600040101010101" pitchFamily="18" charset="-122"/>
            </a:endParaRPr>
          </a:p>
          <a:p>
            <a:pPr>
              <a:lnSpc>
                <a:spcPct val="200000"/>
              </a:lnSpc>
            </a:pPr>
            <a:r>
              <a:rPr lang="zh-CN" altLang="en-US" sz="1200">
                <a:latin typeface="阿里巴巴普惠体 B" panose="00020600040101010101" pitchFamily="18" charset="-122"/>
                <a:ea typeface="阿里巴巴普惠体 B" panose="00020600040101010101" pitchFamily="18" charset="-122"/>
              </a:rPr>
              <a:t>点击输入您的内容，或者通过复制您的文本后，再此框中选择粘贴。</a:t>
            </a:r>
            <a:endParaRPr lang="en-US" altLang="zh-CN" sz="1200">
              <a:latin typeface="阿里巴巴普惠体 B" panose="00020600040101010101" pitchFamily="18" charset="-122"/>
              <a:ea typeface="阿里巴巴普惠体 B" panose="00020600040101010101" pitchFamily="18" charset="-122"/>
            </a:endParaRPr>
          </a:p>
        </p:txBody>
      </p:sp>
      <p:sp>
        <p:nvSpPr>
          <p:cNvPr id="16" name="文本框 6"/>
          <p:cNvSpPr txBox="1"/>
          <p:nvPr/>
        </p:nvSpPr>
        <p:spPr>
          <a:xfrm>
            <a:off x="2854354" y="1950666"/>
            <a:ext cx="3257411"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3200">
                <a:latin typeface="阿里巴巴普惠体 B" panose="00020600040101010101" pitchFamily="18" charset="-122"/>
                <a:ea typeface="阿里巴巴普惠体 B" panose="00020600040101010101" pitchFamily="18" charset="-122"/>
              </a:rPr>
              <a:t>【</a:t>
            </a:r>
            <a:r>
              <a:rPr lang="zh-CN" altLang="en-US" sz="3200">
                <a:latin typeface="阿里巴巴普惠体 B" panose="00020600040101010101" pitchFamily="18" charset="-122"/>
                <a:ea typeface="阿里巴巴普惠体 B" panose="00020600040101010101" pitchFamily="18" charset="-122"/>
              </a:rPr>
              <a:t>集体游戏</a:t>
            </a:r>
            <a:r>
              <a:rPr lang="en-US" altLang="zh-CN" sz="3200">
                <a:latin typeface="阿里巴巴普惠体 B" panose="00020600040101010101" pitchFamily="18" charset="-122"/>
                <a:ea typeface="阿里巴巴普惠体 B" panose="00020600040101010101" pitchFamily="18" charset="-122"/>
              </a:rPr>
              <a:t>1】</a:t>
            </a:r>
            <a:endParaRPr lang="zh-CN" altLang="en-US" sz="3200">
              <a:latin typeface="阿里巴巴普惠体 B" panose="00020600040101010101" pitchFamily="18" charset="-122"/>
              <a:ea typeface="阿里巴巴普惠体 B" panose="00020600040101010101" pitchFamily="18" charset="-122"/>
            </a:endParaRPr>
          </a:p>
        </p:txBody>
      </p:sp>
      <p:pic>
        <p:nvPicPr>
          <p:cNvPr id="17" name="图片 16"/>
          <p:cNvPicPr>
            <a:picLocks noChangeAspect="1"/>
          </p:cNvPicPr>
          <p:nvPr/>
        </p:nvPicPr>
        <p:blipFill>
          <a:blip r:embed="rId2">
            <a:extLst>
              <a:ext uri="{BEBA8EAE-BF5A-486C-A8C5-ECC9F3942E4B}">
                <a14:imgProps xmlns:a14="http://schemas.microsoft.com/office/drawing/2010/main">
                  <a14:imgLayer r:embed="rId3">
                    <a14:imgEffect>
                      <a14:backgroundRemoval t="37813" b="98281" l="10000" r="90000"/>
                    </a14:imgEffect>
                  </a14:imgLayer>
                </a14:imgProps>
              </a:ext>
              <a:ext uri="{28A0092B-C50C-407E-A947-70E740481C1C}">
                <a14:useLocalDpi xmlns:a14="http://schemas.microsoft.com/office/drawing/2010/main" val="0"/>
              </a:ext>
            </a:extLst>
          </a:blip>
          <a:stretch>
            <a:fillRect/>
          </a:stretch>
        </p:blipFill>
        <p:spPr>
          <a:xfrm>
            <a:off x="243940" y="982906"/>
            <a:ext cx="2951569" cy="4427355"/>
          </a:xfrm>
          <a:prstGeom prst="rect">
            <a:avLst/>
          </a:prstGeom>
        </p:spPr>
      </p:pic>
    </p:spTree>
  </p:cSld>
  <p:clrMapOvr>
    <a:masterClrMapping/>
  </p:clrMapOvr>
  <mc:AlternateContent>
    <mc:Choice xmlns:p14="http://schemas.microsoft.com/office/powerpoint/2010/main" Requires="p14">
      <p:transition spd="slow" advTm="0" p14:dur="2000">
        <p14:ferris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矩形 5"/>
          <p:cNvSpPr/>
          <p:nvPr/>
        </p:nvSpPr>
        <p:spPr>
          <a:xfrm>
            <a:off x="5237825" y="3220120"/>
            <a:ext cx="2486262" cy="41776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835" algn="l" defTabSz="1219200" rtl="0" eaLnBrk="1" latinLnBrk="0" hangingPunct="1">
              <a:defRPr sz="2400" kern="1200">
                <a:solidFill>
                  <a:schemeClr val="lt1"/>
                </a:solidFill>
                <a:latin typeface="+mn-lt"/>
                <a:ea typeface="+mn-ea"/>
                <a:cs typeface="+mn-cs"/>
              </a:defRPr>
            </a:lvl3pPr>
            <a:lvl4pPr marL="1829435" algn="l" defTabSz="1219200" rtl="0" eaLnBrk="1" latinLnBrk="0" hangingPunct="1">
              <a:defRPr sz="2400" kern="1200">
                <a:solidFill>
                  <a:schemeClr val="lt1"/>
                </a:solidFill>
                <a:latin typeface="+mn-lt"/>
                <a:ea typeface="+mn-ea"/>
                <a:cs typeface="+mn-cs"/>
              </a:defRPr>
            </a:lvl4pPr>
            <a:lvl5pPr marL="2439035" algn="l" defTabSz="1219200" rtl="0" eaLnBrk="1" latinLnBrk="0" hangingPunct="1">
              <a:defRPr sz="2400" kern="1200">
                <a:solidFill>
                  <a:schemeClr val="lt1"/>
                </a:solidFill>
                <a:latin typeface="+mn-lt"/>
                <a:ea typeface="+mn-ea"/>
                <a:cs typeface="+mn-cs"/>
              </a:defRPr>
            </a:lvl5pPr>
            <a:lvl6pPr marL="3049270" algn="l" defTabSz="1219200" rtl="0" eaLnBrk="1" latinLnBrk="0" hangingPunct="1">
              <a:defRPr sz="2400" kern="1200">
                <a:solidFill>
                  <a:schemeClr val="lt1"/>
                </a:solidFill>
                <a:latin typeface="+mn-lt"/>
                <a:ea typeface="+mn-ea"/>
                <a:cs typeface="+mn-cs"/>
              </a:defRPr>
            </a:lvl6pPr>
            <a:lvl7pPr marL="3658870" algn="l" defTabSz="1219200" rtl="0" eaLnBrk="1" latinLnBrk="0" hangingPunct="1">
              <a:defRPr sz="2400" kern="1200">
                <a:solidFill>
                  <a:schemeClr val="lt1"/>
                </a:solidFill>
                <a:latin typeface="+mn-lt"/>
                <a:ea typeface="+mn-ea"/>
                <a:cs typeface="+mn-cs"/>
              </a:defRPr>
            </a:lvl7pPr>
            <a:lvl8pPr marL="4268470" algn="l" defTabSz="1219200" rtl="0" eaLnBrk="1" latinLnBrk="0" hangingPunct="1">
              <a:defRPr sz="2400" kern="1200">
                <a:solidFill>
                  <a:schemeClr val="lt1"/>
                </a:solidFill>
                <a:latin typeface="+mn-lt"/>
                <a:ea typeface="+mn-ea"/>
                <a:cs typeface="+mn-cs"/>
              </a:defRPr>
            </a:lvl8pPr>
            <a:lvl9pPr marL="4878705" algn="l" defTabSz="1219200" rtl="0" eaLnBrk="1" latinLnBrk="0" hangingPunct="1">
              <a:defRPr sz="2400" kern="1200">
                <a:solidFill>
                  <a:schemeClr val="lt1"/>
                </a:solidFill>
                <a:latin typeface="+mn-lt"/>
                <a:ea typeface="+mn-ea"/>
                <a:cs typeface="+mn-cs"/>
              </a:defRPr>
            </a:lvl9pPr>
          </a:lstStyle>
          <a:p>
            <a:pPr algn="ctr"/>
            <a:endParaRPr lang="zh-CN" altLang="en-US" sz="1600">
              <a:solidFill>
                <a:schemeClr val="bg1"/>
              </a:solidFill>
              <a:ea typeface="阿里巴巴普惠体 R" panose="00020600040101010101" pitchFamily="18"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rcRect l="43327" t="11650" r="-1" b="3975"/>
          <a:stretch>
            <a:fillRect/>
          </a:stretch>
        </p:blipFill>
        <p:spPr>
          <a:xfrm>
            <a:off x="6317062" y="1074198"/>
            <a:ext cx="5161094" cy="5122415"/>
          </a:xfrm>
          <a:prstGeom prst="ellipse">
            <a:avLst/>
          </a:prstGeom>
        </p:spPr>
      </p:pic>
      <p:sp>
        <p:nvSpPr>
          <p:cNvPr id="3" name="椭圆 2"/>
          <p:cNvSpPr/>
          <p:nvPr/>
        </p:nvSpPr>
        <p:spPr>
          <a:xfrm>
            <a:off x="713846" y="848453"/>
            <a:ext cx="5161094" cy="5161094"/>
          </a:xfrm>
          <a:prstGeom prst="ellipse">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 R" panose="00020600040101010101" pitchFamily="18" charset="-122"/>
            </a:endParaRPr>
          </a:p>
        </p:txBody>
      </p:sp>
      <p:sp>
        <p:nvSpPr>
          <p:cNvPr id="4" name="文本框 6"/>
          <p:cNvSpPr txBox="1"/>
          <p:nvPr/>
        </p:nvSpPr>
        <p:spPr>
          <a:xfrm>
            <a:off x="1602602" y="2314650"/>
            <a:ext cx="3257411"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3200">
                <a:latin typeface="阿里巴巴普惠体 B" panose="00020600040101010101" pitchFamily="18" charset="-122"/>
                <a:ea typeface="阿里巴巴普惠体 B" panose="00020600040101010101" pitchFamily="18" charset="-122"/>
              </a:rPr>
              <a:t>【</a:t>
            </a:r>
            <a:r>
              <a:rPr lang="zh-CN" altLang="en-US" sz="3200">
                <a:latin typeface="阿里巴巴普惠体 B" panose="00020600040101010101" pitchFamily="18" charset="-122"/>
                <a:ea typeface="阿里巴巴普惠体 B" panose="00020600040101010101" pitchFamily="18" charset="-122"/>
              </a:rPr>
              <a:t>集体游戏</a:t>
            </a:r>
            <a:r>
              <a:rPr lang="en-US" altLang="zh-CN" sz="3200">
                <a:latin typeface="阿里巴巴普惠体 B" panose="00020600040101010101" pitchFamily="18" charset="-122"/>
                <a:ea typeface="阿里巴巴普惠体 B" panose="00020600040101010101" pitchFamily="18" charset="-122"/>
              </a:rPr>
              <a:t>2】</a:t>
            </a:r>
            <a:endParaRPr lang="zh-CN" altLang="en-US" sz="3200">
              <a:latin typeface="阿里巴巴普惠体 B" panose="00020600040101010101" pitchFamily="18" charset="-122"/>
              <a:ea typeface="阿里巴巴普惠体 B" panose="00020600040101010101" pitchFamily="18" charset="-122"/>
            </a:endParaRPr>
          </a:p>
        </p:txBody>
      </p:sp>
      <p:sp>
        <p:nvSpPr>
          <p:cNvPr id="5" name="矩形 4"/>
          <p:cNvSpPr/>
          <p:nvPr/>
        </p:nvSpPr>
        <p:spPr>
          <a:xfrm>
            <a:off x="1297047" y="3204222"/>
            <a:ext cx="3868519" cy="152067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1200">
                <a:latin typeface="阿里巴巴普惠体 B" panose="00020600040101010101" pitchFamily="18" charset="-122"/>
                <a:ea typeface="阿里巴巴普惠体 B" panose="00020600040101010101" pitchFamily="18" charset="-122"/>
              </a:rPr>
              <a:t>点击输入您的内容，或者通过复制您的文本后，再此框中选择粘贴。请言简意赅，简单说明即可，不必繁琐。点击输入您的内容，或者通过复制您的文本后，再此框中选择粘贴。</a:t>
            </a:r>
            <a:endParaRPr lang="en-US" altLang="zh-CN" sz="1200">
              <a:latin typeface="阿里巴巴普惠体 B" panose="00020600040101010101" pitchFamily="18" charset="-122"/>
              <a:ea typeface="阿里巴巴普惠体 B" panose="00020600040101010101" pitchFamily="18" charset="-122"/>
            </a:endParaRPr>
          </a:p>
        </p:txBody>
      </p:sp>
    </p:spTree>
  </p:cSld>
  <p:clrMapOvr>
    <a:masterClrMapping/>
  </p:clrMapOvr>
  <mc:AlternateContent>
    <mc:Choice xmlns:p14="http://schemas.microsoft.com/office/powerpoint/2010/main" Requires="p14">
      <p:transition spd="slow" advTm="0" p14:dur="160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rot="5400000">
            <a:off x="-964150" y="2635745"/>
            <a:ext cx="6858000" cy="158650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835" algn="l" defTabSz="1219200" rtl="0" eaLnBrk="1" latinLnBrk="0" hangingPunct="1">
              <a:defRPr sz="2400" kern="1200">
                <a:solidFill>
                  <a:schemeClr val="lt1"/>
                </a:solidFill>
                <a:latin typeface="+mn-lt"/>
                <a:ea typeface="+mn-ea"/>
                <a:cs typeface="+mn-cs"/>
              </a:defRPr>
            </a:lvl3pPr>
            <a:lvl4pPr marL="1829435" algn="l" defTabSz="1219200" rtl="0" eaLnBrk="1" latinLnBrk="0" hangingPunct="1">
              <a:defRPr sz="2400" kern="1200">
                <a:solidFill>
                  <a:schemeClr val="lt1"/>
                </a:solidFill>
                <a:latin typeface="+mn-lt"/>
                <a:ea typeface="+mn-ea"/>
                <a:cs typeface="+mn-cs"/>
              </a:defRPr>
            </a:lvl4pPr>
            <a:lvl5pPr marL="2439035" algn="l" defTabSz="1219200" rtl="0" eaLnBrk="1" latinLnBrk="0" hangingPunct="1">
              <a:defRPr sz="2400" kern="1200">
                <a:solidFill>
                  <a:schemeClr val="lt1"/>
                </a:solidFill>
                <a:latin typeface="+mn-lt"/>
                <a:ea typeface="+mn-ea"/>
                <a:cs typeface="+mn-cs"/>
              </a:defRPr>
            </a:lvl5pPr>
            <a:lvl6pPr marL="3049270" algn="l" defTabSz="1219200" rtl="0" eaLnBrk="1" latinLnBrk="0" hangingPunct="1">
              <a:defRPr sz="2400" kern="1200">
                <a:solidFill>
                  <a:schemeClr val="lt1"/>
                </a:solidFill>
                <a:latin typeface="+mn-lt"/>
                <a:ea typeface="+mn-ea"/>
                <a:cs typeface="+mn-cs"/>
              </a:defRPr>
            </a:lvl6pPr>
            <a:lvl7pPr marL="3658870" algn="l" defTabSz="1219200" rtl="0" eaLnBrk="1" latinLnBrk="0" hangingPunct="1">
              <a:defRPr sz="2400" kern="1200">
                <a:solidFill>
                  <a:schemeClr val="lt1"/>
                </a:solidFill>
                <a:latin typeface="+mn-lt"/>
                <a:ea typeface="+mn-ea"/>
                <a:cs typeface="+mn-cs"/>
              </a:defRPr>
            </a:lvl7pPr>
            <a:lvl8pPr marL="4268470" algn="l" defTabSz="1219200" rtl="0" eaLnBrk="1" latinLnBrk="0" hangingPunct="1">
              <a:defRPr sz="2400" kern="1200">
                <a:solidFill>
                  <a:schemeClr val="lt1"/>
                </a:solidFill>
                <a:latin typeface="+mn-lt"/>
                <a:ea typeface="+mn-ea"/>
                <a:cs typeface="+mn-cs"/>
              </a:defRPr>
            </a:lvl8pPr>
            <a:lvl9pPr marL="4878705" algn="l" defTabSz="1219200" rtl="0" eaLnBrk="1" latinLnBrk="0" hangingPunct="1">
              <a:defRPr sz="2400" kern="1200">
                <a:solidFill>
                  <a:schemeClr val="lt1"/>
                </a:solidFill>
                <a:latin typeface="+mn-lt"/>
                <a:ea typeface="+mn-ea"/>
                <a:cs typeface="+mn-cs"/>
              </a:defRPr>
            </a:lvl9pPr>
          </a:lstStyle>
          <a:p>
            <a:pPr algn="ctr"/>
            <a:endParaRPr lang="zh-CN" altLang="en-US" sz="1600">
              <a:solidFill>
                <a:schemeClr val="bg1"/>
              </a:solidFill>
              <a:ea typeface="阿里巴巴普惠体 R" panose="00020600040101010101" pitchFamily="18"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80683"/>
            <a:ext cx="4677694" cy="3096633"/>
          </a:xfrm>
          <a:prstGeom prst="rect">
            <a:avLst/>
          </a:prstGeom>
        </p:spPr>
      </p:pic>
      <p:sp>
        <p:nvSpPr>
          <p:cNvPr id="4" name="矩形 3"/>
          <p:cNvSpPr/>
          <p:nvPr/>
        </p:nvSpPr>
        <p:spPr>
          <a:xfrm>
            <a:off x="5513373" y="2581487"/>
            <a:ext cx="5654736" cy="114762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200">
                <a:latin typeface="阿里巴巴普惠体 B" panose="00020600040101010101" pitchFamily="18" charset="-122"/>
                <a:ea typeface="阿里巴巴普惠体 B" panose="00020600040101010101" pitchFamily="18" charset="-122"/>
              </a:rPr>
              <a:t>点击输入您的内容，或者通过复制您的文本后，再此框中选择粘贴。请言简意赅，简单说明即可，不必繁琐。点击输入您的内容，或者通过复制您的文本后，再此框中选择粘贴。</a:t>
            </a:r>
            <a:endParaRPr lang="en-US" altLang="zh-CN" sz="1200">
              <a:latin typeface="阿里巴巴普惠体 B" panose="00020600040101010101" pitchFamily="18" charset="-122"/>
              <a:ea typeface="阿里巴巴普惠体 B" panose="00020600040101010101" pitchFamily="18" charset="-122"/>
            </a:endParaRPr>
          </a:p>
        </p:txBody>
      </p:sp>
      <p:sp>
        <p:nvSpPr>
          <p:cNvPr id="5" name="文本框 6"/>
          <p:cNvSpPr txBox="1"/>
          <p:nvPr/>
        </p:nvSpPr>
        <p:spPr>
          <a:xfrm>
            <a:off x="5348979" y="1684336"/>
            <a:ext cx="3257411"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3200">
                <a:latin typeface="阿里巴巴普惠体 B" panose="00020600040101010101" pitchFamily="18" charset="-122"/>
                <a:ea typeface="阿里巴巴普惠体 B" panose="00020600040101010101" pitchFamily="18" charset="-122"/>
              </a:rPr>
              <a:t>【</a:t>
            </a:r>
            <a:r>
              <a:rPr lang="zh-CN" altLang="en-US" sz="3200">
                <a:latin typeface="阿里巴巴普惠体 B" panose="00020600040101010101" pitchFamily="18" charset="-122"/>
                <a:ea typeface="阿里巴巴普惠体 B" panose="00020600040101010101" pitchFamily="18" charset="-122"/>
              </a:rPr>
              <a:t>集体游戏</a:t>
            </a:r>
            <a:r>
              <a:rPr lang="en-US" altLang="zh-CN" sz="3200">
                <a:latin typeface="阿里巴巴普惠体 B" panose="00020600040101010101" pitchFamily="18" charset="-122"/>
                <a:ea typeface="阿里巴巴普惠体 B" panose="00020600040101010101" pitchFamily="18" charset="-122"/>
              </a:rPr>
              <a:t>3】</a:t>
            </a:r>
            <a:endParaRPr lang="zh-CN" altLang="en-US" sz="3200">
              <a:latin typeface="阿里巴巴普惠体 B" panose="00020600040101010101" pitchFamily="18" charset="-122"/>
              <a:ea typeface="阿里巴巴普惠体 B" panose="00020600040101010101" pitchFamily="18" charset="-122"/>
            </a:endParaRPr>
          </a:p>
        </p:txBody>
      </p:sp>
      <p:sp>
        <p:nvSpPr>
          <p:cNvPr id="6" name="矩形 5"/>
          <p:cNvSpPr/>
          <p:nvPr/>
        </p:nvSpPr>
        <p:spPr>
          <a:xfrm>
            <a:off x="5513373" y="3932373"/>
            <a:ext cx="5654736" cy="114762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200">
                <a:latin typeface="阿里巴巴普惠体 B" panose="00020600040101010101" pitchFamily="18" charset="-122"/>
                <a:ea typeface="阿里巴巴普惠体 B" panose="00020600040101010101" pitchFamily="18" charset="-122"/>
              </a:rPr>
              <a:t>点击输入您的内容，或者通过复制您的文本后，再此框中选择粘贴。请言简意赅，简单说明即可，不必繁琐。点击输入您的内容，或者通过复制您的文本后，再此框中选择粘贴。</a:t>
            </a:r>
            <a:endParaRPr lang="en-US" altLang="zh-CN" sz="1200">
              <a:latin typeface="阿里巴巴普惠体 B" panose="00020600040101010101" pitchFamily="18" charset="-122"/>
              <a:ea typeface="阿里巴巴普惠体 B" panose="00020600040101010101" pitchFamily="18"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rcRect t="11650" b="3975"/>
          <a:stretch>
            <a:fillRect/>
          </a:stretch>
        </p:blipFill>
        <p:spPr>
          <a:xfrm>
            <a:off x="0" y="0"/>
            <a:ext cx="12192000" cy="6858000"/>
          </a:xfrm>
          <a:prstGeom prst="rect">
            <a:avLst/>
          </a:prstGeom>
        </p:spPr>
      </p:pic>
      <p:grpSp>
        <p:nvGrpSpPr>
          <p:cNvPr id="9" name="组合 8"/>
          <p:cNvGrpSpPr/>
          <p:nvPr/>
        </p:nvGrpSpPr>
        <p:grpSpPr>
          <a:xfrm>
            <a:off x="379737" y="1161425"/>
            <a:ext cx="11432525" cy="7136499"/>
            <a:chOff x="1685276" y="2597373"/>
            <a:chExt cx="8821446" cy="2751483"/>
          </a:xfrm>
        </p:grpSpPr>
        <p:sp>
          <p:nvSpPr>
            <p:cNvPr id="10" name="矩形 9"/>
            <p:cNvSpPr/>
            <p:nvPr/>
          </p:nvSpPr>
          <p:spPr>
            <a:xfrm>
              <a:off x="1685277" y="2597373"/>
              <a:ext cx="8821445" cy="1867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ea typeface="阿里巴巴普惠体 R" panose="00020600040101010101" pitchFamily="18" charset="-122"/>
              </a:endParaRPr>
            </a:p>
          </p:txBody>
        </p:sp>
        <p:pic>
          <p:nvPicPr>
            <p:cNvPr id="11" name="wps稻壳儿佳誉设计原创链接：http://chn.docer.com/works?userid=2198746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5654222" y="496356"/>
              <a:ext cx="883554" cy="8821445"/>
            </a:xfrm>
            <a:prstGeom prst="rect">
              <a:avLst/>
            </a:prstGeom>
          </p:spPr>
        </p:pic>
      </p:grpSp>
      <p:sp>
        <p:nvSpPr>
          <p:cNvPr id="2" name="文本框 8"/>
          <p:cNvSpPr txBox="1"/>
          <p:nvPr/>
        </p:nvSpPr>
        <p:spPr>
          <a:xfrm>
            <a:off x="3025610" y="2978973"/>
            <a:ext cx="3195526"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6000">
                <a:latin typeface="阿里巴巴普惠体 B" panose="00020600040101010101" pitchFamily="18" charset="-122"/>
                <a:ea typeface="阿里巴巴普惠体 B" panose="00020600040101010101" pitchFamily="18" charset="-122"/>
              </a:rPr>
              <a:t>1.</a:t>
            </a:r>
            <a:r>
              <a:rPr lang="zh-CN" altLang="en-US" sz="3200">
                <a:latin typeface="阿里巴巴普惠体 B" panose="00020600040101010101" pitchFamily="18" charset="-122"/>
                <a:ea typeface="阿里巴巴普惠体 B" panose="00020600040101010101" pitchFamily="18" charset="-122"/>
              </a:rPr>
              <a:t>愚人节来源</a:t>
            </a:r>
            <a:endParaRPr lang="zh-CN" altLang="en-US" sz="6000">
              <a:latin typeface="阿里巴巴普惠体 B" panose="00020600040101010101" pitchFamily="18" charset="-122"/>
              <a:ea typeface="阿里巴巴普惠体 B" panose="00020600040101010101" pitchFamily="18" charset="-122"/>
            </a:endParaRPr>
          </a:p>
        </p:txBody>
      </p:sp>
      <p:sp>
        <p:nvSpPr>
          <p:cNvPr id="3" name="文本框 10"/>
          <p:cNvSpPr txBox="1"/>
          <p:nvPr/>
        </p:nvSpPr>
        <p:spPr>
          <a:xfrm>
            <a:off x="7415669" y="2978973"/>
            <a:ext cx="3126026"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6000">
                <a:latin typeface="阿里巴巴普惠体 B" panose="00020600040101010101" pitchFamily="18" charset="-122"/>
                <a:ea typeface="阿里巴巴普惠体 B" panose="00020600040101010101" pitchFamily="18" charset="-122"/>
              </a:rPr>
              <a:t>2.</a:t>
            </a:r>
            <a:r>
              <a:rPr lang="zh-CN" altLang="en-US" sz="3200">
                <a:latin typeface="阿里巴巴普惠体 B" panose="00020600040101010101" pitchFamily="18" charset="-122"/>
                <a:ea typeface="阿里巴巴普惠体 B" panose="00020600040101010101" pitchFamily="18" charset="-122"/>
              </a:rPr>
              <a:t>节日的习俗</a:t>
            </a:r>
            <a:endParaRPr lang="zh-CN" altLang="en-US" sz="6000">
              <a:latin typeface="阿里巴巴普惠体 B" panose="00020600040101010101" pitchFamily="18" charset="-122"/>
              <a:ea typeface="阿里巴巴普惠体 B" panose="00020600040101010101" pitchFamily="18" charset="-122"/>
            </a:endParaRPr>
          </a:p>
        </p:txBody>
      </p:sp>
      <p:sp>
        <p:nvSpPr>
          <p:cNvPr id="4" name="文本框 12"/>
          <p:cNvSpPr txBox="1"/>
          <p:nvPr/>
        </p:nvSpPr>
        <p:spPr>
          <a:xfrm>
            <a:off x="3025610" y="4221844"/>
            <a:ext cx="3195526"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6000">
                <a:latin typeface="阿里巴巴普惠体 B" panose="00020600040101010101" pitchFamily="18" charset="-122"/>
                <a:ea typeface="阿里巴巴普惠体 B" panose="00020600040101010101" pitchFamily="18" charset="-122"/>
              </a:rPr>
              <a:t>3.</a:t>
            </a:r>
            <a:r>
              <a:rPr lang="zh-CN" altLang="en-US" sz="3200">
                <a:latin typeface="阿里巴巴普惠体 B" panose="00020600040101010101" pitchFamily="18" charset="-122"/>
                <a:ea typeface="阿里巴巴普惠体 B" panose="00020600040101010101" pitchFamily="18" charset="-122"/>
              </a:rPr>
              <a:t>搞笑的整蛊</a:t>
            </a:r>
            <a:endParaRPr lang="zh-CN" altLang="en-US" sz="6000">
              <a:latin typeface="阿里巴巴普惠体 B" panose="00020600040101010101" pitchFamily="18" charset="-122"/>
              <a:ea typeface="阿里巴巴普惠体 B" panose="00020600040101010101" pitchFamily="18" charset="-122"/>
            </a:endParaRPr>
          </a:p>
        </p:txBody>
      </p:sp>
      <p:sp>
        <p:nvSpPr>
          <p:cNvPr id="5" name="文本框 13"/>
          <p:cNvSpPr txBox="1"/>
          <p:nvPr/>
        </p:nvSpPr>
        <p:spPr>
          <a:xfrm>
            <a:off x="7415669" y="4221844"/>
            <a:ext cx="3126026"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6000">
                <a:latin typeface="阿里巴巴普惠体 B" panose="00020600040101010101" pitchFamily="18" charset="-122"/>
                <a:ea typeface="阿里巴巴普惠体 B" panose="00020600040101010101" pitchFamily="18" charset="-122"/>
              </a:rPr>
              <a:t>4.</a:t>
            </a:r>
            <a:r>
              <a:rPr lang="zh-CN" altLang="en-US" sz="3200">
                <a:latin typeface="阿里巴巴普惠体 B" panose="00020600040101010101" pitchFamily="18" charset="-122"/>
                <a:ea typeface="阿里巴巴普惠体 B" panose="00020600040101010101" pitchFamily="18" charset="-122"/>
              </a:rPr>
              <a:t>活动小游戏</a:t>
            </a:r>
            <a:endParaRPr lang="zh-CN" altLang="en-US" sz="6000">
              <a:latin typeface="阿里巴巴普惠体 B" panose="00020600040101010101" pitchFamily="18" charset="-122"/>
              <a:ea typeface="阿里巴巴普惠体 B" panose="00020600040101010101" pitchFamily="18" charset="-122"/>
            </a:endParaRPr>
          </a:p>
        </p:txBody>
      </p:sp>
      <p:sp>
        <p:nvSpPr>
          <p:cNvPr id="6" name="文本框 14"/>
          <p:cNvSpPr txBox="1"/>
          <p:nvPr/>
        </p:nvSpPr>
        <p:spPr>
          <a:xfrm>
            <a:off x="1650304" y="1407428"/>
            <a:ext cx="1058269"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7200">
                <a:latin typeface="阿里巴巴普惠体 B" panose="00020600040101010101" pitchFamily="18" charset="-122"/>
                <a:ea typeface="阿里巴巴普惠体 B" panose="00020600040101010101" pitchFamily="18" charset="-122"/>
              </a:rPr>
              <a:t>目</a:t>
            </a:r>
            <a:endParaRPr lang="zh-CN" altLang="en-US" sz="7200">
              <a:latin typeface="阿里巴巴普惠体 B" panose="00020600040101010101" pitchFamily="18" charset="-122"/>
              <a:ea typeface="阿里巴巴普惠体 B" panose="00020600040101010101" pitchFamily="18" charset="-122"/>
            </a:endParaRPr>
          </a:p>
        </p:txBody>
      </p:sp>
      <p:sp>
        <p:nvSpPr>
          <p:cNvPr id="7" name="文本框 16"/>
          <p:cNvSpPr txBox="1"/>
          <p:nvPr/>
        </p:nvSpPr>
        <p:spPr>
          <a:xfrm>
            <a:off x="2589387" y="1698649"/>
            <a:ext cx="887015"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7200">
                <a:latin typeface="阿里巴巴普惠体 B" panose="00020600040101010101" pitchFamily="18" charset="-122"/>
                <a:ea typeface="阿里巴巴普惠体 B" panose="00020600040101010101" pitchFamily="18" charset="-122"/>
              </a:rPr>
              <a:t>录</a:t>
            </a:r>
            <a:endParaRPr lang="zh-CN" altLang="en-US" sz="7200">
              <a:latin typeface="阿里巴巴普惠体 B" panose="00020600040101010101" pitchFamily="18" charset="-122"/>
              <a:ea typeface="阿里巴巴普惠体 B" panose="00020600040101010101" pitchFamily="18" charset="-122"/>
            </a:endParaRPr>
          </a:p>
        </p:txBody>
      </p:sp>
    </p:spTree>
  </p:cSld>
  <p:clrMapOvr>
    <a:masterClrMapping/>
  </p:clrMapOvr>
  <mc:AlternateContent>
    <mc:Choice xmlns:p15="http://schemas.microsoft.com/office/powerpoint/2012/main" Requires="p15">
      <p:transition spd="slow" advTm="0" p14:dur="125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rcRect t="11650" b="3975"/>
          <a:stretch>
            <a:fillRect/>
          </a:stretch>
        </p:blipFill>
        <p:spPr>
          <a:xfrm>
            <a:off x="0" y="0"/>
            <a:ext cx="12192000" cy="6858000"/>
          </a:xfrm>
          <a:prstGeom prst="rect">
            <a:avLst/>
          </a:prstGeom>
        </p:spPr>
      </p:pic>
      <p:sp>
        <p:nvSpPr>
          <p:cNvPr id="13" name="椭圆 12"/>
          <p:cNvSpPr/>
          <p:nvPr/>
        </p:nvSpPr>
        <p:spPr>
          <a:xfrm>
            <a:off x="3100609" y="484468"/>
            <a:ext cx="6013351" cy="6013351"/>
          </a:xfrm>
          <a:prstGeom prst="ellipse">
            <a:avLst/>
          </a:prstGeom>
          <a:solidFill>
            <a:schemeClr val="bg1"/>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 R" panose="00020600040101010101" pitchFamily="18" charset="-122"/>
            </a:endParaRPr>
          </a:p>
        </p:txBody>
      </p:sp>
      <p:sp>
        <p:nvSpPr>
          <p:cNvPr id="4" name="文本框 3"/>
          <p:cNvSpPr txBox="1"/>
          <p:nvPr/>
        </p:nvSpPr>
        <p:spPr>
          <a:xfrm>
            <a:off x="3750264" y="2448943"/>
            <a:ext cx="4714040" cy="1200329"/>
          </a:xfrm>
          <a:prstGeom prst="rect">
            <a:avLst/>
          </a:prstGeom>
          <a:noFill/>
        </p:spPr>
        <p:txBody>
          <a:bodyPr wrap="square" rtlCol="0">
            <a:spAutoFit/>
          </a:bodyPr>
          <a:lstStyle/>
          <a:p>
            <a:pPr algn="dist"/>
            <a:r>
              <a:rPr lang="zh-CN" altLang="en-US" sz="7200" b="1">
                <a:latin typeface="阿里巴巴普惠体 B" panose="00020600040101010101" pitchFamily="18" charset="-122"/>
                <a:ea typeface="阿里巴巴普惠体 B" panose="00020600040101010101" pitchFamily="18" charset="-122"/>
              </a:rPr>
              <a:t>节日快乐</a:t>
            </a:r>
            <a:endParaRPr lang="zh-CN" altLang="en-US" sz="7200" b="1">
              <a:latin typeface="阿里巴巴普惠体 B" panose="00020600040101010101" pitchFamily="18" charset="-122"/>
              <a:ea typeface="阿里巴巴普惠体 B" panose="00020600040101010101" pitchFamily="18" charset="-122"/>
            </a:endParaRPr>
          </a:p>
        </p:txBody>
      </p:sp>
      <p:sp>
        <p:nvSpPr>
          <p:cNvPr id="10" name="矩形 9"/>
          <p:cNvSpPr/>
          <p:nvPr/>
        </p:nvSpPr>
        <p:spPr>
          <a:xfrm>
            <a:off x="5266438" y="1843493"/>
            <a:ext cx="1660124" cy="301841"/>
          </a:xfrm>
          <a:prstGeom prst="rect">
            <a:avLst/>
          </a:prstGeom>
          <a:solidFill>
            <a:schemeClr val="accent4">
              <a:lumMod val="60000"/>
              <a:lumOff val="40000"/>
            </a:schemeClr>
          </a:solidFill>
          <a:ln w="38100">
            <a:solidFill>
              <a:schemeClr val="accent4">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阿里巴巴普惠体 B" panose="00020600040101010101" pitchFamily="18" charset="-122"/>
              <a:ea typeface="阿里巴巴普惠体 B" panose="00020600040101010101" pitchFamily="18" charset="-122"/>
            </a:endParaRPr>
          </a:p>
        </p:txBody>
      </p:sp>
      <p:sp>
        <p:nvSpPr>
          <p:cNvPr id="11" name="文本框 11"/>
          <p:cNvSpPr txBox="1"/>
          <p:nvPr/>
        </p:nvSpPr>
        <p:spPr>
          <a:xfrm>
            <a:off x="5310965" y="1850115"/>
            <a:ext cx="1566168"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a:latin typeface="阿里巴巴普惠体 B" panose="00020600040101010101" pitchFamily="18" charset="-122"/>
                <a:ea typeface="阿里巴巴普惠体 B" panose="00020600040101010101" pitchFamily="18" charset="-122"/>
              </a:rPr>
              <a:t>汇报人：</a:t>
            </a:r>
            <a:r>
              <a:rPr lang="en-US" altLang="zh-CN" sz="1200" b="1">
                <a:latin typeface="阿里巴巴普惠体 B" panose="00020600040101010101" pitchFamily="18" charset="-122"/>
                <a:ea typeface="阿里巴巴普惠体 B" panose="00020600040101010101" pitchFamily="18" charset="-122"/>
              </a:rPr>
              <a:t>PPT</a:t>
            </a:r>
            <a:r>
              <a:rPr lang="zh-CN" altLang="en-US" sz="1200" b="1">
                <a:latin typeface="阿里巴巴普惠体 B" panose="00020600040101010101" pitchFamily="18" charset="-122"/>
                <a:ea typeface="阿里巴巴普惠体 B" panose="00020600040101010101" pitchFamily="18" charset="-122"/>
              </a:rPr>
              <a:t>汇</a:t>
            </a:r>
            <a:endParaRPr lang="zh-CN" altLang="en-US" sz="1200" b="1">
              <a:latin typeface="阿里巴巴普惠体 B" panose="00020600040101010101" pitchFamily="18" charset="-122"/>
              <a:ea typeface="阿里巴巴普惠体 B" panose="00020600040101010101" pitchFamily="18" charset="-122"/>
            </a:endParaRPr>
          </a:p>
          <a:p>
            <a:endParaRPr lang="zh-CN" altLang="en-US" sz="1200" b="1">
              <a:latin typeface="阿里巴巴普惠体 B" panose="00020600040101010101" pitchFamily="18" charset="-122"/>
              <a:ea typeface="阿里巴巴普惠体 B" panose="00020600040101010101" pitchFamily="18" charset="-122"/>
            </a:endParaRPr>
          </a:p>
        </p:txBody>
      </p:sp>
      <p:sp>
        <p:nvSpPr>
          <p:cNvPr id="12" name="矩形 11"/>
          <p:cNvSpPr/>
          <p:nvPr/>
        </p:nvSpPr>
        <p:spPr>
          <a:xfrm>
            <a:off x="3776427" y="3952881"/>
            <a:ext cx="4635244" cy="105964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1100">
                <a:solidFill>
                  <a:srgbClr val="000000"/>
                </a:solidFill>
                <a:latin typeface="阿里巴巴普惠体 B" panose="00020600040101010101" pitchFamily="18" charset="-122"/>
                <a:ea typeface="阿里巴巴普惠体 B" panose="00020600040101010101" pitchFamily="18" charset="-122"/>
              </a:rPr>
              <a:t>点击输入您的内容，或者通过复制您的文本后，在此框中选择粘贴。请言简意赅，简单说明即可，不必繁琐。点击输入您的内容，或者通过复制您的文本后</a:t>
            </a:r>
            <a:r>
              <a:rPr lang="en-US" altLang="zh-CN" sz="1100">
                <a:solidFill>
                  <a:srgbClr val="000000"/>
                </a:solidFill>
                <a:latin typeface="阿里巴巴普惠体 B" panose="00020600040101010101" pitchFamily="18" charset="-122"/>
                <a:ea typeface="阿里巴巴普惠体 B" panose="00020600040101010101" pitchFamily="18" charset="-122"/>
              </a:rPr>
              <a:t>.</a:t>
            </a:r>
            <a:endParaRPr lang="zh-CN" altLang="en-US" sz="1100">
              <a:effectLst/>
              <a:latin typeface="阿里巴巴普惠体 B" panose="00020600040101010101" pitchFamily="18" charset="-122"/>
              <a:ea typeface="阿里巴巴普惠体 B" panose="00020600040101010101" pitchFamily="18"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p:bldP spid="12"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243138" y="2946400"/>
            <a:ext cx="596900" cy="657225"/>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base">
              <a:defRPr/>
            </a:pPr>
            <a:endParaRPr lang="zh-CN" altLang="en-US" strike="noStrike" noProof="1">
              <a:solidFill>
                <a:prstClr val="white"/>
              </a:solidFill>
            </a:endParaRPr>
          </a:p>
        </p:txBody>
      </p:sp>
      <p:sp>
        <p:nvSpPr>
          <p:cNvPr id="4" name="矩形 3"/>
          <p:cNvSpPr/>
          <p:nvPr/>
        </p:nvSpPr>
        <p:spPr>
          <a:xfrm>
            <a:off x="2832100" y="2949575"/>
            <a:ext cx="9359900" cy="6572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79996" tIns="0" rIns="179996"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0" y="2182813"/>
            <a:ext cx="9312275"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430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nvSpPr>
        <p:spPr>
          <a:xfrm>
            <a:off x="9312275" y="2178050"/>
            <a:ext cx="854075" cy="77946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base">
              <a:defRPr/>
            </a:pPr>
            <a:endParaRPr lang="zh-CN" altLang="en-US" strike="noStrike" noProof="1">
              <a:solidFill>
                <a:prstClr val="white"/>
              </a:solidFill>
            </a:endParaRPr>
          </a:p>
        </p:txBody>
      </p:sp>
      <p:sp>
        <p:nvSpPr>
          <p:cNvPr id="38917" name="矩形 11"/>
          <p:cNvSpPr/>
          <p:nvPr/>
        </p:nvSpPr>
        <p:spPr>
          <a:xfrm>
            <a:off x="1854200" y="3921125"/>
            <a:ext cx="8361363" cy="1692275"/>
          </a:xfrm>
          <a:prstGeom prst="rect">
            <a:avLst/>
          </a:prstGeom>
          <a:noFill/>
          <a:ln w="25400">
            <a:noFill/>
          </a:ln>
        </p:spPr>
        <p:txBody>
          <a:bodyPr lIns="121917" tIns="60958" rIns="121917" bIns="60958" anchor="ctr"/>
          <a:lstStyle/>
          <a:p>
            <a:pPr eaLnBrk="0" hangingPunct="0">
              <a:lnSpc>
                <a:spcPts val="2400"/>
              </a:lnSpc>
            </a:pPr>
            <a:r>
              <a:rPr lang="en-US" altLang="zh-CN" sz="1400" b="1">
                <a:solidFill>
                  <a:srgbClr val="4A452A"/>
                </a:solidFill>
                <a:latin typeface="微软雅黑" panose="020b0503020204020204" charset="-122"/>
                <a:ea typeface="微软雅黑" panose="020b0503020204020204" charset="-122"/>
              </a:rPr>
              <a:t>PPT</a:t>
            </a:r>
            <a:r>
              <a:rPr lang="zh-CN" altLang="en-US" sz="1400" b="1">
                <a:solidFill>
                  <a:srgbClr val="4A452A"/>
                </a:solidFill>
                <a:latin typeface="微软雅黑" panose="020b0503020204020204" charset="-122"/>
                <a:ea typeface="微软雅黑" panose="020b0503020204020204" charset="-122"/>
              </a:rPr>
              <a:t>模板下载：</a:t>
            </a:r>
            <a:r>
              <a:rPr lang="en-US" altLang="zh-CN" sz="1400" b="1">
                <a:solidFill>
                  <a:srgbClr val="FFC000"/>
                </a:solidFill>
                <a:latin typeface="微软雅黑" panose="020b0503020204020204" charset="-122"/>
                <a:ea typeface="微软雅黑" panose="020b0503020204020204" charset="-122"/>
                <a:hlinkClick r:id="rId3"/>
              </a:rPr>
              <a:t>www.ppthui.com/muban/</a:t>
            </a:r>
            <a:r>
              <a:rPr lang="en-US" altLang="zh-CN" sz="1400" b="1">
                <a:solidFill>
                  <a:srgbClr val="FFC000"/>
                </a:solidFill>
                <a:latin typeface="微软雅黑" panose="020b0503020204020204" charset="-122"/>
                <a:ea typeface="微软雅黑" panose="020b0503020204020204" charset="-122"/>
              </a:rPr>
              <a:t>            </a:t>
            </a:r>
            <a:r>
              <a:rPr lang="zh-CN" altLang="en-US" sz="1400" b="1">
                <a:solidFill>
                  <a:srgbClr val="4A452A"/>
                </a:solidFill>
                <a:latin typeface="微软雅黑" panose="020b0503020204020204" charset="-122"/>
                <a:ea typeface="微软雅黑" panose="020b0503020204020204" charset="-122"/>
              </a:rPr>
              <a:t>行业</a:t>
            </a:r>
            <a:r>
              <a:rPr lang="en-US" altLang="zh-CN" sz="1400" b="1">
                <a:solidFill>
                  <a:srgbClr val="4A452A"/>
                </a:solidFill>
                <a:latin typeface="微软雅黑" panose="020b0503020204020204" charset="-122"/>
                <a:ea typeface="微软雅黑" panose="020b0503020204020204" charset="-122"/>
              </a:rPr>
              <a:t>PPT</a:t>
            </a:r>
            <a:r>
              <a:rPr lang="zh-CN" altLang="en-US" sz="1400" b="1">
                <a:solidFill>
                  <a:srgbClr val="4A452A"/>
                </a:solidFill>
                <a:latin typeface="微软雅黑" panose="020b0503020204020204" charset="-122"/>
                <a:ea typeface="微软雅黑" panose="020b0503020204020204" charset="-122"/>
              </a:rPr>
              <a:t>模板：</a:t>
            </a:r>
            <a:r>
              <a:rPr lang="en-US" altLang="zh-CN" sz="1400" b="1">
                <a:solidFill>
                  <a:srgbClr val="4A452A"/>
                </a:solidFill>
                <a:latin typeface="微软雅黑" panose="020b0503020204020204" charset="-122"/>
                <a:ea typeface="微软雅黑" panose="020b0503020204020204" charset="-122"/>
                <a:hlinkClick r:id="rId4"/>
              </a:rPr>
              <a:t>www.ppthui.com/hangye/</a:t>
            </a:r>
            <a:endParaRPr lang="en-US" altLang="zh-CN" sz="1400" b="1">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1400" b="1">
                <a:solidFill>
                  <a:srgbClr val="4A452A"/>
                </a:solidFill>
                <a:latin typeface="微软雅黑" panose="020b0503020204020204" charset="-122"/>
                <a:ea typeface="微软雅黑" panose="020b0503020204020204" charset="-122"/>
              </a:rPr>
              <a:t>工作</a:t>
            </a:r>
            <a:r>
              <a:rPr lang="en-US" altLang="zh-CN" sz="1400" b="1">
                <a:solidFill>
                  <a:srgbClr val="4A452A"/>
                </a:solidFill>
                <a:latin typeface="微软雅黑" panose="020b0503020204020204" charset="-122"/>
                <a:ea typeface="微软雅黑" panose="020b0503020204020204" charset="-122"/>
              </a:rPr>
              <a:t>PPT</a:t>
            </a:r>
            <a:r>
              <a:rPr lang="zh-CN" altLang="en-US" sz="1400" b="1">
                <a:solidFill>
                  <a:srgbClr val="4A452A"/>
                </a:solidFill>
                <a:latin typeface="微软雅黑" panose="020b0503020204020204" charset="-122"/>
                <a:ea typeface="微软雅黑" panose="020b0503020204020204" charset="-122"/>
              </a:rPr>
              <a:t>模板：</a:t>
            </a:r>
            <a:r>
              <a:rPr lang="en-US" altLang="zh-CN" sz="1400" b="1">
                <a:solidFill>
                  <a:srgbClr val="4A452A"/>
                </a:solidFill>
                <a:latin typeface="微软雅黑" panose="020b0503020204020204" charset="-122"/>
                <a:ea typeface="微软雅黑" panose="020b0503020204020204" charset="-122"/>
                <a:hlinkClick r:id="rId5"/>
              </a:rPr>
              <a:t>www.ppthui.com/gongzuo/</a:t>
            </a:r>
            <a:r>
              <a:rPr lang="en-US" altLang="zh-CN" sz="1400" b="1">
                <a:solidFill>
                  <a:srgbClr val="4A452A"/>
                </a:solidFill>
                <a:latin typeface="微软雅黑" panose="020b0503020204020204" charset="-122"/>
                <a:ea typeface="微软雅黑" panose="020b0503020204020204" charset="-122"/>
              </a:rPr>
              <a:t>         </a:t>
            </a:r>
            <a:r>
              <a:rPr lang="zh-CN" altLang="en-US" sz="1400" b="1">
                <a:solidFill>
                  <a:srgbClr val="4A452A"/>
                </a:solidFill>
                <a:latin typeface="微软雅黑" panose="020b0503020204020204" charset="-122"/>
                <a:ea typeface="微软雅黑" panose="020b0503020204020204" charset="-122"/>
              </a:rPr>
              <a:t>节日</a:t>
            </a:r>
            <a:r>
              <a:rPr lang="en-US" altLang="zh-CN" sz="1400" b="1">
                <a:solidFill>
                  <a:srgbClr val="4A452A"/>
                </a:solidFill>
                <a:latin typeface="微软雅黑" panose="020b0503020204020204" charset="-122"/>
                <a:ea typeface="微软雅黑" panose="020b0503020204020204" charset="-122"/>
              </a:rPr>
              <a:t>PPT</a:t>
            </a:r>
            <a:r>
              <a:rPr lang="zh-CN" altLang="en-US" sz="1400" b="1">
                <a:solidFill>
                  <a:srgbClr val="4A452A"/>
                </a:solidFill>
                <a:latin typeface="微软雅黑" panose="020b0503020204020204" charset="-122"/>
                <a:ea typeface="微软雅黑" panose="020b0503020204020204" charset="-122"/>
              </a:rPr>
              <a:t>模板：</a:t>
            </a:r>
            <a:r>
              <a:rPr lang="en-US" altLang="zh-CN" sz="1400" b="1">
                <a:solidFill>
                  <a:srgbClr val="4A452A"/>
                </a:solidFill>
                <a:latin typeface="微软雅黑" panose="020b0503020204020204" charset="-122"/>
                <a:ea typeface="微软雅黑" panose="020b0503020204020204" charset="-122"/>
                <a:hlinkClick r:id="rId6"/>
              </a:rPr>
              <a:t>www.ppthui.com/jieri/</a:t>
            </a:r>
            <a:endParaRPr lang="en-US" altLang="zh-CN" sz="1400" b="1">
              <a:solidFill>
                <a:srgbClr val="4A452A"/>
              </a:solidFill>
              <a:latin typeface="微软雅黑" panose="020b0503020204020204" charset="-122"/>
              <a:ea typeface="微软雅黑" panose="020b0503020204020204" charset="-122"/>
            </a:endParaRPr>
          </a:p>
          <a:p>
            <a:pPr eaLnBrk="0" hangingPunct="0">
              <a:lnSpc>
                <a:spcPts val="2400"/>
              </a:lnSpc>
            </a:pPr>
            <a:r>
              <a:rPr lang="en-US" altLang="zh-CN" sz="1400" b="1">
                <a:solidFill>
                  <a:srgbClr val="4A452A"/>
                </a:solidFill>
                <a:latin typeface="微软雅黑" panose="020b0503020204020204" charset="-122"/>
                <a:ea typeface="微软雅黑" panose="020b0503020204020204" charset="-122"/>
              </a:rPr>
              <a:t>PPT</a:t>
            </a:r>
            <a:r>
              <a:rPr lang="zh-CN" altLang="en-US" sz="1400" b="1">
                <a:solidFill>
                  <a:srgbClr val="4A452A"/>
                </a:solidFill>
                <a:latin typeface="微软雅黑" panose="020b0503020204020204" charset="-122"/>
                <a:ea typeface="微软雅黑" panose="020b0503020204020204" charset="-122"/>
              </a:rPr>
              <a:t>背景图片：</a:t>
            </a:r>
            <a:r>
              <a:rPr lang="en-US" altLang="zh-CN" sz="1400" b="1">
                <a:solidFill>
                  <a:srgbClr val="4A452A"/>
                </a:solidFill>
                <a:latin typeface="微软雅黑" panose="020b0503020204020204" charset="-122"/>
                <a:ea typeface="微软雅黑" panose="020b0503020204020204" charset="-122"/>
              </a:rPr>
              <a:t> </a:t>
            </a:r>
            <a:r>
              <a:rPr lang="en-US" altLang="zh-CN" sz="1400" b="1">
                <a:solidFill>
                  <a:srgbClr val="4A452A"/>
                </a:solidFill>
                <a:latin typeface="微软雅黑" panose="020b0503020204020204" charset="-122"/>
                <a:ea typeface="微软雅黑" panose="020b0503020204020204" charset="-122"/>
                <a:hlinkClick r:id="rId7"/>
              </a:rPr>
              <a:t>www.ppthui.com/beijing/</a:t>
            </a:r>
            <a:r>
              <a:rPr lang="en-US" altLang="zh-CN" sz="1400" b="1">
                <a:solidFill>
                  <a:srgbClr val="4A452A"/>
                </a:solidFill>
                <a:latin typeface="微软雅黑" panose="020b0503020204020204" charset="-122"/>
                <a:ea typeface="微软雅黑" panose="020b0503020204020204" charset="-122"/>
              </a:rPr>
              <a:t>            PPT</a:t>
            </a:r>
            <a:r>
              <a:rPr lang="zh-CN" altLang="en-US" sz="1400" b="1">
                <a:solidFill>
                  <a:srgbClr val="4A452A"/>
                </a:solidFill>
                <a:latin typeface="微软雅黑" panose="020b0503020204020204" charset="-122"/>
                <a:ea typeface="微软雅黑" panose="020b0503020204020204" charset="-122"/>
              </a:rPr>
              <a:t>课件模板：</a:t>
            </a:r>
            <a:r>
              <a:rPr lang="en-US" altLang="zh-CN" sz="1400" b="1">
                <a:solidFill>
                  <a:srgbClr val="4A452A"/>
                </a:solidFill>
                <a:latin typeface="微软雅黑" panose="020b0503020204020204" charset="-122"/>
                <a:ea typeface="微软雅黑" panose="020b0503020204020204" charset="-122"/>
                <a:hlinkClick r:id="rId8"/>
              </a:rPr>
              <a:t>www.ppthui.com/kejian/</a:t>
            </a:r>
            <a:endParaRPr lang="en-US" altLang="zh-CN" sz="1400" b="1">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nvPicPr>
        <p:blipFill>
          <a:blip r:embed="rId9"/>
          <a:stretch>
            <a:fillRect/>
          </a:stretch>
        </p:blipFill>
        <p:spPr>
          <a:xfrm>
            <a:off x="4130675" y="155575"/>
            <a:ext cx="3810000" cy="1905000"/>
          </a:xfrm>
          <a:prstGeom prst="rect">
            <a:avLst/>
          </a:prstGeom>
          <a:noFill/>
          <a:ln w="9525">
            <a:noFill/>
          </a:ln>
        </p:spPr>
      </p:pic>
    </p:spTree>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PPT模板下载：</a:t>
            </a:r>
            <a:r>
              <a:rPr lang="en-US" altLang="zh-CN" sz="1200">
                <a:latin typeface="微软雅黑" panose="020b0503020204020204" charset="-122"/>
                <a:ea typeface="微软雅黑" panose="020b0503020204020204" charset="-122"/>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行业PPT模板：</a:t>
            </a:r>
            <a:r>
              <a:rPr lang="en-US" altLang="zh-CN" sz="1200">
                <a:latin typeface="微软雅黑" panose="020b0503020204020204" charset="-122"/>
                <a:ea typeface="微软雅黑" panose="020b0503020204020204" charset="-122"/>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工作PPT模板：</a:t>
            </a:r>
            <a:r>
              <a:rPr lang="en-US" altLang="zh-CN" sz="1200">
                <a:latin typeface="微软雅黑" panose="020b0503020204020204" charset="-122"/>
                <a:ea typeface="微软雅黑" panose="020b0503020204020204" charset="-122"/>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节日PPT模板：</a:t>
            </a:r>
            <a:r>
              <a:rPr lang="en-US" altLang="zh-CN" sz="1200">
                <a:latin typeface="微软雅黑" panose="020b0503020204020204" charset="-122"/>
                <a:ea typeface="微软雅黑" panose="020b0503020204020204" charset="-122"/>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党政军事PPT：</a:t>
            </a:r>
            <a:r>
              <a:rPr lang="en-US" altLang="zh-CN" sz="1200">
                <a:latin typeface="微软雅黑" panose="020b0503020204020204" charset="-122"/>
                <a:ea typeface="微软雅黑" panose="020b0503020204020204" charset="-122"/>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教育说课课件：</a:t>
            </a:r>
            <a:r>
              <a:rPr lang="en-US" altLang="zh-CN" sz="1200">
                <a:latin typeface="微软雅黑" panose="020b0503020204020204" charset="-122"/>
                <a:ea typeface="微软雅黑" panose="020b0503020204020204" charset="-122"/>
                <a:cs typeface="微软雅黑" panose="020b0503020204020204" charset="-122"/>
                <a:hlinkClick r:id="rId9"/>
              </a:rPr>
              <a:t>www.ppthui.com/jiaoyu/</a:t>
            </a:r>
            <a:endParaRPr lang="en-US" altLang="zh-CN" sz="1200">
              <a:latin typeface="微软雅黑" panose="020b0503020204020204" charset="-122"/>
              <a:ea typeface="微软雅黑" panose="020b0503020204020204" charset="-122"/>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模板：</a:t>
            </a:r>
            <a:r>
              <a:rPr lang="zh-CN" altLang="en-US" sz="1200">
                <a:latin typeface="微软雅黑" panose="020b0503020204020204" charset="-122"/>
                <a:ea typeface="微软雅黑" panose="020b0503020204020204" charset="-122"/>
                <a:cs typeface="微软雅黑" panose="020b0503020204020204" charset="-122"/>
                <a:hlinkClick r:id="rId11" action="ppaction://hlinkfile"/>
              </a:rPr>
              <a:t>简洁模板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2" action="ppaction://hlinkfile"/>
              </a:rPr>
              <a:t>商务模板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3" action="ppaction://hlinkfile"/>
              </a:rPr>
              <a:t>自然风景</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4" action="ppaction://hlinkfile"/>
              </a:rPr>
              <a:t>时尚模板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5" action="ppaction://hlinkfile"/>
              </a:rPr>
              <a:t>古典模板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6" action="ppaction://hlinkfile"/>
              </a:rPr>
              <a:t>浪漫爱情</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7" action="ppaction://hlinkfile"/>
              </a:rPr>
              <a:t>卡通动漫</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8" action="ppaction://hlinkfile"/>
              </a:rPr>
              <a:t>艺术设计</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9" action="ppaction://hlinkfile"/>
              </a:rPr>
              <a:t>主题班会</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0" action="ppaction://hlinkfile"/>
              </a:rPr>
              <a:t>背景图片</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行业</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21" action="ppaction://hlinkfile"/>
              </a:rPr>
              <a:t>党政军事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2" action="ppaction://hlinkfile"/>
              </a:rPr>
              <a:t>科技模板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3" action="ppaction://hlinkfile"/>
              </a:rPr>
              <a:t>工业机械</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4" action="ppaction://hlinkfile"/>
              </a:rPr>
              <a:t>医学医疗</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5" action="ppaction://hlinkfile"/>
              </a:rPr>
              <a:t>旅游旅行</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金融理财</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7" action="ppaction://hlinkfile"/>
              </a:rPr>
              <a:t>餐饮美食</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8" action="ppaction://hlinkfile"/>
              </a:rPr>
              <a:t>教育培训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9" action="ppaction://hlinkfile"/>
              </a:rPr>
              <a:t>教学说课</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0" action="ppaction://hlinkfile"/>
              </a:rPr>
              <a:t>营销销售</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工作</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31" action="ppaction://hlinkfile"/>
              </a:rPr>
              <a:t>工作汇报</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2" action="ppaction://hlinkfile"/>
              </a:rPr>
              <a:t>毕业答辩</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3" action="ppaction://hlinkfile"/>
              </a:rPr>
              <a:t>工作培训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4" action="ppaction://hlinkfile"/>
              </a:rPr>
              <a:t>述职报告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5" action="ppaction://hlinkfile"/>
              </a:rPr>
              <a:t>分析报告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6" action="ppaction://hlinkfile"/>
              </a:rPr>
              <a:t>个人简历</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7" action="ppaction://hlinkfile"/>
              </a:rPr>
              <a:t>公司简介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商业金融</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8" action="ppaction://hlinkfile"/>
              </a:rPr>
              <a:t>工作总结</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9" action="ppaction://hlinkfile"/>
              </a:rPr>
              <a:t>团队管理</a:t>
            </a:r>
            <a:endParaRPr lang="zh-CN" altLang="en-US" sz="1000">
              <a:latin typeface="微软雅黑" panose="020b0503020204020204" charset="-122"/>
              <a:ea typeface="微软雅黑" panose="020b0503020204020204" charset="-122"/>
              <a:cs typeface="微软雅黑" panose="020b0503020204020204" charset="-122"/>
            </a:endParaRPr>
          </a:p>
          <a:p>
            <a:endParaRPr lang="zh-CN" altLang="en-US" sz="900">
              <a:latin typeface="微软雅黑" panose="020b0503020204020204" charset="-122"/>
              <a:ea typeface="微软雅黑" panose="020b0503020204020204" charset="-122"/>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rcRect t="11650" b="3975"/>
          <a:stretch>
            <a:fillRect/>
          </a:stretch>
        </p:blipFill>
        <p:spPr>
          <a:xfrm>
            <a:off x="0" y="0"/>
            <a:ext cx="12192000" cy="6858000"/>
          </a:xfrm>
          <a:prstGeom prst="rect">
            <a:avLst/>
          </a:prstGeom>
        </p:spPr>
      </p:pic>
      <p:grpSp>
        <p:nvGrpSpPr>
          <p:cNvPr id="3" name="组合 2"/>
          <p:cNvGrpSpPr/>
          <p:nvPr/>
        </p:nvGrpSpPr>
        <p:grpSpPr>
          <a:xfrm>
            <a:off x="376777" y="1623389"/>
            <a:ext cx="11432525" cy="5513110"/>
            <a:chOff x="1685276" y="2597373"/>
            <a:chExt cx="8821446" cy="2751483"/>
          </a:xfrm>
        </p:grpSpPr>
        <p:sp>
          <p:nvSpPr>
            <p:cNvPr id="4" name="矩形 3"/>
            <p:cNvSpPr/>
            <p:nvPr/>
          </p:nvSpPr>
          <p:spPr>
            <a:xfrm>
              <a:off x="1685277" y="2597373"/>
              <a:ext cx="8821445" cy="1867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阿里巴巴普惠体 B" panose="00020600040101010101" pitchFamily="18" charset="-122"/>
                <a:ea typeface="阿里巴巴普惠体 B" panose="00020600040101010101" pitchFamily="18" charset="-122"/>
              </a:endParaRPr>
            </a:p>
          </p:txBody>
        </p:sp>
        <p:pic>
          <p:nvPicPr>
            <p:cNvPr id="5" name="wps稻壳儿佳誉设计原创链接：http://chn.docer.com/works?userid=2198746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5654222" y="496356"/>
              <a:ext cx="883554" cy="8821445"/>
            </a:xfrm>
            <a:prstGeom prst="rect">
              <a:avLst/>
            </a:prstGeom>
          </p:spPr>
        </p:pic>
      </p:grpSp>
      <p:pic>
        <p:nvPicPr>
          <p:cNvPr id="6" name="图片 5"/>
          <p:cNvPicPr>
            <a:picLocks noChangeAspect="1"/>
          </p:cNvPicPr>
          <p:nvPr/>
        </p:nvPicPr>
        <p:blipFill>
          <a:blip r:embed="rId4">
            <a:extLst>
              <a:ext uri="{BEBA8EAE-BF5A-486C-A8C5-ECC9F3942E4B}">
                <a14:imgProps xmlns:a14="http://schemas.microsoft.com/office/drawing/2010/main">
                  <a14:imgLayer r:embed="rId5">
                    <a14:imgEffect>
                      <a14:backgroundRemoval t="1354" b="99167" l="2695" r="90359">
                        <a14:foregroundMark x1="31617" y1="33021" x2="31617" y2="33021"/>
                        <a14:foregroundMark x1="37545" y1="30938" x2="37545" y2="30938"/>
                        <a14:foregroundMark x1="46467" y1="27708" x2="46467" y2="27708"/>
                        <a14:foregroundMark x1="46647" y1="29115" x2="46647" y2="29115"/>
                        <a14:foregroundMark x1="51976" y1="28594" x2="51976" y2="28594"/>
                        <a14:foregroundMark x1="51976" y1="30052" x2="51976" y2="30052"/>
                        <a14:foregroundMark x1="52575" y1="31979" x2="52575" y2="31979"/>
                        <a14:foregroundMark x1="43653" y1="26406" x2="43653" y2="26406"/>
                        <a14:foregroundMark x1="46347" y1="24740" x2="46347" y2="24740"/>
                        <a14:foregroundMark x1="26707" y1="57760" x2="26707" y2="57760"/>
                        <a14:foregroundMark x1="28323" y1="63021" x2="28323" y2="63021"/>
                        <a14:foregroundMark x1="27126" y1="65000" x2="27126" y2="65000"/>
                        <a14:foregroundMark x1="22096" y1="66927" x2="22096" y2="66927"/>
                        <a14:foregroundMark x1="17904" y1="67188" x2="17904" y2="67188"/>
                        <a14:foregroundMark x1="15389" y1="68333" x2="15389" y2="68333"/>
                        <a14:foregroundMark x1="14192" y1="64740" x2="14192" y2="64740"/>
                        <a14:foregroundMark x1="14790" y1="59531" x2="14790" y2="59531"/>
                        <a14:foregroundMark x1="15689" y1="66563" x2="15689" y2="66563"/>
                        <a14:foregroundMark x1="19102" y1="68854" x2="19102" y2="68854"/>
                        <a14:foregroundMark x1="39760" y1="26927" x2="39760" y2="26927"/>
                        <a14:foregroundMark x1="43952" y1="28073" x2="43952" y2="28073"/>
                        <a14:foregroundMark x1="62695" y1="63698" x2="62695" y2="63698"/>
                        <a14:foregroundMark x1="66407" y1="68229" x2="66407" y2="68229"/>
                        <a14:foregroundMark x1="69401" y1="70833" x2="69401" y2="70833"/>
                      </a14:backgroundRemoval>
                    </a14:imgEffect>
                  </a14:imgLayer>
                </a14:imgProps>
              </a:ext>
              <a:ext uri="{28A0092B-C50C-407E-A947-70E740481C1C}">
                <a14:useLocalDpi xmlns:a14="http://schemas.microsoft.com/office/drawing/2010/main" val="0"/>
              </a:ext>
            </a:extLst>
          </a:blip>
          <a:stretch>
            <a:fillRect/>
          </a:stretch>
        </p:blipFill>
        <p:spPr>
          <a:xfrm>
            <a:off x="932156" y="1627620"/>
            <a:ext cx="3900534" cy="4484447"/>
          </a:xfrm>
          <a:prstGeom prst="rect">
            <a:avLst/>
          </a:prstGeom>
        </p:spPr>
      </p:pic>
      <p:sp>
        <p:nvSpPr>
          <p:cNvPr id="7" name="文本框 8"/>
          <p:cNvSpPr txBox="1"/>
          <p:nvPr/>
        </p:nvSpPr>
        <p:spPr>
          <a:xfrm>
            <a:off x="5388068" y="3412601"/>
            <a:ext cx="3826760"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5400">
                <a:latin typeface="阿里巴巴普惠体 B" panose="00020600040101010101" pitchFamily="18" charset="-122"/>
                <a:ea typeface="阿里巴巴普惠体 B" panose="00020600040101010101" pitchFamily="18" charset="-122"/>
              </a:rPr>
              <a:t>愚人节来源</a:t>
            </a:r>
            <a:endParaRPr lang="zh-CN" altLang="en-US" sz="9600">
              <a:latin typeface="阿里巴巴普惠体 B" panose="00020600040101010101" pitchFamily="18" charset="-122"/>
              <a:ea typeface="阿里巴巴普惠体 B" panose="00020600040101010101" pitchFamily="18" charset="-122"/>
            </a:endParaRPr>
          </a:p>
        </p:txBody>
      </p:sp>
      <p:sp>
        <p:nvSpPr>
          <p:cNvPr id="8" name="矩形 7"/>
          <p:cNvSpPr/>
          <p:nvPr/>
        </p:nvSpPr>
        <p:spPr>
          <a:xfrm>
            <a:off x="6782716" y="2331643"/>
            <a:ext cx="1091966" cy="1015663"/>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6000" b="1">
                <a:latin typeface="阿里巴巴普惠体 B" panose="00020600040101010101" pitchFamily="18" charset="-122"/>
                <a:ea typeface="阿里巴巴普惠体 B" panose="00020600040101010101" pitchFamily="18" charset="-122"/>
              </a:rPr>
              <a:t>01</a:t>
            </a:r>
            <a:endParaRPr lang="zh-CN" altLang="en-US" sz="6000" b="1">
              <a:latin typeface="阿里巴巴普惠体 B" panose="00020600040101010101" pitchFamily="18" charset="-122"/>
              <a:ea typeface="阿里巴巴普惠体 B" panose="00020600040101010101" pitchFamily="18"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2"/>
          <p:cNvGrpSpPr/>
          <p:nvPr/>
        </p:nvGrpSpPr>
        <p:grpSpPr>
          <a:xfrm>
            <a:off x="7910004" y="1727472"/>
            <a:ext cx="3329126" cy="2572205"/>
            <a:chOff x="1827008" y="2120901"/>
            <a:chExt cx="2298700" cy="2736849"/>
          </a:xfrm>
        </p:grpSpPr>
        <p:sp>
          <p:nvSpPr>
            <p:cNvPr id="13" name="矩形 12"/>
            <p:cNvSpPr/>
            <p:nvPr/>
          </p:nvSpPr>
          <p:spPr>
            <a:xfrm>
              <a:off x="1827008" y="2120901"/>
              <a:ext cx="2298700" cy="4445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835" algn="l" defTabSz="1219200" rtl="0" eaLnBrk="1" latinLnBrk="0" hangingPunct="1">
                <a:defRPr sz="2400" kern="1200">
                  <a:solidFill>
                    <a:schemeClr val="lt1"/>
                  </a:solidFill>
                  <a:latin typeface="+mn-lt"/>
                  <a:ea typeface="+mn-ea"/>
                  <a:cs typeface="+mn-cs"/>
                </a:defRPr>
              </a:lvl3pPr>
              <a:lvl4pPr marL="1829435" algn="l" defTabSz="1219200" rtl="0" eaLnBrk="1" latinLnBrk="0" hangingPunct="1">
                <a:defRPr sz="2400" kern="1200">
                  <a:solidFill>
                    <a:schemeClr val="lt1"/>
                  </a:solidFill>
                  <a:latin typeface="+mn-lt"/>
                  <a:ea typeface="+mn-ea"/>
                  <a:cs typeface="+mn-cs"/>
                </a:defRPr>
              </a:lvl4pPr>
              <a:lvl5pPr marL="2439035" algn="l" defTabSz="1219200" rtl="0" eaLnBrk="1" latinLnBrk="0" hangingPunct="1">
                <a:defRPr sz="2400" kern="1200">
                  <a:solidFill>
                    <a:schemeClr val="lt1"/>
                  </a:solidFill>
                  <a:latin typeface="+mn-lt"/>
                  <a:ea typeface="+mn-ea"/>
                  <a:cs typeface="+mn-cs"/>
                </a:defRPr>
              </a:lvl5pPr>
              <a:lvl6pPr marL="3049270" algn="l" defTabSz="1219200" rtl="0" eaLnBrk="1" latinLnBrk="0" hangingPunct="1">
                <a:defRPr sz="2400" kern="1200">
                  <a:solidFill>
                    <a:schemeClr val="lt1"/>
                  </a:solidFill>
                  <a:latin typeface="+mn-lt"/>
                  <a:ea typeface="+mn-ea"/>
                  <a:cs typeface="+mn-cs"/>
                </a:defRPr>
              </a:lvl6pPr>
              <a:lvl7pPr marL="3658870" algn="l" defTabSz="1219200" rtl="0" eaLnBrk="1" latinLnBrk="0" hangingPunct="1">
                <a:defRPr sz="2400" kern="1200">
                  <a:solidFill>
                    <a:schemeClr val="lt1"/>
                  </a:solidFill>
                  <a:latin typeface="+mn-lt"/>
                  <a:ea typeface="+mn-ea"/>
                  <a:cs typeface="+mn-cs"/>
                </a:defRPr>
              </a:lvl7pPr>
              <a:lvl8pPr marL="4268470" algn="l" defTabSz="1219200" rtl="0" eaLnBrk="1" latinLnBrk="0" hangingPunct="1">
                <a:defRPr sz="2400" kern="1200">
                  <a:solidFill>
                    <a:schemeClr val="lt1"/>
                  </a:solidFill>
                  <a:latin typeface="+mn-lt"/>
                  <a:ea typeface="+mn-ea"/>
                  <a:cs typeface="+mn-cs"/>
                </a:defRPr>
              </a:lvl8pPr>
              <a:lvl9pPr marL="4878705" algn="l" defTabSz="1219200" rtl="0" eaLnBrk="1" latinLnBrk="0" hangingPunct="1">
                <a:defRPr sz="2400" kern="1200">
                  <a:solidFill>
                    <a:schemeClr val="lt1"/>
                  </a:solidFill>
                  <a:latin typeface="+mn-lt"/>
                  <a:ea typeface="+mn-ea"/>
                  <a:cs typeface="+mn-cs"/>
                </a:defRPr>
              </a:lvl9pPr>
            </a:lstStyle>
            <a:p>
              <a:pPr algn="ctr"/>
              <a:endParaRPr lang="zh-CN" altLang="en-US" sz="1600">
                <a:solidFill>
                  <a:schemeClr val="bg1"/>
                </a:solidFill>
                <a:ea typeface="阿里巴巴普惠体 R" panose="00020600040101010101" pitchFamily="18" charset="-122"/>
              </a:endParaRPr>
            </a:p>
          </p:txBody>
        </p:sp>
        <p:sp>
          <p:nvSpPr>
            <p:cNvPr id="14" name="矩形 13"/>
            <p:cNvSpPr/>
            <p:nvPr/>
          </p:nvSpPr>
          <p:spPr>
            <a:xfrm>
              <a:off x="1827008" y="2565400"/>
              <a:ext cx="2298700" cy="22923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835" algn="l" defTabSz="1219200" rtl="0" eaLnBrk="1" latinLnBrk="0" hangingPunct="1">
                <a:defRPr sz="2400" kern="1200">
                  <a:solidFill>
                    <a:schemeClr val="lt1"/>
                  </a:solidFill>
                  <a:latin typeface="+mn-lt"/>
                  <a:ea typeface="+mn-ea"/>
                  <a:cs typeface="+mn-cs"/>
                </a:defRPr>
              </a:lvl3pPr>
              <a:lvl4pPr marL="1829435" algn="l" defTabSz="1219200" rtl="0" eaLnBrk="1" latinLnBrk="0" hangingPunct="1">
                <a:defRPr sz="2400" kern="1200">
                  <a:solidFill>
                    <a:schemeClr val="lt1"/>
                  </a:solidFill>
                  <a:latin typeface="+mn-lt"/>
                  <a:ea typeface="+mn-ea"/>
                  <a:cs typeface="+mn-cs"/>
                </a:defRPr>
              </a:lvl4pPr>
              <a:lvl5pPr marL="2439035" algn="l" defTabSz="1219200" rtl="0" eaLnBrk="1" latinLnBrk="0" hangingPunct="1">
                <a:defRPr sz="2400" kern="1200">
                  <a:solidFill>
                    <a:schemeClr val="lt1"/>
                  </a:solidFill>
                  <a:latin typeface="+mn-lt"/>
                  <a:ea typeface="+mn-ea"/>
                  <a:cs typeface="+mn-cs"/>
                </a:defRPr>
              </a:lvl5pPr>
              <a:lvl6pPr marL="3049270" algn="l" defTabSz="1219200" rtl="0" eaLnBrk="1" latinLnBrk="0" hangingPunct="1">
                <a:defRPr sz="2400" kern="1200">
                  <a:solidFill>
                    <a:schemeClr val="lt1"/>
                  </a:solidFill>
                  <a:latin typeface="+mn-lt"/>
                  <a:ea typeface="+mn-ea"/>
                  <a:cs typeface="+mn-cs"/>
                </a:defRPr>
              </a:lvl6pPr>
              <a:lvl7pPr marL="3658870" algn="l" defTabSz="1219200" rtl="0" eaLnBrk="1" latinLnBrk="0" hangingPunct="1">
                <a:defRPr sz="2400" kern="1200">
                  <a:solidFill>
                    <a:schemeClr val="lt1"/>
                  </a:solidFill>
                  <a:latin typeface="+mn-lt"/>
                  <a:ea typeface="+mn-ea"/>
                  <a:cs typeface="+mn-cs"/>
                </a:defRPr>
              </a:lvl7pPr>
              <a:lvl8pPr marL="4268470" algn="l" defTabSz="1219200" rtl="0" eaLnBrk="1" latinLnBrk="0" hangingPunct="1">
                <a:defRPr sz="2400" kern="1200">
                  <a:solidFill>
                    <a:schemeClr val="lt1"/>
                  </a:solidFill>
                  <a:latin typeface="+mn-lt"/>
                  <a:ea typeface="+mn-ea"/>
                  <a:cs typeface="+mn-cs"/>
                </a:defRPr>
              </a:lvl8pPr>
              <a:lvl9pPr marL="4878705" algn="l" defTabSz="1219200" rtl="0" eaLnBrk="1" latinLnBrk="0" hangingPunct="1">
                <a:defRPr sz="2400" kern="1200">
                  <a:solidFill>
                    <a:schemeClr val="lt1"/>
                  </a:solidFill>
                  <a:latin typeface="+mn-lt"/>
                  <a:ea typeface="+mn-ea"/>
                  <a:cs typeface="+mn-cs"/>
                </a:defRPr>
              </a:lvl9pPr>
            </a:lstStyle>
            <a:p>
              <a:pPr algn="ctr"/>
              <a:endParaRPr lang="zh-CN" altLang="en-US" sz="1600">
                <a:solidFill>
                  <a:schemeClr val="bg1"/>
                </a:solidFill>
                <a:ea typeface="阿里巴巴普惠体 R" panose="00020600040101010101" pitchFamily="18" charset="-122"/>
              </a:endParaRPr>
            </a:p>
          </p:txBody>
        </p:sp>
      </p:grpSp>
      <p:sp>
        <p:nvSpPr>
          <p:cNvPr id="18" name="文本框 5"/>
          <p:cNvSpPr txBox="1"/>
          <p:nvPr/>
        </p:nvSpPr>
        <p:spPr>
          <a:xfrm>
            <a:off x="990560" y="2199994"/>
            <a:ext cx="6147087" cy="24013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100">
                <a:latin typeface="阿里巴巴普惠体 B" panose="00020600040101010101" pitchFamily="18" charset="-122"/>
                <a:ea typeface="阿里巴巴普惠体 B" panose="00020600040101010101" pitchFamily="18" charset="-122"/>
              </a:rPr>
              <a:t>每年的四月一日，是西方的民间传统节日</a:t>
            </a:r>
            <a:r>
              <a:rPr lang="en-US" altLang="zh-CN" sz="1100">
                <a:latin typeface="阿里巴巴普惠体 B" panose="00020600040101010101" pitchFamily="18" charset="-122"/>
                <a:ea typeface="阿里巴巴普惠体 B" panose="00020600040101010101" pitchFamily="18" charset="-122"/>
              </a:rPr>
              <a:t>——</a:t>
            </a:r>
            <a:r>
              <a:rPr lang="zh-CN" altLang="en-US" sz="1100">
                <a:latin typeface="阿里巴巴普惠体 B" panose="00020600040101010101" pitchFamily="18" charset="-122"/>
                <a:ea typeface="阿里巴巴普惠体 B" panose="00020600040101010101" pitchFamily="18" charset="-122"/>
              </a:rPr>
              <a:t>愚人节（</a:t>
            </a:r>
            <a:r>
              <a:rPr lang="en-US" altLang="zh-CN" sz="1100">
                <a:latin typeface="阿里巴巴普惠体 B" panose="00020600040101010101" pitchFamily="18" charset="-122"/>
                <a:ea typeface="阿里巴巴普惠体 B" panose="00020600040101010101" pitchFamily="18" charset="-122"/>
              </a:rPr>
              <a:t>April Fool's Day</a:t>
            </a:r>
            <a:r>
              <a:rPr lang="zh-CN" altLang="en-US" sz="1100">
                <a:latin typeface="阿里巴巴普惠体 B" panose="00020600040101010101" pitchFamily="18" charset="-122"/>
                <a:ea typeface="阿里巴巴普惠体 B" panose="00020600040101010101" pitchFamily="18" charset="-122"/>
              </a:rPr>
              <a:t>），也称万愚节。对于它的起源众说纷纭：一种说法认为这一习俗源自印度的“诠俚节”。该节规定，每年三月三十一日的节日这天，不分男女老幼，可以互开玩笑、互相愚弄欺骗以换得娱乐。</a:t>
            </a:r>
            <a:endParaRPr lang="en-US" altLang="zh-CN" sz="1100">
              <a:latin typeface="阿里巴巴普惠体 B" panose="00020600040101010101" pitchFamily="18" charset="-122"/>
              <a:ea typeface="阿里巴巴普惠体 B" panose="00020600040101010101" pitchFamily="18" charset="-122"/>
            </a:endParaRPr>
          </a:p>
          <a:p>
            <a:pPr>
              <a:lnSpc>
                <a:spcPct val="200000"/>
              </a:lnSpc>
            </a:pPr>
            <a:endParaRPr lang="zh-CN" altLang="en-US" sz="1100">
              <a:latin typeface="阿里巴巴普惠体 B" panose="00020600040101010101" pitchFamily="18" charset="-122"/>
              <a:ea typeface="阿里巴巴普惠体 B" panose="00020600040101010101" pitchFamily="18" charset="-122"/>
            </a:endParaRPr>
          </a:p>
          <a:p>
            <a:pPr>
              <a:lnSpc>
                <a:spcPct val="200000"/>
              </a:lnSpc>
            </a:pPr>
            <a:r>
              <a:rPr lang="zh-CN" altLang="en-US" sz="1100">
                <a:latin typeface="阿里巴巴普惠体 B" panose="00020600040101010101" pitchFamily="18" charset="-122"/>
                <a:ea typeface="阿里巴巴普惠体 B" panose="00020600040101010101" pitchFamily="18" charset="-122"/>
              </a:rPr>
              <a:t>愚人节这天玩笑只能开到中午</a:t>
            </a:r>
            <a:r>
              <a:rPr lang="en-US" altLang="zh-CN" sz="1100">
                <a:latin typeface="阿里巴巴普惠体 B" panose="00020600040101010101" pitchFamily="18" charset="-122"/>
                <a:ea typeface="阿里巴巴普惠体 B" panose="00020600040101010101" pitchFamily="18" charset="-122"/>
              </a:rPr>
              <a:t>12</a:t>
            </a:r>
            <a:r>
              <a:rPr lang="zh-CN" altLang="en-US" sz="1100">
                <a:latin typeface="阿里巴巴普惠体 B" panose="00020600040101010101" pitchFamily="18" charset="-122"/>
                <a:ea typeface="阿里巴巴普惠体 B" panose="00020600040101010101" pitchFamily="18" charset="-122"/>
              </a:rPr>
              <a:t>点之前，这是约定俗成的规矩。过了中午还找乐子的人是一个比被他取笑的人还大的傻瓜。过了钟点还开玩笑的人会立刻碰钉子，自找没趣儿。有一首小诗是这样描述的：愚人节已过十二点，你这个大傻瓜来得晚。待到来年愚人节，你将是最大个的大笨蛋。</a:t>
            </a:r>
            <a:endParaRPr lang="zh-CN" altLang="en-US" sz="1100">
              <a:latin typeface="阿里巴巴普惠体 B" panose="00020600040101010101" pitchFamily="18" charset="-122"/>
              <a:ea typeface="阿里巴巴普惠体 B" panose="00020600040101010101" pitchFamily="18" charset="-122"/>
            </a:endParaRPr>
          </a:p>
        </p:txBody>
      </p:sp>
      <p:sp>
        <p:nvSpPr>
          <p:cNvPr id="19" name="文本框 7"/>
          <p:cNvSpPr txBox="1"/>
          <p:nvPr/>
        </p:nvSpPr>
        <p:spPr>
          <a:xfrm>
            <a:off x="990562" y="1435085"/>
            <a:ext cx="4320726"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a:latin typeface="阿里巴巴普惠体 B" panose="00020600040101010101" pitchFamily="18" charset="-122"/>
                <a:ea typeface="阿里巴巴普惠体 B" panose="00020600040101010101" pitchFamily="18" charset="-122"/>
              </a:rPr>
              <a:t>【</a:t>
            </a:r>
            <a:r>
              <a:rPr lang="en-US" altLang="zh-CN" sz="3200" b="1">
                <a:solidFill>
                  <a:srgbClr val="333333"/>
                </a:solidFill>
                <a:latin typeface="阿里巴巴普惠体 B" panose="00020600040101010101" pitchFamily="18" charset="-122"/>
                <a:ea typeface="阿里巴巴普惠体 B" panose="00020600040101010101" pitchFamily="18" charset="-122"/>
              </a:rPr>
              <a:t>April Fool's Day</a:t>
            </a:r>
            <a:r>
              <a:rPr lang="en-US" altLang="zh-CN" sz="3200" b="1">
                <a:latin typeface="阿里巴巴普惠体 B" panose="00020600040101010101" pitchFamily="18" charset="-122"/>
                <a:ea typeface="阿里巴巴普惠体 B" panose="00020600040101010101" pitchFamily="18" charset="-122"/>
              </a:rPr>
              <a:t>】</a:t>
            </a:r>
            <a:endParaRPr lang="zh-CN" altLang="en-US" sz="3200" b="1">
              <a:latin typeface="阿里巴巴普惠体 B" panose="00020600040101010101" pitchFamily="18" charset="-122"/>
              <a:ea typeface="阿里巴巴普惠体 B" panose="00020600040101010101" pitchFamily="18" charset="-122"/>
            </a:endParaRPr>
          </a:p>
        </p:txBody>
      </p:sp>
      <p:sp>
        <p:nvSpPr>
          <p:cNvPr id="20" name="矩形 19"/>
          <p:cNvSpPr/>
          <p:nvPr/>
        </p:nvSpPr>
        <p:spPr>
          <a:xfrm>
            <a:off x="990560" y="4967549"/>
            <a:ext cx="10248570" cy="721095"/>
          </a:xfrm>
          <a:prstGeom prst="rect">
            <a:avLst/>
          </a:prstGeom>
        </p:spPr>
        <p:txBody>
          <a:bodyPr wrap="square">
            <a:spAutoFit/>
          </a:bodyPr>
          <a:lstStyle/>
          <a:p>
            <a:pPr>
              <a:lnSpc>
                <a:spcPct val="200000"/>
              </a:lnSpc>
            </a:pPr>
            <a:r>
              <a:rPr lang="zh-CN" altLang="en-US" sz="1100">
                <a:latin typeface="阿里巴巴普惠体 B" panose="00020600040101010101" pitchFamily="18" charset="-122"/>
                <a:ea typeface="阿里巴巴普惠体 B" panose="00020600040101010101" pitchFamily="18" charset="-122"/>
              </a:rPr>
              <a:t>起初，任何美国人都可以炮制骇人听闻的消息，而且不负丝毫的道德和法律责任，政府和司法部门也不会追究。相反，谁编造的谎言最离奇、最能骗取人们相信，谁还会荣膺桂冠。这种做法给社会带来不少混乱，因而引起人们的不满。人们节日期间的愚弄欺骗已不再像过去那样离谱，而是以轻松欢乐为目的。</a:t>
            </a:r>
            <a:endParaRPr lang="en-US" altLang="zh-CN" sz="1100">
              <a:latin typeface="阿里巴巴普惠体 B" panose="00020600040101010101" pitchFamily="18" charset="-122"/>
              <a:ea typeface="阿里巴巴普惠体 B" panose="00020600040101010101" pitchFamily="18" charset="-122"/>
            </a:endParaRPr>
          </a:p>
        </p:txBody>
      </p:sp>
      <p:sp>
        <p:nvSpPr>
          <p:cNvPr id="21" name="矩形 20"/>
          <p:cNvSpPr/>
          <p:nvPr/>
        </p:nvSpPr>
        <p:spPr>
          <a:xfrm>
            <a:off x="8588164" y="2635545"/>
            <a:ext cx="2322492" cy="830997"/>
          </a:xfrm>
          <a:prstGeom prst="rect">
            <a:avLst/>
          </a:prstGeom>
        </p:spPr>
        <p:txBody>
          <a:bodyPr wrap="square">
            <a:spAutoFit/>
          </a:bodyPr>
          <a:lstStyle/>
          <a:p>
            <a:r>
              <a:rPr lang="zh-CN" altLang="en-US" sz="4800" b="1">
                <a:solidFill>
                  <a:srgbClr val="333333"/>
                </a:solidFill>
                <a:latin typeface="阿里巴巴普惠体 B" panose="00020600040101010101" pitchFamily="18" charset="-122"/>
                <a:ea typeface="阿里巴巴普惠体 B" panose="00020600040101010101" pitchFamily="18" charset="-122"/>
              </a:rPr>
              <a:t>愚人节</a:t>
            </a:r>
            <a:endParaRPr lang="zh-CN" altLang="en-US" sz="4800">
              <a:ea typeface="阿里巴巴普惠体 R" panose="00020600040101010101" pitchFamily="18" charset="-122"/>
            </a:endParaRPr>
          </a:p>
        </p:txBody>
      </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0" name="矩形 39"/>
          <p:cNvSpPr/>
          <p:nvPr/>
        </p:nvSpPr>
        <p:spPr>
          <a:xfrm>
            <a:off x="7062898" y="4750144"/>
            <a:ext cx="3329126" cy="41776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835" algn="l" defTabSz="1219200" rtl="0" eaLnBrk="1" latinLnBrk="0" hangingPunct="1">
              <a:defRPr sz="2400" kern="1200">
                <a:solidFill>
                  <a:schemeClr val="lt1"/>
                </a:solidFill>
                <a:latin typeface="+mn-lt"/>
                <a:ea typeface="+mn-ea"/>
                <a:cs typeface="+mn-cs"/>
              </a:defRPr>
            </a:lvl3pPr>
            <a:lvl4pPr marL="1829435" algn="l" defTabSz="1219200" rtl="0" eaLnBrk="1" latinLnBrk="0" hangingPunct="1">
              <a:defRPr sz="2400" kern="1200">
                <a:solidFill>
                  <a:schemeClr val="lt1"/>
                </a:solidFill>
                <a:latin typeface="+mn-lt"/>
                <a:ea typeface="+mn-ea"/>
                <a:cs typeface="+mn-cs"/>
              </a:defRPr>
            </a:lvl4pPr>
            <a:lvl5pPr marL="2439035" algn="l" defTabSz="1219200" rtl="0" eaLnBrk="1" latinLnBrk="0" hangingPunct="1">
              <a:defRPr sz="2400" kern="1200">
                <a:solidFill>
                  <a:schemeClr val="lt1"/>
                </a:solidFill>
                <a:latin typeface="+mn-lt"/>
                <a:ea typeface="+mn-ea"/>
                <a:cs typeface="+mn-cs"/>
              </a:defRPr>
            </a:lvl5pPr>
            <a:lvl6pPr marL="3049270" algn="l" defTabSz="1219200" rtl="0" eaLnBrk="1" latinLnBrk="0" hangingPunct="1">
              <a:defRPr sz="2400" kern="1200">
                <a:solidFill>
                  <a:schemeClr val="lt1"/>
                </a:solidFill>
                <a:latin typeface="+mn-lt"/>
                <a:ea typeface="+mn-ea"/>
                <a:cs typeface="+mn-cs"/>
              </a:defRPr>
            </a:lvl6pPr>
            <a:lvl7pPr marL="3658870" algn="l" defTabSz="1219200" rtl="0" eaLnBrk="1" latinLnBrk="0" hangingPunct="1">
              <a:defRPr sz="2400" kern="1200">
                <a:solidFill>
                  <a:schemeClr val="lt1"/>
                </a:solidFill>
                <a:latin typeface="+mn-lt"/>
                <a:ea typeface="+mn-ea"/>
                <a:cs typeface="+mn-cs"/>
              </a:defRPr>
            </a:lvl7pPr>
            <a:lvl8pPr marL="4268470" algn="l" defTabSz="1219200" rtl="0" eaLnBrk="1" latinLnBrk="0" hangingPunct="1">
              <a:defRPr sz="2400" kern="1200">
                <a:solidFill>
                  <a:schemeClr val="lt1"/>
                </a:solidFill>
                <a:latin typeface="+mn-lt"/>
                <a:ea typeface="+mn-ea"/>
                <a:cs typeface="+mn-cs"/>
              </a:defRPr>
            </a:lvl8pPr>
            <a:lvl9pPr marL="4878705" algn="l" defTabSz="1219200" rtl="0" eaLnBrk="1" latinLnBrk="0" hangingPunct="1">
              <a:defRPr sz="2400" kern="1200">
                <a:solidFill>
                  <a:schemeClr val="lt1"/>
                </a:solidFill>
                <a:latin typeface="+mn-lt"/>
                <a:ea typeface="+mn-ea"/>
                <a:cs typeface="+mn-cs"/>
              </a:defRPr>
            </a:lvl9pPr>
          </a:lstStyle>
          <a:p>
            <a:pPr algn="ctr"/>
            <a:endParaRPr lang="zh-CN" altLang="en-US" sz="1600">
              <a:solidFill>
                <a:schemeClr val="bg1"/>
              </a:solidFill>
              <a:ea typeface="阿里巴巴普惠体 R" panose="00020600040101010101" pitchFamily="18" charset="-122"/>
            </a:endParaRPr>
          </a:p>
        </p:txBody>
      </p:sp>
      <p:grpSp>
        <p:nvGrpSpPr>
          <p:cNvPr id="17" name="组合 16"/>
          <p:cNvGrpSpPr/>
          <p:nvPr/>
        </p:nvGrpSpPr>
        <p:grpSpPr>
          <a:xfrm>
            <a:off x="5689858" y="1707884"/>
            <a:ext cx="812284" cy="5150116"/>
            <a:chOff x="5686430" y="1656568"/>
            <a:chExt cx="812284" cy="5114755"/>
          </a:xfrm>
        </p:grpSpPr>
        <p:cxnSp>
          <p:nvCxnSpPr>
            <p:cNvPr id="24" name="Straight Connector 45"/>
            <p:cNvCxnSpPr/>
            <p:nvPr/>
          </p:nvCxnSpPr>
          <p:spPr>
            <a:xfrm flipH="1">
              <a:off x="6091679" y="2654045"/>
              <a:ext cx="0" cy="1197051"/>
            </a:xfrm>
            <a:prstGeom prst="line">
              <a:avLst/>
            </a:prstGeom>
            <a:ln w="19050">
              <a:solidFill>
                <a:schemeClr val="bg1">
                  <a:lumMod val="65000"/>
                </a:schemeClr>
              </a:solidFill>
              <a:headEnd type="oval"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46"/>
            <p:cNvCxnSpPr/>
            <p:nvPr/>
          </p:nvCxnSpPr>
          <p:spPr>
            <a:xfrm>
              <a:off x="6091679" y="5069523"/>
              <a:ext cx="2" cy="1701800"/>
            </a:xfrm>
            <a:prstGeom prst="line">
              <a:avLst/>
            </a:prstGeom>
            <a:ln w="19050">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íṡḷiḓe"/>
            <p:cNvSpPr/>
            <p:nvPr/>
          </p:nvSpPr>
          <p:spPr>
            <a:xfrm>
              <a:off x="5686430" y="1656568"/>
              <a:ext cx="812284" cy="812284"/>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28" name="iṣļîḋé"/>
            <p:cNvSpPr/>
            <p:nvPr/>
          </p:nvSpPr>
          <p:spPr>
            <a:xfrm>
              <a:off x="5686430" y="4069024"/>
              <a:ext cx="812284" cy="812284"/>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grpSp>
      <p:sp>
        <p:nvSpPr>
          <p:cNvPr id="34" name="矩形 33"/>
          <p:cNvSpPr/>
          <p:nvPr/>
        </p:nvSpPr>
        <p:spPr>
          <a:xfrm>
            <a:off x="7062898" y="1384365"/>
            <a:ext cx="1780125" cy="57284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200000"/>
              </a:lnSpc>
            </a:pPr>
            <a:r>
              <a:rPr lang="zh-CN" altLang="en-US" b="1">
                <a:latin typeface="阿里巴巴普惠体 B" panose="00020600040101010101" pitchFamily="18" charset="-122"/>
                <a:ea typeface="阿里巴巴普惠体 B" panose="00020600040101010101" pitchFamily="18" charset="-122"/>
              </a:rPr>
              <a:t>输入您的标题</a:t>
            </a:r>
            <a:endParaRPr lang="en-US" altLang="zh-CN" sz="1200" b="1">
              <a:latin typeface="阿里巴巴普惠体 B" panose="00020600040101010101" pitchFamily="18" charset="-122"/>
              <a:ea typeface="阿里巴巴普惠体 B" panose="00020600040101010101" pitchFamily="18" charset="-122"/>
            </a:endParaRPr>
          </a:p>
        </p:txBody>
      </p:sp>
      <p:sp>
        <p:nvSpPr>
          <p:cNvPr id="35" name="矩形 34"/>
          <p:cNvSpPr/>
          <p:nvPr/>
        </p:nvSpPr>
        <p:spPr>
          <a:xfrm>
            <a:off x="7062898" y="1958801"/>
            <a:ext cx="4634293" cy="114762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200">
                <a:latin typeface="阿里巴巴普惠体 B" panose="00020600040101010101" pitchFamily="18" charset="-122"/>
                <a:ea typeface="阿里巴巴普惠体 B" panose="00020600040101010101" pitchFamily="18" charset="-122"/>
              </a:rPr>
              <a:t>点击输入您的内容，或者通过复制您的文本后，再此框中选择粘贴。请言简意赅，简单说明即可，不必繁琐。点击输入您的内容，或者通过复制您的文本后，再此框中选择粘贴</a:t>
            </a:r>
            <a:endParaRPr lang="en-US" altLang="zh-CN" sz="1200">
              <a:latin typeface="阿里巴巴普惠体 B" panose="00020600040101010101" pitchFamily="18" charset="-122"/>
              <a:ea typeface="阿里巴巴普惠体 B" panose="00020600040101010101" pitchFamily="18" charset="-122"/>
            </a:endParaRPr>
          </a:p>
        </p:txBody>
      </p:sp>
      <p:pic>
        <p:nvPicPr>
          <p:cNvPr id="36" name="图片 35"/>
          <p:cNvPicPr>
            <a:picLocks noChangeAspect="1"/>
          </p:cNvPicPr>
          <p:nvPr/>
        </p:nvPicPr>
        <p:blipFill>
          <a:blip r:embed="rId2">
            <a:extLst>
              <a:ext uri="{BEBA8EAE-BF5A-486C-A8C5-ECC9F3942E4B}">
                <a14:imgProps xmlns:a14="http://schemas.microsoft.com/office/drawing/2010/main">
                  <a14:imgLayer r:embed="rId3">
                    <a14:imgEffect>
                      <a14:backgroundRemoval t="1354" b="99167" l="2695" r="90359">
                        <a14:foregroundMark x1="31617" y1="33021" x2="31617" y2="33021"/>
                        <a14:foregroundMark x1="37545" y1="30938" x2="37545" y2="30938"/>
                        <a14:foregroundMark x1="46467" y1="27708" x2="46467" y2="27708"/>
                        <a14:foregroundMark x1="46647" y1="29115" x2="46647" y2="29115"/>
                        <a14:foregroundMark x1="51976" y1="28594" x2="51976" y2="28594"/>
                        <a14:foregroundMark x1="51976" y1="30052" x2="51976" y2="30052"/>
                        <a14:foregroundMark x1="52575" y1="31979" x2="52575" y2="31979"/>
                        <a14:foregroundMark x1="43653" y1="26406" x2="43653" y2="26406"/>
                        <a14:foregroundMark x1="46347" y1="24740" x2="46347" y2="24740"/>
                        <a14:foregroundMark x1="26707" y1="57760" x2="26707" y2="57760"/>
                        <a14:foregroundMark x1="28323" y1="63021" x2="28323" y2="63021"/>
                        <a14:foregroundMark x1="27126" y1="65000" x2="27126" y2="65000"/>
                        <a14:foregroundMark x1="22096" y1="66927" x2="22096" y2="66927"/>
                        <a14:foregroundMark x1="17904" y1="67188" x2="17904" y2="67188"/>
                        <a14:foregroundMark x1="15389" y1="68333" x2="15389" y2="68333"/>
                        <a14:foregroundMark x1="14192" y1="64740" x2="14192" y2="64740"/>
                        <a14:foregroundMark x1="14790" y1="59531" x2="14790" y2="59531"/>
                        <a14:foregroundMark x1="15689" y1="66563" x2="15689" y2="66563"/>
                        <a14:foregroundMark x1="19102" y1="68854" x2="19102" y2="68854"/>
                        <a14:foregroundMark x1="39760" y1="26927" x2="39760" y2="26927"/>
                        <a14:foregroundMark x1="43952" y1="28073" x2="43952" y2="28073"/>
                        <a14:foregroundMark x1="62695" y1="63698" x2="62695" y2="63698"/>
                        <a14:foregroundMark x1="66407" y1="68229" x2="66407" y2="68229"/>
                        <a14:foregroundMark x1="69401" y1="70833" x2="69401" y2="70833"/>
                      </a14:backgroundRemoval>
                    </a14:imgEffect>
                  </a14:imgLayer>
                </a14:imgProps>
              </a:ext>
              <a:ext uri="{28A0092B-C50C-407E-A947-70E740481C1C}">
                <a14:useLocalDpi xmlns:a14="http://schemas.microsoft.com/office/drawing/2010/main" val="0"/>
              </a:ext>
            </a:extLst>
          </a:blip>
          <a:stretch>
            <a:fillRect/>
          </a:stretch>
        </p:blipFill>
        <p:spPr>
          <a:xfrm>
            <a:off x="7062898" y="3735986"/>
            <a:ext cx="1409033" cy="1619966"/>
          </a:xfrm>
          <a:prstGeom prst="rect">
            <a:avLst/>
          </a:prstGeom>
        </p:spPr>
      </p:pic>
      <p:sp>
        <p:nvSpPr>
          <p:cNvPr id="39" name="矩形 38"/>
          <p:cNvSpPr/>
          <p:nvPr/>
        </p:nvSpPr>
        <p:spPr>
          <a:xfrm>
            <a:off x="1873188" y="2588606"/>
            <a:ext cx="3329126" cy="41776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835" algn="l" defTabSz="1219200" rtl="0" eaLnBrk="1" latinLnBrk="0" hangingPunct="1">
              <a:defRPr sz="2400" kern="1200">
                <a:solidFill>
                  <a:schemeClr val="lt1"/>
                </a:solidFill>
                <a:latin typeface="+mn-lt"/>
                <a:ea typeface="+mn-ea"/>
                <a:cs typeface="+mn-cs"/>
              </a:defRPr>
            </a:lvl3pPr>
            <a:lvl4pPr marL="1829435" algn="l" defTabSz="1219200" rtl="0" eaLnBrk="1" latinLnBrk="0" hangingPunct="1">
              <a:defRPr sz="2400" kern="1200">
                <a:solidFill>
                  <a:schemeClr val="lt1"/>
                </a:solidFill>
                <a:latin typeface="+mn-lt"/>
                <a:ea typeface="+mn-ea"/>
                <a:cs typeface="+mn-cs"/>
              </a:defRPr>
            </a:lvl4pPr>
            <a:lvl5pPr marL="2439035" algn="l" defTabSz="1219200" rtl="0" eaLnBrk="1" latinLnBrk="0" hangingPunct="1">
              <a:defRPr sz="2400" kern="1200">
                <a:solidFill>
                  <a:schemeClr val="lt1"/>
                </a:solidFill>
                <a:latin typeface="+mn-lt"/>
                <a:ea typeface="+mn-ea"/>
                <a:cs typeface="+mn-cs"/>
              </a:defRPr>
            </a:lvl5pPr>
            <a:lvl6pPr marL="3049270" algn="l" defTabSz="1219200" rtl="0" eaLnBrk="1" latinLnBrk="0" hangingPunct="1">
              <a:defRPr sz="2400" kern="1200">
                <a:solidFill>
                  <a:schemeClr val="lt1"/>
                </a:solidFill>
                <a:latin typeface="+mn-lt"/>
                <a:ea typeface="+mn-ea"/>
                <a:cs typeface="+mn-cs"/>
              </a:defRPr>
            </a:lvl6pPr>
            <a:lvl7pPr marL="3658870" algn="l" defTabSz="1219200" rtl="0" eaLnBrk="1" latinLnBrk="0" hangingPunct="1">
              <a:defRPr sz="2400" kern="1200">
                <a:solidFill>
                  <a:schemeClr val="lt1"/>
                </a:solidFill>
                <a:latin typeface="+mn-lt"/>
                <a:ea typeface="+mn-ea"/>
                <a:cs typeface="+mn-cs"/>
              </a:defRPr>
            </a:lvl7pPr>
            <a:lvl8pPr marL="4268470" algn="l" defTabSz="1219200" rtl="0" eaLnBrk="1" latinLnBrk="0" hangingPunct="1">
              <a:defRPr sz="2400" kern="1200">
                <a:solidFill>
                  <a:schemeClr val="lt1"/>
                </a:solidFill>
                <a:latin typeface="+mn-lt"/>
                <a:ea typeface="+mn-ea"/>
                <a:cs typeface="+mn-cs"/>
              </a:defRPr>
            </a:lvl8pPr>
            <a:lvl9pPr marL="4878705" algn="l" defTabSz="1219200" rtl="0" eaLnBrk="1" latinLnBrk="0" hangingPunct="1">
              <a:defRPr sz="2400" kern="1200">
                <a:solidFill>
                  <a:schemeClr val="lt1"/>
                </a:solidFill>
                <a:latin typeface="+mn-lt"/>
                <a:ea typeface="+mn-ea"/>
                <a:cs typeface="+mn-cs"/>
              </a:defRPr>
            </a:lvl9pPr>
          </a:lstStyle>
          <a:p>
            <a:pPr algn="ctr"/>
            <a:endParaRPr lang="zh-CN" altLang="en-US" sz="1600">
              <a:solidFill>
                <a:schemeClr val="bg1"/>
              </a:solidFill>
              <a:ea typeface="阿里巴巴普惠体 R" panose="00020600040101010101" pitchFamily="18" charset="-122"/>
            </a:endParaRPr>
          </a:p>
        </p:txBody>
      </p:sp>
      <p:pic>
        <p:nvPicPr>
          <p:cNvPr id="38" name="图片 37"/>
          <p:cNvPicPr>
            <a:picLocks noChangeAspect="1"/>
          </p:cNvPicPr>
          <p:nvPr/>
        </p:nvPicPr>
        <p:blipFill>
          <a:blip r:embed="rId4">
            <a:extLst>
              <a:ext uri="{BEBA8EAE-BF5A-486C-A8C5-ECC9F3942E4B}">
                <a14:imgProps xmlns:a14="http://schemas.microsoft.com/office/drawing/2010/main">
                  <a14:imgLayer r:embed="rId5">
                    <a14:imgEffect>
                      <a14:backgroundRemoval t="37813" b="98281" l="10000" r="90000"/>
                    </a14:imgEffect>
                  </a14:imgLayer>
                </a14:imgProps>
              </a:ext>
              <a:ext uri="{28A0092B-C50C-407E-A947-70E740481C1C}">
                <a14:useLocalDpi xmlns:a14="http://schemas.microsoft.com/office/drawing/2010/main" val="0"/>
              </a:ext>
            </a:extLst>
          </a:blip>
          <a:stretch>
            <a:fillRect/>
          </a:stretch>
        </p:blipFill>
        <p:spPr>
          <a:xfrm>
            <a:off x="3347194" y="395561"/>
            <a:ext cx="1780124" cy="2670187"/>
          </a:xfrm>
          <a:prstGeom prst="rect">
            <a:avLst/>
          </a:prstGeom>
        </p:spPr>
      </p:pic>
      <p:sp>
        <p:nvSpPr>
          <p:cNvPr id="41" name="矩形 40"/>
          <p:cNvSpPr/>
          <p:nvPr/>
        </p:nvSpPr>
        <p:spPr>
          <a:xfrm>
            <a:off x="976919" y="3903777"/>
            <a:ext cx="1780125" cy="57284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200000"/>
              </a:lnSpc>
            </a:pPr>
            <a:r>
              <a:rPr lang="zh-CN" altLang="en-US" b="1">
                <a:latin typeface="阿里巴巴普惠体 B" panose="00020600040101010101" pitchFamily="18" charset="-122"/>
                <a:ea typeface="阿里巴巴普惠体 B" panose="00020600040101010101" pitchFamily="18" charset="-122"/>
              </a:rPr>
              <a:t>输入您的标题</a:t>
            </a:r>
            <a:endParaRPr lang="en-US" altLang="zh-CN" sz="1200" b="1">
              <a:latin typeface="阿里巴巴普惠体 B" panose="00020600040101010101" pitchFamily="18" charset="-122"/>
              <a:ea typeface="阿里巴巴普惠体 B" panose="00020600040101010101" pitchFamily="18" charset="-122"/>
            </a:endParaRPr>
          </a:p>
        </p:txBody>
      </p:sp>
      <p:sp>
        <p:nvSpPr>
          <p:cNvPr id="42" name="矩形 41"/>
          <p:cNvSpPr/>
          <p:nvPr/>
        </p:nvSpPr>
        <p:spPr>
          <a:xfrm>
            <a:off x="976919" y="4478213"/>
            <a:ext cx="4634293" cy="114762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200">
                <a:latin typeface="阿里巴巴普惠体 B" panose="00020600040101010101" pitchFamily="18" charset="-122"/>
                <a:ea typeface="阿里巴巴普惠体 B" panose="00020600040101010101" pitchFamily="18" charset="-122"/>
              </a:rPr>
              <a:t>点击输入您的内容，或者通过复制您的文本后，再此框中选择粘贴。请言简意赅，简单说明即可，不必繁琐。点击输入您的内容，或者通过复制您的文本后，再此框中选择粘贴</a:t>
            </a:r>
            <a:endParaRPr lang="en-US" altLang="zh-CN" sz="1200">
              <a:latin typeface="阿里巴巴普惠体 B" panose="00020600040101010101" pitchFamily="18" charset="-122"/>
              <a:ea typeface="阿里巴巴普惠体 B" panose="00020600040101010101" pitchFamily="18" charset="-122"/>
            </a:endParaRPr>
          </a:p>
        </p:txBody>
      </p:sp>
    </p:spTree>
  </p:cSld>
  <p:clrMapOvr>
    <a:masterClrMapping/>
  </p:clrMapOvr>
  <mc:AlternateContent>
    <mc:Choice xmlns:p14="http://schemas.microsoft.com/office/powerpoint/2010/main" Requires="p14">
      <p:transition spd="slow" advTm="0" p14:dur="160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nodeType="afterGroup">
                            <p:stCondLst>
                              <p:cond delay="1000"/>
                            </p:stCondLst>
                            <p:childTnLst>
                              <p:par>
                                <p:cTn id="13" presetID="31"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p:cTn id="15" dur="1000" fill="hold"/>
                                        <p:tgtEl>
                                          <p:spTgt spid="38"/>
                                        </p:tgtEl>
                                        <p:attrNameLst>
                                          <p:attrName>ppt_w</p:attrName>
                                        </p:attrNameLst>
                                      </p:cBhvr>
                                      <p:tavLst>
                                        <p:tav tm="0">
                                          <p:val>
                                            <p:fltVal val="0"/>
                                          </p:val>
                                        </p:tav>
                                        <p:tav tm="100000">
                                          <p:val>
                                            <p:strVal val="#ppt_w"/>
                                          </p:val>
                                        </p:tav>
                                      </p:tavLst>
                                    </p:anim>
                                    <p:anim calcmode="lin" valueType="num">
                                      <p:cBhvr>
                                        <p:cTn id="16" dur="1000" fill="hold"/>
                                        <p:tgtEl>
                                          <p:spTgt spid="38"/>
                                        </p:tgtEl>
                                        <p:attrNameLst>
                                          <p:attrName>ppt_h</p:attrName>
                                        </p:attrNameLst>
                                      </p:cBhvr>
                                      <p:tavLst>
                                        <p:tav tm="0">
                                          <p:val>
                                            <p:fltVal val="0"/>
                                          </p:val>
                                        </p:tav>
                                        <p:tav tm="100000">
                                          <p:val>
                                            <p:strVal val="#ppt_h"/>
                                          </p:val>
                                        </p:tav>
                                      </p:tavLst>
                                    </p:anim>
                                    <p:anim calcmode="lin" valueType="num">
                                      <p:cBhvr>
                                        <p:cTn id="17" dur="1000" fill="hold"/>
                                        <p:tgtEl>
                                          <p:spTgt spid="38"/>
                                        </p:tgtEl>
                                        <p:attrNameLst>
                                          <p:attrName>style.rotation</p:attrName>
                                        </p:attrNameLst>
                                      </p:cBhvr>
                                      <p:tavLst>
                                        <p:tav tm="0">
                                          <p:val>
                                            <p:fltVal val="90"/>
                                          </p:val>
                                        </p:tav>
                                        <p:tav tm="100000">
                                          <p:val>
                                            <p:fltVal val="0"/>
                                          </p:val>
                                        </p:tav>
                                      </p:tavLst>
                                    </p:anim>
                                    <p:animEffect transition="in" filter="fade">
                                      <p:cBhvr>
                                        <p:cTn id="18" dur="1000"/>
                                        <p:tgtEl>
                                          <p:spTgt spid="38"/>
                                        </p:tgtEl>
                                      </p:cBhvr>
                                    </p:animEffect>
                                  </p:childTnLst>
                                </p:cTn>
                              </p:par>
                            </p:childTnLst>
                          </p:cTn>
                        </p:par>
                      </p:childTnLst>
                    </p:cTn>
                  </p:par>
                  <p:par>
                    <p:cTn id="19" fill="hold" nodeType="clickPar">
                      <p:stCondLst>
                        <p:cond delay="indefinite"/>
                        <p:cond evt="onBegin" delay="0">
                          <p:tn val="18"/>
                        </p:cond>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000"/>
                                        <p:tgtEl>
                                          <p:spTgt spid="35"/>
                                        </p:tgtEl>
                                      </p:cBhvr>
                                    </p:animEffect>
                                    <p:anim calcmode="lin" valueType="num">
                                      <p:cBhvr>
                                        <p:cTn id="29" dur="1000" fill="hold"/>
                                        <p:tgtEl>
                                          <p:spTgt spid="35"/>
                                        </p:tgtEl>
                                        <p:attrNameLst>
                                          <p:attrName>ppt_x</p:attrName>
                                        </p:attrNameLst>
                                      </p:cBhvr>
                                      <p:tavLst>
                                        <p:tav tm="0">
                                          <p:val>
                                            <p:strVal val="#ppt_x"/>
                                          </p:val>
                                        </p:tav>
                                        <p:tav tm="100000">
                                          <p:val>
                                            <p:strVal val="#ppt_x"/>
                                          </p:val>
                                        </p:tav>
                                      </p:tavLst>
                                    </p:anim>
                                    <p:anim calcmode="lin" valueType="num">
                                      <p:cBhvr>
                                        <p:cTn id="30" dur="1000" fill="hold"/>
                                        <p:tgtEl>
                                          <p:spTgt spid="35"/>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1000"/>
                            </p:stCondLst>
                            <p:childTnLst>
                              <p:par>
                                <p:cTn id="32" presetID="22" presetClass="entr" presetSubtype="2" fill="hold" grpId="0"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right)">
                                      <p:cBhvr>
                                        <p:cTn id="34" dur="500"/>
                                        <p:tgtEl>
                                          <p:spTgt spid="40"/>
                                        </p:tgtEl>
                                      </p:cBhvr>
                                    </p:animEffect>
                                  </p:childTnLst>
                                </p:cTn>
                              </p:par>
                            </p:childTnLst>
                          </p:cTn>
                        </p:par>
                        <p:par>
                          <p:cTn id="35" fill="hold" nodeType="afterGroup">
                            <p:stCondLst>
                              <p:cond delay="1500"/>
                            </p:stCondLst>
                            <p:childTnLst>
                              <p:par>
                                <p:cTn id="36" presetID="31" presetClass="entr" presetSubtype="0"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1000" fill="hold"/>
                                        <p:tgtEl>
                                          <p:spTgt spid="36"/>
                                        </p:tgtEl>
                                        <p:attrNameLst>
                                          <p:attrName>ppt_w</p:attrName>
                                        </p:attrNameLst>
                                      </p:cBhvr>
                                      <p:tavLst>
                                        <p:tav tm="0">
                                          <p:val>
                                            <p:fltVal val="0"/>
                                          </p:val>
                                        </p:tav>
                                        <p:tav tm="100000">
                                          <p:val>
                                            <p:strVal val="#ppt_w"/>
                                          </p:val>
                                        </p:tav>
                                      </p:tavLst>
                                    </p:anim>
                                    <p:anim calcmode="lin" valueType="num">
                                      <p:cBhvr>
                                        <p:cTn id="39" dur="1000" fill="hold"/>
                                        <p:tgtEl>
                                          <p:spTgt spid="36"/>
                                        </p:tgtEl>
                                        <p:attrNameLst>
                                          <p:attrName>ppt_h</p:attrName>
                                        </p:attrNameLst>
                                      </p:cBhvr>
                                      <p:tavLst>
                                        <p:tav tm="0">
                                          <p:val>
                                            <p:fltVal val="0"/>
                                          </p:val>
                                        </p:tav>
                                        <p:tav tm="100000">
                                          <p:val>
                                            <p:strVal val="#ppt_h"/>
                                          </p:val>
                                        </p:tav>
                                      </p:tavLst>
                                    </p:anim>
                                    <p:anim calcmode="lin" valueType="num">
                                      <p:cBhvr>
                                        <p:cTn id="40" dur="1000" fill="hold"/>
                                        <p:tgtEl>
                                          <p:spTgt spid="36"/>
                                        </p:tgtEl>
                                        <p:attrNameLst>
                                          <p:attrName>style.rotation</p:attrName>
                                        </p:attrNameLst>
                                      </p:cBhvr>
                                      <p:tavLst>
                                        <p:tav tm="0">
                                          <p:val>
                                            <p:fltVal val="90"/>
                                          </p:val>
                                        </p:tav>
                                        <p:tav tm="100000">
                                          <p:val>
                                            <p:fltVal val="0"/>
                                          </p:val>
                                        </p:tav>
                                      </p:tavLst>
                                    </p:anim>
                                    <p:animEffect transition="in" filter="fade">
                                      <p:cBhvr>
                                        <p:cTn id="41" dur="1000"/>
                                        <p:tgtEl>
                                          <p:spTgt spid="36"/>
                                        </p:tgtEl>
                                      </p:cBhvr>
                                    </p:animEffect>
                                  </p:childTnLst>
                                </p:cTn>
                              </p:par>
                            </p:childTnLst>
                          </p:cTn>
                        </p:par>
                      </p:childTnLst>
                    </p:cTn>
                  </p:par>
                  <p:par>
                    <p:cTn id="42" fill="hold" nodeType="clickPar">
                      <p:stCondLst>
                        <p:cond delay="indefinite"/>
                        <p:cond evt="onBegin" delay="0">
                          <p:tn val="41"/>
                        </p:cond>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1000"/>
                                        <p:tgtEl>
                                          <p:spTgt spid="41"/>
                                        </p:tgtEl>
                                      </p:cBhvr>
                                    </p:animEffect>
                                    <p:anim calcmode="lin" valueType="num">
                                      <p:cBhvr>
                                        <p:cTn id="47" dur="1000" fill="hold"/>
                                        <p:tgtEl>
                                          <p:spTgt spid="41"/>
                                        </p:tgtEl>
                                        <p:attrNameLst>
                                          <p:attrName>ppt_x</p:attrName>
                                        </p:attrNameLst>
                                      </p:cBhvr>
                                      <p:tavLst>
                                        <p:tav tm="0">
                                          <p:val>
                                            <p:strVal val="#ppt_x"/>
                                          </p:val>
                                        </p:tav>
                                        <p:tav tm="100000">
                                          <p:val>
                                            <p:strVal val="#ppt_x"/>
                                          </p:val>
                                        </p:tav>
                                      </p:tavLst>
                                    </p:anim>
                                    <p:anim calcmode="lin" valueType="num">
                                      <p:cBhvr>
                                        <p:cTn id="48" dur="1000" fill="hold"/>
                                        <p:tgtEl>
                                          <p:spTgt spid="41"/>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1000"/>
                                        <p:tgtEl>
                                          <p:spTgt spid="42"/>
                                        </p:tgtEl>
                                      </p:cBhvr>
                                    </p:animEffect>
                                    <p:anim calcmode="lin" valueType="num">
                                      <p:cBhvr>
                                        <p:cTn id="52" dur="1000" fill="hold"/>
                                        <p:tgtEl>
                                          <p:spTgt spid="42"/>
                                        </p:tgtEl>
                                        <p:attrNameLst>
                                          <p:attrName>ppt_x</p:attrName>
                                        </p:attrNameLst>
                                      </p:cBhvr>
                                      <p:tavLst>
                                        <p:tav tm="0">
                                          <p:val>
                                            <p:strVal val="#ppt_x"/>
                                          </p:val>
                                        </p:tav>
                                        <p:tav tm="100000">
                                          <p:val>
                                            <p:strVal val="#ppt_x"/>
                                          </p:val>
                                        </p:tav>
                                      </p:tavLst>
                                    </p:anim>
                                    <p:anim calcmode="lin" valueType="num">
                                      <p:cBhvr>
                                        <p:cTn id="5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4" grpId="0"/>
      <p:bldP spid="35" grpId="0"/>
      <p:bldP spid="39" grpId="0" animBg="1"/>
      <p:bldP spid="41" grpId="0"/>
      <p:bldP spid="42"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矩形 12"/>
          <p:cNvSpPr/>
          <p:nvPr/>
        </p:nvSpPr>
        <p:spPr>
          <a:xfrm>
            <a:off x="642079" y="1473647"/>
            <a:ext cx="3329126" cy="41776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835" algn="l" defTabSz="1219200" rtl="0" eaLnBrk="1" latinLnBrk="0" hangingPunct="1">
              <a:defRPr sz="2400" kern="1200">
                <a:solidFill>
                  <a:schemeClr val="lt1"/>
                </a:solidFill>
                <a:latin typeface="+mn-lt"/>
                <a:ea typeface="+mn-ea"/>
                <a:cs typeface="+mn-cs"/>
              </a:defRPr>
            </a:lvl3pPr>
            <a:lvl4pPr marL="1829435" algn="l" defTabSz="1219200" rtl="0" eaLnBrk="1" latinLnBrk="0" hangingPunct="1">
              <a:defRPr sz="2400" kern="1200">
                <a:solidFill>
                  <a:schemeClr val="lt1"/>
                </a:solidFill>
                <a:latin typeface="+mn-lt"/>
                <a:ea typeface="+mn-ea"/>
                <a:cs typeface="+mn-cs"/>
              </a:defRPr>
            </a:lvl4pPr>
            <a:lvl5pPr marL="2439035" algn="l" defTabSz="1219200" rtl="0" eaLnBrk="1" latinLnBrk="0" hangingPunct="1">
              <a:defRPr sz="2400" kern="1200">
                <a:solidFill>
                  <a:schemeClr val="lt1"/>
                </a:solidFill>
                <a:latin typeface="+mn-lt"/>
                <a:ea typeface="+mn-ea"/>
                <a:cs typeface="+mn-cs"/>
              </a:defRPr>
            </a:lvl5pPr>
            <a:lvl6pPr marL="3049270" algn="l" defTabSz="1219200" rtl="0" eaLnBrk="1" latinLnBrk="0" hangingPunct="1">
              <a:defRPr sz="2400" kern="1200">
                <a:solidFill>
                  <a:schemeClr val="lt1"/>
                </a:solidFill>
                <a:latin typeface="+mn-lt"/>
                <a:ea typeface="+mn-ea"/>
                <a:cs typeface="+mn-cs"/>
              </a:defRPr>
            </a:lvl6pPr>
            <a:lvl7pPr marL="3658870" algn="l" defTabSz="1219200" rtl="0" eaLnBrk="1" latinLnBrk="0" hangingPunct="1">
              <a:defRPr sz="2400" kern="1200">
                <a:solidFill>
                  <a:schemeClr val="lt1"/>
                </a:solidFill>
                <a:latin typeface="+mn-lt"/>
                <a:ea typeface="+mn-ea"/>
                <a:cs typeface="+mn-cs"/>
              </a:defRPr>
            </a:lvl7pPr>
            <a:lvl8pPr marL="4268470" algn="l" defTabSz="1219200" rtl="0" eaLnBrk="1" latinLnBrk="0" hangingPunct="1">
              <a:defRPr sz="2400" kern="1200">
                <a:solidFill>
                  <a:schemeClr val="lt1"/>
                </a:solidFill>
                <a:latin typeface="+mn-lt"/>
                <a:ea typeface="+mn-ea"/>
                <a:cs typeface="+mn-cs"/>
              </a:defRPr>
            </a:lvl8pPr>
            <a:lvl9pPr marL="4878705" algn="l" defTabSz="1219200" rtl="0" eaLnBrk="1" latinLnBrk="0" hangingPunct="1">
              <a:defRPr sz="2400" kern="1200">
                <a:solidFill>
                  <a:schemeClr val="lt1"/>
                </a:solidFill>
                <a:latin typeface="+mn-lt"/>
                <a:ea typeface="+mn-ea"/>
                <a:cs typeface="+mn-cs"/>
              </a:defRPr>
            </a:lvl9pPr>
          </a:lstStyle>
          <a:p>
            <a:pPr algn="ctr"/>
            <a:endParaRPr lang="zh-CN" altLang="en-US" sz="1600">
              <a:solidFill>
                <a:schemeClr val="bg1"/>
              </a:solidFill>
              <a:ea typeface="阿里巴巴普惠体 R" panose="00020600040101010101" pitchFamily="18" charset="-122"/>
            </a:endParaRPr>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rcRect l="44431" t="11650" r="1" b="3975"/>
          <a:stretch>
            <a:fillRect/>
          </a:stretch>
        </p:blipFill>
        <p:spPr>
          <a:xfrm>
            <a:off x="6285390" y="745725"/>
            <a:ext cx="5561313" cy="5629662"/>
          </a:xfrm>
          <a:prstGeom prst="rect">
            <a:avLst/>
          </a:prstGeom>
        </p:spPr>
      </p:pic>
      <p:sp>
        <p:nvSpPr>
          <p:cNvPr id="3" name="矩形 2"/>
          <p:cNvSpPr/>
          <p:nvPr/>
        </p:nvSpPr>
        <p:spPr>
          <a:xfrm>
            <a:off x="7520626" y="1643380"/>
            <a:ext cx="3359150" cy="3571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ea typeface="阿里巴巴普惠体 R" panose="00020600040101010101" pitchFamily="18" charset="-122"/>
            </a:endParaRPr>
          </a:p>
        </p:txBody>
      </p:sp>
      <p:sp>
        <p:nvSpPr>
          <p:cNvPr id="11" name="矩形 10"/>
          <p:cNvSpPr/>
          <p:nvPr/>
        </p:nvSpPr>
        <p:spPr>
          <a:xfrm>
            <a:off x="828510" y="1344654"/>
            <a:ext cx="2033918" cy="57284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200000"/>
              </a:lnSpc>
            </a:pPr>
            <a:r>
              <a:rPr lang="zh-CN" altLang="en-US" b="1">
                <a:latin typeface="阿里巴巴普惠体 B" panose="00020600040101010101" pitchFamily="18" charset="-122"/>
                <a:ea typeface="阿里巴巴普惠体 B" panose="00020600040101010101" pitchFamily="18" charset="-122"/>
              </a:rPr>
              <a:t>输入您的标题</a:t>
            </a:r>
            <a:endParaRPr lang="en-US" altLang="zh-CN" sz="1200" b="1">
              <a:latin typeface="阿里巴巴普惠体 B" panose="00020600040101010101" pitchFamily="18" charset="-122"/>
              <a:ea typeface="阿里巴巴普惠体 B" panose="00020600040101010101" pitchFamily="18" charset="-122"/>
            </a:endParaRPr>
          </a:p>
        </p:txBody>
      </p:sp>
      <p:sp>
        <p:nvSpPr>
          <p:cNvPr id="12" name="矩形 11"/>
          <p:cNvSpPr/>
          <p:nvPr/>
        </p:nvSpPr>
        <p:spPr>
          <a:xfrm>
            <a:off x="642079" y="1983587"/>
            <a:ext cx="5025693" cy="114762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200">
                <a:latin typeface="阿里巴巴普惠体 B" panose="00020600040101010101" pitchFamily="18" charset="-122"/>
                <a:ea typeface="阿里巴巴普惠体 B" panose="00020600040101010101" pitchFamily="18" charset="-122"/>
              </a:rPr>
              <a:t>点击输入您的内容，或者通过复制您的文本后，再此框中选择粘贴。请言简意赅，简单说明即可，不必繁琐。点击输入您的内容，或者通过复制您的文本后，再此框中选择粘贴</a:t>
            </a:r>
            <a:endParaRPr lang="en-US" altLang="zh-CN" sz="1200">
              <a:latin typeface="阿里巴巴普惠体 B" panose="00020600040101010101" pitchFamily="18" charset="-122"/>
              <a:ea typeface="阿里巴巴普惠体 B" panose="00020600040101010101" pitchFamily="18" charset="-122"/>
            </a:endParaRPr>
          </a:p>
        </p:txBody>
      </p:sp>
      <p:sp>
        <p:nvSpPr>
          <p:cNvPr id="14" name="矩形 13"/>
          <p:cNvSpPr/>
          <p:nvPr/>
        </p:nvSpPr>
        <p:spPr>
          <a:xfrm>
            <a:off x="642079" y="4066675"/>
            <a:ext cx="3329126" cy="41776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835" algn="l" defTabSz="1219200" rtl="0" eaLnBrk="1" latinLnBrk="0" hangingPunct="1">
              <a:defRPr sz="2400" kern="1200">
                <a:solidFill>
                  <a:schemeClr val="lt1"/>
                </a:solidFill>
                <a:latin typeface="+mn-lt"/>
                <a:ea typeface="+mn-ea"/>
                <a:cs typeface="+mn-cs"/>
              </a:defRPr>
            </a:lvl3pPr>
            <a:lvl4pPr marL="1829435" algn="l" defTabSz="1219200" rtl="0" eaLnBrk="1" latinLnBrk="0" hangingPunct="1">
              <a:defRPr sz="2400" kern="1200">
                <a:solidFill>
                  <a:schemeClr val="lt1"/>
                </a:solidFill>
                <a:latin typeface="+mn-lt"/>
                <a:ea typeface="+mn-ea"/>
                <a:cs typeface="+mn-cs"/>
              </a:defRPr>
            </a:lvl4pPr>
            <a:lvl5pPr marL="2439035" algn="l" defTabSz="1219200" rtl="0" eaLnBrk="1" latinLnBrk="0" hangingPunct="1">
              <a:defRPr sz="2400" kern="1200">
                <a:solidFill>
                  <a:schemeClr val="lt1"/>
                </a:solidFill>
                <a:latin typeface="+mn-lt"/>
                <a:ea typeface="+mn-ea"/>
                <a:cs typeface="+mn-cs"/>
              </a:defRPr>
            </a:lvl5pPr>
            <a:lvl6pPr marL="3049270" algn="l" defTabSz="1219200" rtl="0" eaLnBrk="1" latinLnBrk="0" hangingPunct="1">
              <a:defRPr sz="2400" kern="1200">
                <a:solidFill>
                  <a:schemeClr val="lt1"/>
                </a:solidFill>
                <a:latin typeface="+mn-lt"/>
                <a:ea typeface="+mn-ea"/>
                <a:cs typeface="+mn-cs"/>
              </a:defRPr>
            </a:lvl6pPr>
            <a:lvl7pPr marL="3658870" algn="l" defTabSz="1219200" rtl="0" eaLnBrk="1" latinLnBrk="0" hangingPunct="1">
              <a:defRPr sz="2400" kern="1200">
                <a:solidFill>
                  <a:schemeClr val="lt1"/>
                </a:solidFill>
                <a:latin typeface="+mn-lt"/>
                <a:ea typeface="+mn-ea"/>
                <a:cs typeface="+mn-cs"/>
              </a:defRPr>
            </a:lvl7pPr>
            <a:lvl8pPr marL="4268470" algn="l" defTabSz="1219200" rtl="0" eaLnBrk="1" latinLnBrk="0" hangingPunct="1">
              <a:defRPr sz="2400" kern="1200">
                <a:solidFill>
                  <a:schemeClr val="lt1"/>
                </a:solidFill>
                <a:latin typeface="+mn-lt"/>
                <a:ea typeface="+mn-ea"/>
                <a:cs typeface="+mn-cs"/>
              </a:defRPr>
            </a:lvl8pPr>
            <a:lvl9pPr marL="4878705" algn="l" defTabSz="1219200" rtl="0" eaLnBrk="1" latinLnBrk="0" hangingPunct="1">
              <a:defRPr sz="2400" kern="1200">
                <a:solidFill>
                  <a:schemeClr val="lt1"/>
                </a:solidFill>
                <a:latin typeface="+mn-lt"/>
                <a:ea typeface="+mn-ea"/>
                <a:cs typeface="+mn-cs"/>
              </a:defRPr>
            </a:lvl9pPr>
          </a:lstStyle>
          <a:p>
            <a:pPr algn="ctr"/>
            <a:endParaRPr lang="zh-CN" altLang="en-US" sz="1600">
              <a:solidFill>
                <a:schemeClr val="bg1"/>
              </a:solidFill>
              <a:ea typeface="阿里巴巴普惠体 R" panose="00020600040101010101" pitchFamily="18" charset="-122"/>
            </a:endParaRPr>
          </a:p>
        </p:txBody>
      </p:sp>
      <p:sp>
        <p:nvSpPr>
          <p:cNvPr id="15" name="矩形 14"/>
          <p:cNvSpPr/>
          <p:nvPr/>
        </p:nvSpPr>
        <p:spPr>
          <a:xfrm>
            <a:off x="828510" y="3937682"/>
            <a:ext cx="2033918" cy="57284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200000"/>
              </a:lnSpc>
            </a:pPr>
            <a:r>
              <a:rPr lang="zh-CN" altLang="en-US" b="1">
                <a:latin typeface="阿里巴巴普惠体 B" panose="00020600040101010101" pitchFamily="18" charset="-122"/>
                <a:ea typeface="阿里巴巴普惠体 B" panose="00020600040101010101" pitchFamily="18" charset="-122"/>
              </a:rPr>
              <a:t>输入您的标题</a:t>
            </a:r>
            <a:endParaRPr lang="en-US" altLang="zh-CN" sz="1200" b="1">
              <a:latin typeface="阿里巴巴普惠体 B" panose="00020600040101010101" pitchFamily="18" charset="-122"/>
              <a:ea typeface="阿里巴巴普惠体 B" panose="00020600040101010101" pitchFamily="18" charset="-122"/>
            </a:endParaRPr>
          </a:p>
        </p:txBody>
      </p:sp>
      <p:sp>
        <p:nvSpPr>
          <p:cNvPr id="16" name="矩形 15"/>
          <p:cNvSpPr/>
          <p:nvPr/>
        </p:nvSpPr>
        <p:spPr>
          <a:xfrm>
            <a:off x="642079" y="4576615"/>
            <a:ext cx="5025693" cy="114762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200">
                <a:latin typeface="阿里巴巴普惠体 B" panose="00020600040101010101" pitchFamily="18" charset="-122"/>
                <a:ea typeface="阿里巴巴普惠体 B" panose="00020600040101010101" pitchFamily="18" charset="-122"/>
              </a:rPr>
              <a:t>点击输入您的内容，或者通过复制您的文本后，再此框中选择粘贴。请言简意赅，简单说明即可，不必繁琐。点击输入您的内容，或者通过复制您的文本后，再此框中选择粘贴</a:t>
            </a:r>
            <a:endParaRPr lang="en-US" altLang="zh-CN" sz="1200">
              <a:latin typeface="阿里巴巴普惠体 B" panose="00020600040101010101" pitchFamily="18" charset="-122"/>
              <a:ea typeface="阿里巴巴普惠体 B" panose="00020600040101010101" pitchFamily="18" charset="-122"/>
            </a:endParaRPr>
          </a:p>
        </p:txBody>
      </p:sp>
      <p:sp>
        <p:nvSpPr>
          <p:cNvPr id="17" name="矩形 16"/>
          <p:cNvSpPr/>
          <p:nvPr/>
        </p:nvSpPr>
        <p:spPr>
          <a:xfrm>
            <a:off x="8111058" y="3235481"/>
            <a:ext cx="2249306" cy="1401602"/>
          </a:xfrm>
          <a:prstGeom prst="rect">
            <a:avLst/>
          </a:prstGeom>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1100">
                <a:solidFill>
                  <a:srgbClr val="000000"/>
                </a:solidFill>
                <a:latin typeface="阿里巴巴普惠体 B" panose="00020600040101010101" pitchFamily="18" charset="-122"/>
                <a:ea typeface="阿里巴巴普惠体 B" panose="00020600040101010101" pitchFamily="18" charset="-122"/>
              </a:rPr>
              <a:t>点击输入您的内容，或者通过复制您的文本后，在此框中选择粘贴。请言简意赅，简单说明即可，不必繁琐。</a:t>
            </a:r>
            <a:endParaRPr lang="zh-CN" altLang="en-US" sz="1100">
              <a:effectLst/>
              <a:latin typeface="阿里巴巴普惠体 B" panose="00020600040101010101" pitchFamily="18" charset="-122"/>
              <a:ea typeface="阿里巴巴普惠体 B" panose="00020600040101010101" pitchFamily="18" charset="-122"/>
            </a:endParaRPr>
          </a:p>
        </p:txBody>
      </p:sp>
      <p:pic>
        <p:nvPicPr>
          <p:cNvPr id="18" name="图片 17"/>
          <p:cNvPicPr>
            <a:picLocks noChangeAspect="1"/>
          </p:cNvPicPr>
          <p:nvPr/>
        </p:nvPicPr>
        <p:blipFill>
          <a:blip r:embed="rId3">
            <a:extLst>
              <a:ext uri="{BEBA8EAE-BF5A-486C-A8C5-ECC9F3942E4B}">
                <a14:imgProps xmlns:a14="http://schemas.microsoft.com/office/drawing/2010/main">
                  <a14:imgLayer r:embed="rId4">
                    <a14:imgEffect>
                      <a14:backgroundRemoval t="37813" b="98281" l="10000" r="90000"/>
                    </a14:imgEffect>
                  </a14:imgLayer>
                </a14:imgProps>
              </a:ext>
              <a:ext uri="{28A0092B-C50C-407E-A947-70E740481C1C}">
                <a14:useLocalDpi xmlns:a14="http://schemas.microsoft.com/office/drawing/2010/main" val="0"/>
              </a:ext>
            </a:extLst>
          </a:blip>
          <a:stretch>
            <a:fillRect/>
          </a:stretch>
        </p:blipFill>
        <p:spPr>
          <a:xfrm>
            <a:off x="8705011" y="1643380"/>
            <a:ext cx="1061400" cy="1592101"/>
          </a:xfrm>
          <a:prstGeom prst="rect">
            <a:avLst/>
          </a:prstGeom>
        </p:spPr>
      </p:pic>
    </p:spTree>
  </p:cSld>
  <p:clrMapOvr>
    <a:masterClrMapping/>
  </p:clrMapOvr>
  <mc:AlternateContent>
    <mc:Choice xmlns:p15="http://schemas.microsoft.com/office/powerpoint/2012/main" Requires="p15">
      <p:transition spd="slow" advTm="0" p14:dur="200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cond evt="onBegin" delay="0">
                          <p:tn val="19"/>
                        </p:cond>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P spid="12" grpId="0"/>
      <p:bldP spid="14" grpId="0" animBg="1"/>
      <p:bldP spid="15" grpId="0"/>
      <p:bldP spid="16" grpId="0"/>
      <p:bldP spid="17"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rcRect t="11650" b="3975"/>
          <a:stretch>
            <a:fillRect/>
          </a:stretch>
        </p:blipFill>
        <p:spPr>
          <a:xfrm>
            <a:off x="0" y="0"/>
            <a:ext cx="12192000" cy="6858000"/>
          </a:xfrm>
          <a:prstGeom prst="rect">
            <a:avLst/>
          </a:prstGeom>
        </p:spPr>
      </p:pic>
      <p:grpSp>
        <p:nvGrpSpPr>
          <p:cNvPr id="3" name="组合 2"/>
          <p:cNvGrpSpPr/>
          <p:nvPr/>
        </p:nvGrpSpPr>
        <p:grpSpPr>
          <a:xfrm>
            <a:off x="376777" y="1623389"/>
            <a:ext cx="11432525" cy="5513110"/>
            <a:chOff x="1685276" y="2597373"/>
            <a:chExt cx="8821446" cy="2751483"/>
          </a:xfrm>
        </p:grpSpPr>
        <p:sp>
          <p:nvSpPr>
            <p:cNvPr id="4" name="矩形 3"/>
            <p:cNvSpPr/>
            <p:nvPr/>
          </p:nvSpPr>
          <p:spPr>
            <a:xfrm>
              <a:off x="1685277" y="2597373"/>
              <a:ext cx="8821445" cy="1867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ea typeface="阿里巴巴普惠体 R" panose="00020600040101010101" pitchFamily="18" charset="-122"/>
              </a:endParaRPr>
            </a:p>
          </p:txBody>
        </p:sp>
        <p:pic>
          <p:nvPicPr>
            <p:cNvPr id="5" name="wps稻壳儿佳誉设计原创链接：http://chn.docer.com/works?userid=2198746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5654222" y="496356"/>
              <a:ext cx="883554" cy="8821445"/>
            </a:xfrm>
            <a:prstGeom prst="rect">
              <a:avLst/>
            </a:prstGeom>
          </p:spPr>
        </p:pic>
      </p:grpSp>
      <p:pic>
        <p:nvPicPr>
          <p:cNvPr id="6" name="图片 5"/>
          <p:cNvPicPr>
            <a:picLocks noChangeAspect="1"/>
          </p:cNvPicPr>
          <p:nvPr/>
        </p:nvPicPr>
        <p:blipFill>
          <a:blip r:embed="rId4">
            <a:extLst>
              <a:ext uri="{BEBA8EAE-BF5A-486C-A8C5-ECC9F3942E4B}">
                <a14:imgProps xmlns:a14="http://schemas.microsoft.com/office/drawing/2010/main">
                  <a14:imgLayer r:embed="rId5">
                    <a14:imgEffect>
                      <a14:backgroundRemoval t="1354" b="99167" l="2695" r="90359">
                        <a14:foregroundMark x1="31617" y1="33021" x2="31617" y2="33021"/>
                        <a14:foregroundMark x1="37545" y1="30938" x2="37545" y2="30938"/>
                        <a14:foregroundMark x1="46467" y1="27708" x2="46467" y2="27708"/>
                        <a14:foregroundMark x1="46647" y1="29115" x2="46647" y2="29115"/>
                        <a14:foregroundMark x1="51976" y1="28594" x2="51976" y2="28594"/>
                        <a14:foregroundMark x1="51976" y1="30052" x2="51976" y2="30052"/>
                        <a14:foregroundMark x1="52575" y1="31979" x2="52575" y2="31979"/>
                        <a14:foregroundMark x1="43653" y1="26406" x2="43653" y2="26406"/>
                        <a14:foregroundMark x1="46347" y1="24740" x2="46347" y2="24740"/>
                        <a14:foregroundMark x1="26707" y1="57760" x2="26707" y2="57760"/>
                        <a14:foregroundMark x1="28323" y1="63021" x2="28323" y2="63021"/>
                        <a14:foregroundMark x1="27126" y1="65000" x2="27126" y2="65000"/>
                        <a14:foregroundMark x1="22096" y1="66927" x2="22096" y2="66927"/>
                        <a14:foregroundMark x1="17904" y1="67188" x2="17904" y2="67188"/>
                        <a14:foregroundMark x1="15389" y1="68333" x2="15389" y2="68333"/>
                        <a14:foregroundMark x1="14192" y1="64740" x2="14192" y2="64740"/>
                        <a14:foregroundMark x1="14790" y1="59531" x2="14790" y2="59531"/>
                        <a14:foregroundMark x1="15689" y1="66563" x2="15689" y2="66563"/>
                        <a14:foregroundMark x1="19102" y1="68854" x2="19102" y2="68854"/>
                        <a14:foregroundMark x1="39760" y1="26927" x2="39760" y2="26927"/>
                        <a14:foregroundMark x1="43952" y1="28073" x2="43952" y2="28073"/>
                        <a14:foregroundMark x1="62695" y1="63698" x2="62695" y2="63698"/>
                        <a14:foregroundMark x1="66407" y1="68229" x2="66407" y2="68229"/>
                        <a14:foregroundMark x1="69401" y1="70833" x2="69401" y2="70833"/>
                      </a14:backgroundRemoval>
                    </a14:imgEffect>
                  </a14:imgLayer>
                </a14:imgProps>
              </a:ext>
              <a:ext uri="{28A0092B-C50C-407E-A947-70E740481C1C}">
                <a14:useLocalDpi xmlns:a14="http://schemas.microsoft.com/office/drawing/2010/main" val="0"/>
              </a:ext>
            </a:extLst>
          </a:blip>
          <a:stretch>
            <a:fillRect/>
          </a:stretch>
        </p:blipFill>
        <p:spPr>
          <a:xfrm>
            <a:off x="932156" y="1627620"/>
            <a:ext cx="3900534" cy="4484447"/>
          </a:xfrm>
          <a:prstGeom prst="rect">
            <a:avLst/>
          </a:prstGeom>
        </p:spPr>
      </p:pic>
      <p:sp>
        <p:nvSpPr>
          <p:cNvPr id="7" name="文本框 8"/>
          <p:cNvSpPr txBox="1"/>
          <p:nvPr/>
        </p:nvSpPr>
        <p:spPr>
          <a:xfrm>
            <a:off x="5603048" y="3513651"/>
            <a:ext cx="3826760"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5400">
                <a:latin typeface="阿里巴巴普惠体 B" panose="00020600040101010101" pitchFamily="18" charset="-122"/>
                <a:ea typeface="阿里巴巴普惠体 B" panose="00020600040101010101" pitchFamily="18" charset="-122"/>
              </a:rPr>
              <a:t>节日的习俗</a:t>
            </a:r>
            <a:endParaRPr lang="zh-CN" altLang="en-US" sz="9600">
              <a:latin typeface="阿里巴巴普惠体 B" panose="00020600040101010101" pitchFamily="18" charset="-122"/>
              <a:ea typeface="阿里巴巴普惠体 B" panose="00020600040101010101" pitchFamily="18" charset="-122"/>
            </a:endParaRPr>
          </a:p>
        </p:txBody>
      </p:sp>
      <p:sp>
        <p:nvSpPr>
          <p:cNvPr id="8" name="矩形 7"/>
          <p:cNvSpPr/>
          <p:nvPr/>
        </p:nvSpPr>
        <p:spPr>
          <a:xfrm>
            <a:off x="6997696" y="2432693"/>
            <a:ext cx="1091966" cy="1015663"/>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6000" b="1">
                <a:latin typeface="阿里巴巴普惠体 B" panose="00020600040101010101" pitchFamily="18" charset="-122"/>
                <a:ea typeface="阿里巴巴普惠体 B" panose="00020600040101010101" pitchFamily="18" charset="-122"/>
              </a:rPr>
              <a:t>02</a:t>
            </a:r>
            <a:endParaRPr lang="zh-CN" altLang="en-US" sz="6000" b="1">
              <a:latin typeface="阿里巴巴普惠体 B" panose="00020600040101010101" pitchFamily="18" charset="-122"/>
              <a:ea typeface="阿里巴巴普惠体 B" panose="00020600040101010101" pitchFamily="18" charset="-122"/>
            </a:endParaRPr>
          </a:p>
        </p:txBody>
      </p:sp>
    </p:spTree>
  </p:cSld>
  <p:clrMapOvr>
    <a:masterClrMapping/>
  </p:clrMapOvr>
  <mc:AlternateContent>
    <mc:Choice xmlns:p14="http://schemas.microsoft.com/office/powerpoint/2010/main" Requires="p14">
      <p:transition spd="slow" advTm="0" p14:dur="1400">
        <p14:ripp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椭圆 1"/>
          <p:cNvSpPr/>
          <p:nvPr/>
        </p:nvSpPr>
        <p:spPr>
          <a:xfrm>
            <a:off x="1293018" y="1539560"/>
            <a:ext cx="1769745" cy="176974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4" name="椭圆 3"/>
          <p:cNvSpPr/>
          <p:nvPr/>
        </p:nvSpPr>
        <p:spPr>
          <a:xfrm>
            <a:off x="3918743" y="1539560"/>
            <a:ext cx="1769745" cy="176974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6" name="椭圆 5"/>
          <p:cNvSpPr/>
          <p:nvPr/>
        </p:nvSpPr>
        <p:spPr>
          <a:xfrm>
            <a:off x="6544468" y="1540195"/>
            <a:ext cx="1769745" cy="176974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8" name="椭圆 7"/>
          <p:cNvSpPr/>
          <p:nvPr/>
        </p:nvSpPr>
        <p:spPr>
          <a:xfrm>
            <a:off x="9170193" y="1539560"/>
            <a:ext cx="1769745" cy="176974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026" y="1988598"/>
            <a:ext cx="909787" cy="909787"/>
          </a:xfrm>
          <a:prstGeom prst="rect">
            <a:avLst/>
          </a:prstGeom>
        </p:spPr>
      </p:pic>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4447" y="1969538"/>
            <a:ext cx="909787" cy="909787"/>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6674" y="1988598"/>
            <a:ext cx="890727" cy="890727"/>
          </a:xfrm>
          <a:prstGeom prst="rect">
            <a:avLst/>
          </a:prstGeom>
        </p:spPr>
      </p:pic>
      <p:pic>
        <p:nvPicPr>
          <p:cNvPr id="25" name="图片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8345" y="2045886"/>
            <a:ext cx="833439" cy="833439"/>
          </a:xfrm>
          <a:prstGeom prst="rect">
            <a:avLst/>
          </a:prstGeom>
        </p:spPr>
      </p:pic>
      <p:sp>
        <p:nvSpPr>
          <p:cNvPr id="26" name="矩形 25"/>
          <p:cNvSpPr/>
          <p:nvPr/>
        </p:nvSpPr>
        <p:spPr>
          <a:xfrm>
            <a:off x="1053237" y="3758343"/>
            <a:ext cx="2249306" cy="1401602"/>
          </a:xfrm>
          <a:prstGeom prst="rect">
            <a:avLst/>
          </a:prstGeom>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1100">
                <a:solidFill>
                  <a:srgbClr val="000000"/>
                </a:solidFill>
                <a:latin typeface="阿里巴巴普惠体 B" panose="00020600040101010101" pitchFamily="18" charset="-122"/>
                <a:ea typeface="阿里巴巴普惠体 B" panose="00020600040101010101" pitchFamily="18" charset="-122"/>
              </a:rPr>
              <a:t>点击输入您的内容，或者通过复制您的文本后，在此框中选择粘贴。请言简意赅，简单说明即可，不必繁琐。</a:t>
            </a:r>
            <a:endParaRPr lang="zh-CN" altLang="en-US" sz="1100">
              <a:effectLst/>
              <a:latin typeface="阿里巴巴普惠体 B" panose="00020600040101010101" pitchFamily="18" charset="-122"/>
              <a:ea typeface="阿里巴巴普惠体 B" panose="00020600040101010101" pitchFamily="18" charset="-122"/>
            </a:endParaRPr>
          </a:p>
        </p:txBody>
      </p:sp>
      <p:sp>
        <p:nvSpPr>
          <p:cNvPr id="27" name="矩形 26"/>
          <p:cNvSpPr/>
          <p:nvPr/>
        </p:nvSpPr>
        <p:spPr>
          <a:xfrm>
            <a:off x="3678962" y="3758343"/>
            <a:ext cx="2249306" cy="1401602"/>
          </a:xfrm>
          <a:prstGeom prst="rect">
            <a:avLst/>
          </a:prstGeom>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1100">
                <a:solidFill>
                  <a:srgbClr val="000000"/>
                </a:solidFill>
                <a:latin typeface="阿里巴巴普惠体 B" panose="00020600040101010101" pitchFamily="18" charset="-122"/>
                <a:ea typeface="阿里巴巴普惠体 B" panose="00020600040101010101" pitchFamily="18" charset="-122"/>
              </a:rPr>
              <a:t>点击输入您的内容，或者通过复制您的文本后，在此框中选择粘贴。请言简意赅，简单说明即可，不必繁琐。</a:t>
            </a:r>
            <a:endParaRPr lang="zh-CN" altLang="en-US" sz="1100">
              <a:effectLst/>
              <a:latin typeface="阿里巴巴普惠体 B" panose="00020600040101010101" pitchFamily="18" charset="-122"/>
              <a:ea typeface="阿里巴巴普惠体 B" panose="00020600040101010101" pitchFamily="18" charset="-122"/>
            </a:endParaRPr>
          </a:p>
        </p:txBody>
      </p:sp>
      <p:sp>
        <p:nvSpPr>
          <p:cNvPr id="28" name="矩形 27"/>
          <p:cNvSpPr/>
          <p:nvPr/>
        </p:nvSpPr>
        <p:spPr>
          <a:xfrm>
            <a:off x="6304687" y="3758343"/>
            <a:ext cx="2249306" cy="1401602"/>
          </a:xfrm>
          <a:prstGeom prst="rect">
            <a:avLst/>
          </a:prstGeom>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1100">
                <a:solidFill>
                  <a:srgbClr val="000000"/>
                </a:solidFill>
                <a:latin typeface="阿里巴巴普惠体 B" panose="00020600040101010101" pitchFamily="18" charset="-122"/>
                <a:ea typeface="阿里巴巴普惠体 B" panose="00020600040101010101" pitchFamily="18" charset="-122"/>
              </a:rPr>
              <a:t>点击输入您的内容，或者通过复制您的文本后，在此框中选择粘贴。请言简意赅，简单说明即可，不必繁琐。</a:t>
            </a:r>
            <a:endParaRPr lang="zh-CN" altLang="en-US" sz="1100">
              <a:effectLst/>
              <a:latin typeface="阿里巴巴普惠体 B" panose="00020600040101010101" pitchFamily="18" charset="-122"/>
              <a:ea typeface="阿里巴巴普惠体 B" panose="00020600040101010101" pitchFamily="18" charset="-122"/>
            </a:endParaRPr>
          </a:p>
        </p:txBody>
      </p:sp>
      <p:sp>
        <p:nvSpPr>
          <p:cNvPr id="29" name="矩形 28"/>
          <p:cNvSpPr/>
          <p:nvPr/>
        </p:nvSpPr>
        <p:spPr>
          <a:xfrm>
            <a:off x="8930412" y="3758343"/>
            <a:ext cx="2249306" cy="1401602"/>
          </a:xfrm>
          <a:prstGeom prst="rect">
            <a:avLst/>
          </a:prstGeom>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1100">
                <a:solidFill>
                  <a:srgbClr val="000000"/>
                </a:solidFill>
                <a:latin typeface="阿里巴巴普惠体 B" panose="00020600040101010101" pitchFamily="18" charset="-122"/>
                <a:ea typeface="阿里巴巴普惠体 B" panose="00020600040101010101" pitchFamily="18" charset="-122"/>
              </a:rPr>
              <a:t>点击输入您的内容，或者通过复制您的文本后，在此框中选择粘贴。请言简意赅，简单说明即可，不必繁琐。</a:t>
            </a:r>
            <a:endParaRPr lang="zh-CN" altLang="en-US" sz="1100">
              <a:effectLst/>
              <a:latin typeface="阿里巴巴普惠体 B" panose="00020600040101010101" pitchFamily="18" charset="-122"/>
              <a:ea typeface="阿里巴巴普惠体 B" panose="00020600040101010101" pitchFamily="18" charset="-122"/>
            </a:endParaRPr>
          </a:p>
        </p:txBody>
      </p:sp>
    </p:spTree>
  </p:cSld>
  <p:clrMapOvr>
    <a:masterClrMapping/>
  </p:clrMapOvr>
  <mc:AlternateContent>
    <mc:Choice xmlns:p14="http://schemas.microsoft.com/office/powerpoint/2010/main" Requires="p14">
      <p:transition spd="slow" advTm="0" p14:dur="160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1000"/>
                                        <p:tgtEl>
                                          <p:spTgt spid="29"/>
                                        </p:tgtEl>
                                      </p:cBhvr>
                                    </p:animEffect>
                                    <p:anim calcmode="lin" valueType="num">
                                      <p:cBhvr>
                                        <p:cTn id="63" dur="1000" fill="hold"/>
                                        <p:tgtEl>
                                          <p:spTgt spid="29"/>
                                        </p:tgtEl>
                                        <p:attrNameLst>
                                          <p:attrName>ppt_x</p:attrName>
                                        </p:attrNameLst>
                                      </p:cBhvr>
                                      <p:tavLst>
                                        <p:tav tm="0">
                                          <p:val>
                                            <p:strVal val="#ppt_x"/>
                                          </p:val>
                                        </p:tav>
                                        <p:tav tm="100000">
                                          <p:val>
                                            <p:strVal val="#ppt_x"/>
                                          </p:val>
                                        </p:tav>
                                      </p:tavLst>
                                    </p:anim>
                                    <p:anim calcmode="lin" valueType="num">
                                      <p:cBhvr>
                                        <p:cTn id="6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rcRect l="35350" t="11650" r="2" b="3975"/>
          <a:stretch>
            <a:fillRect/>
          </a:stretch>
        </p:blipFill>
        <p:spPr>
          <a:xfrm>
            <a:off x="0" y="1549988"/>
            <a:ext cx="4177135" cy="3634571"/>
          </a:xfrm>
          <a:prstGeom prst="rect">
            <a:avLst/>
          </a:prstGeom>
        </p:spPr>
      </p:pic>
      <p:grpSp>
        <p:nvGrpSpPr>
          <p:cNvPr id="24" name="组合 23"/>
          <p:cNvGrpSpPr/>
          <p:nvPr/>
        </p:nvGrpSpPr>
        <p:grpSpPr>
          <a:xfrm>
            <a:off x="4305670" y="1554289"/>
            <a:ext cx="7886330" cy="3630270"/>
            <a:chOff x="1827008" y="2120901"/>
            <a:chExt cx="2298700" cy="2736849"/>
          </a:xfrm>
        </p:grpSpPr>
        <p:sp>
          <p:nvSpPr>
            <p:cNvPr id="25" name="矩形 24"/>
            <p:cNvSpPr/>
            <p:nvPr/>
          </p:nvSpPr>
          <p:spPr>
            <a:xfrm>
              <a:off x="1827008" y="2120901"/>
              <a:ext cx="2298700" cy="57220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835" algn="l" defTabSz="1219200" rtl="0" eaLnBrk="1" latinLnBrk="0" hangingPunct="1">
                <a:defRPr sz="2400" kern="1200">
                  <a:solidFill>
                    <a:schemeClr val="lt1"/>
                  </a:solidFill>
                  <a:latin typeface="+mn-lt"/>
                  <a:ea typeface="+mn-ea"/>
                  <a:cs typeface="+mn-cs"/>
                </a:defRPr>
              </a:lvl3pPr>
              <a:lvl4pPr marL="1829435" algn="l" defTabSz="1219200" rtl="0" eaLnBrk="1" latinLnBrk="0" hangingPunct="1">
                <a:defRPr sz="2400" kern="1200">
                  <a:solidFill>
                    <a:schemeClr val="lt1"/>
                  </a:solidFill>
                  <a:latin typeface="+mn-lt"/>
                  <a:ea typeface="+mn-ea"/>
                  <a:cs typeface="+mn-cs"/>
                </a:defRPr>
              </a:lvl4pPr>
              <a:lvl5pPr marL="2439035" algn="l" defTabSz="1219200" rtl="0" eaLnBrk="1" latinLnBrk="0" hangingPunct="1">
                <a:defRPr sz="2400" kern="1200">
                  <a:solidFill>
                    <a:schemeClr val="lt1"/>
                  </a:solidFill>
                  <a:latin typeface="+mn-lt"/>
                  <a:ea typeface="+mn-ea"/>
                  <a:cs typeface="+mn-cs"/>
                </a:defRPr>
              </a:lvl5pPr>
              <a:lvl6pPr marL="3049270" algn="l" defTabSz="1219200" rtl="0" eaLnBrk="1" latinLnBrk="0" hangingPunct="1">
                <a:defRPr sz="2400" kern="1200">
                  <a:solidFill>
                    <a:schemeClr val="lt1"/>
                  </a:solidFill>
                  <a:latin typeface="+mn-lt"/>
                  <a:ea typeface="+mn-ea"/>
                  <a:cs typeface="+mn-cs"/>
                </a:defRPr>
              </a:lvl6pPr>
              <a:lvl7pPr marL="3658870" algn="l" defTabSz="1219200" rtl="0" eaLnBrk="1" latinLnBrk="0" hangingPunct="1">
                <a:defRPr sz="2400" kern="1200">
                  <a:solidFill>
                    <a:schemeClr val="lt1"/>
                  </a:solidFill>
                  <a:latin typeface="+mn-lt"/>
                  <a:ea typeface="+mn-ea"/>
                  <a:cs typeface="+mn-cs"/>
                </a:defRPr>
              </a:lvl7pPr>
              <a:lvl8pPr marL="4268470" algn="l" defTabSz="1219200" rtl="0" eaLnBrk="1" latinLnBrk="0" hangingPunct="1">
                <a:defRPr sz="2400" kern="1200">
                  <a:solidFill>
                    <a:schemeClr val="lt1"/>
                  </a:solidFill>
                  <a:latin typeface="+mn-lt"/>
                  <a:ea typeface="+mn-ea"/>
                  <a:cs typeface="+mn-cs"/>
                </a:defRPr>
              </a:lvl8pPr>
              <a:lvl9pPr marL="4878705" algn="l" defTabSz="1219200" rtl="0" eaLnBrk="1" latinLnBrk="0" hangingPunct="1">
                <a:defRPr sz="2400" kern="1200">
                  <a:solidFill>
                    <a:schemeClr val="lt1"/>
                  </a:solidFill>
                  <a:latin typeface="+mn-lt"/>
                  <a:ea typeface="+mn-ea"/>
                  <a:cs typeface="+mn-cs"/>
                </a:defRPr>
              </a:lvl9pPr>
            </a:lstStyle>
            <a:p>
              <a:pPr algn="ctr"/>
              <a:endParaRPr lang="zh-CN" altLang="en-US" sz="1600">
                <a:solidFill>
                  <a:schemeClr val="bg1"/>
                </a:solidFill>
                <a:ea typeface="阿里巴巴普惠体 R" panose="00020600040101010101" pitchFamily="18" charset="-122"/>
              </a:endParaRPr>
            </a:p>
          </p:txBody>
        </p:sp>
        <p:sp>
          <p:nvSpPr>
            <p:cNvPr id="26" name="矩形 25"/>
            <p:cNvSpPr/>
            <p:nvPr/>
          </p:nvSpPr>
          <p:spPr>
            <a:xfrm>
              <a:off x="1827008" y="2693107"/>
              <a:ext cx="2298700" cy="216464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835" algn="l" defTabSz="1219200" rtl="0" eaLnBrk="1" latinLnBrk="0" hangingPunct="1">
                <a:defRPr sz="2400" kern="1200">
                  <a:solidFill>
                    <a:schemeClr val="lt1"/>
                  </a:solidFill>
                  <a:latin typeface="+mn-lt"/>
                  <a:ea typeface="+mn-ea"/>
                  <a:cs typeface="+mn-cs"/>
                </a:defRPr>
              </a:lvl3pPr>
              <a:lvl4pPr marL="1829435" algn="l" defTabSz="1219200" rtl="0" eaLnBrk="1" latinLnBrk="0" hangingPunct="1">
                <a:defRPr sz="2400" kern="1200">
                  <a:solidFill>
                    <a:schemeClr val="lt1"/>
                  </a:solidFill>
                  <a:latin typeface="+mn-lt"/>
                  <a:ea typeface="+mn-ea"/>
                  <a:cs typeface="+mn-cs"/>
                </a:defRPr>
              </a:lvl4pPr>
              <a:lvl5pPr marL="2439035" algn="l" defTabSz="1219200" rtl="0" eaLnBrk="1" latinLnBrk="0" hangingPunct="1">
                <a:defRPr sz="2400" kern="1200">
                  <a:solidFill>
                    <a:schemeClr val="lt1"/>
                  </a:solidFill>
                  <a:latin typeface="+mn-lt"/>
                  <a:ea typeface="+mn-ea"/>
                  <a:cs typeface="+mn-cs"/>
                </a:defRPr>
              </a:lvl5pPr>
              <a:lvl6pPr marL="3049270" algn="l" defTabSz="1219200" rtl="0" eaLnBrk="1" latinLnBrk="0" hangingPunct="1">
                <a:defRPr sz="2400" kern="1200">
                  <a:solidFill>
                    <a:schemeClr val="lt1"/>
                  </a:solidFill>
                  <a:latin typeface="+mn-lt"/>
                  <a:ea typeface="+mn-ea"/>
                  <a:cs typeface="+mn-cs"/>
                </a:defRPr>
              </a:lvl6pPr>
              <a:lvl7pPr marL="3658870" algn="l" defTabSz="1219200" rtl="0" eaLnBrk="1" latinLnBrk="0" hangingPunct="1">
                <a:defRPr sz="2400" kern="1200">
                  <a:solidFill>
                    <a:schemeClr val="lt1"/>
                  </a:solidFill>
                  <a:latin typeface="+mn-lt"/>
                  <a:ea typeface="+mn-ea"/>
                  <a:cs typeface="+mn-cs"/>
                </a:defRPr>
              </a:lvl7pPr>
              <a:lvl8pPr marL="4268470" algn="l" defTabSz="1219200" rtl="0" eaLnBrk="1" latinLnBrk="0" hangingPunct="1">
                <a:defRPr sz="2400" kern="1200">
                  <a:solidFill>
                    <a:schemeClr val="lt1"/>
                  </a:solidFill>
                  <a:latin typeface="+mn-lt"/>
                  <a:ea typeface="+mn-ea"/>
                  <a:cs typeface="+mn-cs"/>
                </a:defRPr>
              </a:lvl8pPr>
              <a:lvl9pPr marL="4878705" algn="l" defTabSz="1219200" rtl="0" eaLnBrk="1" latinLnBrk="0" hangingPunct="1">
                <a:defRPr sz="2400" kern="1200">
                  <a:solidFill>
                    <a:schemeClr val="lt1"/>
                  </a:solidFill>
                  <a:latin typeface="+mn-lt"/>
                  <a:ea typeface="+mn-ea"/>
                  <a:cs typeface="+mn-cs"/>
                </a:defRPr>
              </a:lvl9pPr>
            </a:lstStyle>
            <a:p>
              <a:pPr algn="ctr"/>
              <a:endParaRPr lang="zh-CN" altLang="en-US" sz="1600">
                <a:solidFill>
                  <a:schemeClr val="bg1"/>
                </a:solidFill>
                <a:ea typeface="阿里巴巴普惠体 R" panose="00020600040101010101" pitchFamily="18" charset="-122"/>
              </a:endParaRPr>
            </a:p>
          </p:txBody>
        </p:sp>
      </p:grpSp>
      <p:sp>
        <p:nvSpPr>
          <p:cNvPr id="27" name="矩形 26"/>
          <p:cNvSpPr/>
          <p:nvPr/>
        </p:nvSpPr>
        <p:spPr>
          <a:xfrm>
            <a:off x="4603577" y="2675302"/>
            <a:ext cx="6955149" cy="28069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200">
                <a:latin typeface="阿里巴巴普惠体 B" panose="00020600040101010101" pitchFamily="18" charset="-122"/>
                <a:ea typeface="阿里巴巴普惠体 B" panose="00020600040101010101" pitchFamily="18" charset="-122"/>
              </a:rPr>
              <a:t>有人曾经描述过一个典型的愚人节菜谱：先是一道“色拉”，莴苣叶上撒满了绿胡椒，但是把叶子揭开后，才发现下面原来是牡蛎鸡尾酒；</a:t>
            </a:r>
            <a:endParaRPr lang="en-US" altLang="zh-CN" sz="1200">
              <a:latin typeface="阿里巴巴普惠体 B" panose="00020600040101010101" pitchFamily="18" charset="-122"/>
              <a:ea typeface="阿里巴巴普惠体 B" panose="00020600040101010101" pitchFamily="18" charset="-122"/>
            </a:endParaRPr>
          </a:p>
          <a:p>
            <a:pPr>
              <a:lnSpc>
                <a:spcPct val="200000"/>
              </a:lnSpc>
            </a:pPr>
            <a:endParaRPr lang="en-US" altLang="zh-CN" sz="1200">
              <a:latin typeface="阿里巴巴普惠体 B" panose="00020600040101010101" pitchFamily="18" charset="-122"/>
              <a:ea typeface="阿里巴巴普惠体 B" panose="00020600040101010101" pitchFamily="18" charset="-122"/>
            </a:endParaRPr>
          </a:p>
          <a:p>
            <a:pPr>
              <a:lnSpc>
                <a:spcPct val="200000"/>
              </a:lnSpc>
            </a:pPr>
            <a:r>
              <a:rPr lang="zh-CN" altLang="en-US" sz="1200">
                <a:latin typeface="阿里巴巴普惠体 B" panose="00020600040101010101" pitchFamily="18" charset="-122"/>
                <a:ea typeface="阿里巴巴普惠体 B" panose="00020600040101010101" pitchFamily="18" charset="-122"/>
              </a:rPr>
              <a:t>第二道菜是</a:t>
            </a:r>
            <a:r>
              <a:rPr lang="en-US" altLang="zh-CN" sz="1200">
                <a:latin typeface="阿里巴巴普惠体 B" panose="00020600040101010101" pitchFamily="18" charset="-122"/>
                <a:ea typeface="阿里巴巴普惠体 B" panose="00020600040101010101" pitchFamily="18" charset="-122"/>
              </a:rPr>
              <a:t>"</a:t>
            </a:r>
            <a:r>
              <a:rPr lang="zh-CN" altLang="en-US" sz="1200">
                <a:latin typeface="阿里巴巴普惠体 B" panose="00020600040101010101" pitchFamily="18" charset="-122"/>
                <a:ea typeface="阿里巴巴普惠体 B" panose="00020600040101010101" pitchFamily="18" charset="-122"/>
              </a:rPr>
              <a:t>烤土豆</a:t>
            </a:r>
            <a:r>
              <a:rPr lang="en-US" altLang="zh-CN" sz="1200">
                <a:latin typeface="阿里巴巴普惠体 B" panose="00020600040101010101" pitchFamily="18" charset="-122"/>
                <a:ea typeface="阿里巴巴普惠体 B" panose="00020600040101010101" pitchFamily="18" charset="-122"/>
              </a:rPr>
              <a:t>"</a:t>
            </a:r>
            <a:r>
              <a:rPr lang="zh-CN" altLang="en-US" sz="1200">
                <a:latin typeface="阿里巴巴普惠体 B" panose="00020600040101010101" pitchFamily="18" charset="-122"/>
                <a:ea typeface="阿里巴巴普惠体 B" panose="00020600040101010101" pitchFamily="18" charset="-122"/>
              </a:rPr>
              <a:t>，其实下面是甜面包屑和鲜蘑；此后上的菜还有用蟹肉作伪装的烧鸡和埋藏在西红柿色拉下面的覆盆子冰淇淋。饭后，客人还可以从药丸盒里取食糖果。</a:t>
            </a:r>
            <a:endParaRPr lang="en-US" altLang="zh-CN" sz="1000">
              <a:latin typeface="阿里巴巴普惠体 B" panose="00020600040101010101" pitchFamily="18" charset="-122"/>
              <a:ea typeface="阿里巴巴普惠体 B" panose="00020600040101010101" pitchFamily="18" charset="-122"/>
            </a:endParaRPr>
          </a:p>
          <a:p>
            <a:pPr>
              <a:lnSpc>
                <a:spcPct val="200000"/>
              </a:lnSpc>
            </a:pPr>
            <a:endParaRPr lang="en-US" altLang="zh-CN" sz="1000">
              <a:latin typeface="阿里巴巴普惠体 B" panose="00020600040101010101" pitchFamily="18" charset="-122"/>
              <a:ea typeface="阿里巴巴普惠体 B" panose="00020600040101010101" pitchFamily="18" charset="-122"/>
            </a:endParaRPr>
          </a:p>
          <a:p>
            <a:pPr>
              <a:lnSpc>
                <a:spcPct val="200000"/>
              </a:lnSpc>
            </a:pPr>
            <a:endParaRPr lang="en-US" altLang="zh-CN" sz="1000">
              <a:latin typeface="阿里巴巴普惠体 B" panose="00020600040101010101" pitchFamily="18" charset="-122"/>
              <a:ea typeface="阿里巴巴普惠体 B" panose="00020600040101010101" pitchFamily="18" charset="-122"/>
            </a:endParaRPr>
          </a:p>
          <a:p>
            <a:pPr>
              <a:lnSpc>
                <a:spcPct val="200000"/>
              </a:lnSpc>
            </a:pPr>
            <a:endParaRPr lang="en-US" altLang="zh-CN" sz="1000">
              <a:latin typeface="阿里巴巴普惠体 B" panose="00020600040101010101" pitchFamily="18" charset="-122"/>
              <a:ea typeface="阿里巴巴普惠体 B" panose="00020600040101010101" pitchFamily="18" charset="-122"/>
            </a:endParaRPr>
          </a:p>
        </p:txBody>
      </p:sp>
      <p:sp>
        <p:nvSpPr>
          <p:cNvPr id="28" name="文本框 45"/>
          <p:cNvSpPr txBox="1"/>
          <p:nvPr/>
        </p:nvSpPr>
        <p:spPr>
          <a:xfrm>
            <a:off x="4461534" y="1653328"/>
            <a:ext cx="3787301"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3200">
                <a:latin typeface="阿里巴巴普惠体 B" panose="00020600040101010101" pitchFamily="18" charset="-122"/>
                <a:ea typeface="阿里巴巴普惠体 B" panose="00020600040101010101" pitchFamily="18" charset="-122"/>
              </a:rPr>
              <a:t>【</a:t>
            </a:r>
            <a:r>
              <a:rPr lang="zh-CN" altLang="en-US" sz="3200">
                <a:latin typeface="阿里巴巴普惠体 B" panose="00020600040101010101" pitchFamily="18" charset="-122"/>
                <a:ea typeface="阿里巴巴普惠体 B" panose="00020600040101010101" pitchFamily="18" charset="-122"/>
              </a:rPr>
              <a:t>假菜的风俗</a:t>
            </a:r>
            <a:r>
              <a:rPr lang="en-US" altLang="zh-CN" sz="3200">
                <a:latin typeface="阿里巴巴普惠体 B" panose="00020600040101010101" pitchFamily="18" charset="-122"/>
                <a:ea typeface="阿里巴巴普惠体 B" panose="00020600040101010101" pitchFamily="18" charset="-122"/>
              </a:rPr>
              <a:t>】</a:t>
            </a:r>
            <a:endParaRPr lang="zh-CN" altLang="en-US" sz="3200">
              <a:latin typeface="阿里巴巴普惠体 B" panose="00020600040101010101" pitchFamily="18" charset="-122"/>
              <a:ea typeface="阿里巴巴普惠体 B" panose="00020600040101010101" pitchFamily="18" charset="-122"/>
            </a:endParaRPr>
          </a:p>
        </p:txBody>
      </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randombar(horizontal)">
                                      <p:cBhvr>
                                        <p:cTn id="10" dur="500"/>
                                        <p:tgtEl>
                                          <p:spTgt spid="24"/>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1000"/>
                                        <p:tgtEl>
                                          <p:spTgt spid="27"/>
                                        </p:tgtEl>
                                      </p:cBhvr>
                                    </p:animEffect>
                                    <p:anim calcmode="lin" valueType="num">
                                      <p:cBhvr>
                                        <p:cTn id="21" dur="1000" fill="hold"/>
                                        <p:tgtEl>
                                          <p:spTgt spid="27"/>
                                        </p:tgtEl>
                                        <p:attrNameLst>
                                          <p:attrName>ppt_x</p:attrName>
                                        </p:attrNameLst>
                                      </p:cBhvr>
                                      <p:tavLst>
                                        <p:tav tm="0">
                                          <p:val>
                                            <p:strVal val="#ppt_x"/>
                                          </p:val>
                                        </p:tav>
                                        <p:tav tm="100000">
                                          <p:val>
                                            <p:strVal val="#ppt_x"/>
                                          </p:val>
                                        </p:tav>
                                      </p:tavLst>
                                    </p:anim>
                                    <p:anim calcmode="lin" valueType="num">
                                      <p:cBhvr>
                                        <p:cTn id="2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panose="020b0503020204020204" charset="-122"/>
        <a:cs typeface="Arial"/>
      </a:majorFont>
      <a:minorFont>
        <a:latin typeface="Arial"/>
        <a:ea typeface="微软雅黑" panose="020b0503020204020204" charset="-122"/>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Manager>PPT汇_PPT模板免费下载_www.ppthui.com</Manager>
  <Company>PPT汇_PPT模板免费下载_www.ppthui.com</Company>
  <PresentationFormat>宽屏</PresentationFormat>
  <Paragraphs>92</Paragraphs>
  <Slides>22</Slides>
  <Notes>2</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22</vt:i4>
      </vt:variant>
    </vt:vector>
  </HeadingPairs>
  <TitlesOfParts>
    <vt:vector baseType="lpstr" size="32">
      <vt:lpstr>Arial</vt:lpstr>
      <vt:lpstr>Calibri</vt:lpstr>
      <vt:lpstr>阿里巴巴普惠体 R</vt:lpstr>
      <vt:lpstr>Calibri Light</vt:lpstr>
      <vt:lpstr>阿里巴巴普惠体 B</vt:lpstr>
      <vt:lpstr>微软雅黑</vt:lpstr>
      <vt:lpstr>Meiryo</vt:lpstr>
      <vt:lpstr>宋体</vt:lpstr>
      <vt:lpstr>Wingdings</vt:lpstr>
      <vt:lpstr>办公资源网：www.bangongziyuan.com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PPT汇_PPT模板免费下载_www.ppthui.com</dc:creator>
  <dc:description>PPT汇_PPT模板免费下载_www.ppthui.com</dc:description>
  <cp:keywords>PPT汇_PPT模板免费下载_www.ppthui.com</cp:keywords>
  <cp:lastModifiedBy>xiaoke</cp:lastModifiedBy>
  <cp:revision>5</cp:revision>
  <dcterms:created xsi:type="dcterms:W3CDTF">2020-03-21T05:36:00Z</dcterms:created>
  <dcterms:modified xsi:type="dcterms:W3CDTF">2023-05-08T03:33:05Z</dcterms:modified>
  <dc:subject>PPT汇_PPT模板免费下载_www.ppthui.com</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2052-11.1.0.9022</vt:lpwstr>
  </property>
</Properties>
</file>