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8" r:id="rId5"/>
    <p:sldId id="257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61" r:id="rId21"/>
    <p:sldId id="277" r:id="rId22"/>
    <p:sldId id="278" r:id="rId23"/>
    <p:sldId id="279" r:id="rId24"/>
    <p:sldId id="280" r:id="rId25"/>
    <p:sldId id="262" r:id="rId26"/>
    <p:sldId id="285" r:id="rId27"/>
    <p:sldId id="308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94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941C-FF58-4D69-8C39-107C514F09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6637-F31E-4CCE-9019-48A44096584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image" Target="../media/image8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image" Target="../media/image8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5.xml" /><Relationship Id="rId11" Type="http://schemas.openxmlformats.org/officeDocument/2006/relationships/tags" Target="../tags/tag66.xml" /><Relationship Id="rId12" Type="http://schemas.openxmlformats.org/officeDocument/2006/relationships/tags" Target="../tags/tag67.xml" /><Relationship Id="rId13" Type="http://schemas.openxmlformats.org/officeDocument/2006/relationships/tags" Target="../tags/tag68.xml" /><Relationship Id="rId14" Type="http://schemas.openxmlformats.org/officeDocument/2006/relationships/tags" Target="../tags/tag69.xml" /><Relationship Id="rId2" Type="http://schemas.openxmlformats.org/officeDocument/2006/relationships/image" Target="../media/image1.png" /><Relationship Id="rId3" Type="http://schemas.openxmlformats.org/officeDocument/2006/relationships/image" Target="../media/image12.png" /><Relationship Id="rId4" Type="http://schemas.openxmlformats.org/officeDocument/2006/relationships/image" Target="../media/image11.png" /><Relationship Id="rId5" Type="http://schemas.openxmlformats.org/officeDocument/2006/relationships/image" Target="../media/image13.png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tags" Target="../tags/tag63.xml" /><Relationship Id="rId9" Type="http://schemas.openxmlformats.org/officeDocument/2006/relationships/tags" Target="../tags/tag6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1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image" Target="../media/image8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image" Target="../media/image8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95" y="430528"/>
            <a:ext cx="942975" cy="876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7651"/>
            <a:ext cx="2633662" cy="1996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87" y="1306828"/>
            <a:ext cx="381000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45" y="1602103"/>
            <a:ext cx="247650" cy="333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0" y="1640203"/>
            <a:ext cx="381000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56" y="747655"/>
            <a:ext cx="371475" cy="45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09" y="430528"/>
            <a:ext cx="676275" cy="6858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5911" y="0"/>
            <a:ext cx="1699708" cy="9762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5" y="233418"/>
            <a:ext cx="1235704" cy="5142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05" y="1530665"/>
            <a:ext cx="542925" cy="476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0" y="1752600"/>
            <a:ext cx="6924675" cy="23812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33414" y="3751794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促销活动策划模板</a:t>
            </a:r>
            <a:endParaRPr lang="en-US" altLang="zh-CN" sz="60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60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1"/>
          <p:cNvSpPr>
            <a:spLocks noChangeArrowheads="1"/>
          </p:cNvSpPr>
          <p:nvPr/>
        </p:nvSpPr>
        <p:spPr bwMode="auto">
          <a:xfrm>
            <a:off x="2955852" y="4799927"/>
            <a:ext cx="6252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</a:rPr>
              <a:t>THESIS DEFENSE GENERAL PPT GUIDE TEMPLATE</a:t>
            </a:r>
            <a:endParaRPr lang="en-US" altLang="zh-CN" sz="240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29683" y="4772632"/>
            <a:ext cx="59941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680448" y="5262491"/>
            <a:ext cx="190944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628002" y="5262491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3568426" y="5236768"/>
            <a:ext cx="371781" cy="451556"/>
          </a:xfrm>
          <a:custGeom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6241250" y="5285052"/>
            <a:ext cx="354398" cy="354989"/>
          </a:xfrm>
          <a:custGeom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09" y="5285052"/>
            <a:ext cx="2538186" cy="1701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5"/>
          <p:cNvSpPr/>
          <p:nvPr/>
        </p:nvSpPr>
        <p:spPr bwMode="auto">
          <a:xfrm>
            <a:off x="5756275" y="3776663"/>
            <a:ext cx="2193925" cy="3081337"/>
          </a:xfrm>
          <a:custGeom>
            <a:gdLst>
              <a:gd name="T0" fmla="*/ 2147483646 w 979"/>
              <a:gd name="T1" fmla="*/ 0 h 1375"/>
              <a:gd name="T2" fmla="*/ 2147483646 w 979"/>
              <a:gd name="T3" fmla="*/ 2147483646 h 1375"/>
              <a:gd name="T4" fmla="*/ 2147483646 w 979"/>
              <a:gd name="T5" fmla="*/ 2147483646 h 1375"/>
              <a:gd name="T6" fmla="*/ 2147483646 w 979"/>
              <a:gd name="T7" fmla="*/ 2147483646 h 1375"/>
              <a:gd name="T8" fmla="*/ 0 w 979"/>
              <a:gd name="T9" fmla="*/ 2147483646 h 1375"/>
              <a:gd name="T10" fmla="*/ 2147483646 w 979"/>
              <a:gd name="T11" fmla="*/ 2147483646 h 1375"/>
              <a:gd name="T12" fmla="*/ 2147483646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895725" y="5389563"/>
            <a:ext cx="2200275" cy="1468437"/>
          </a:xfrm>
          <a:custGeom>
            <a:gdLst>
              <a:gd name="T0" fmla="*/ 2147483646 w 982"/>
              <a:gd name="T1" fmla="*/ 0 h 655"/>
              <a:gd name="T2" fmla="*/ 2147483646 w 982"/>
              <a:gd name="T3" fmla="*/ 2147483646 h 655"/>
              <a:gd name="T4" fmla="*/ 2147483646 w 982"/>
              <a:gd name="T5" fmla="*/ 2147483646 h 655"/>
              <a:gd name="T6" fmla="*/ 2147483646 w 982"/>
              <a:gd name="T7" fmla="*/ 2147483646 h 655"/>
              <a:gd name="T8" fmla="*/ 0 w 982"/>
              <a:gd name="T9" fmla="*/ 2147483646 h 655"/>
              <a:gd name="T10" fmla="*/ 2147483646 w 982"/>
              <a:gd name="T11" fmla="*/ 2147483646 h 655"/>
              <a:gd name="T12" fmla="*/ 2147483646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612063" y="2451100"/>
            <a:ext cx="2193925" cy="4406900"/>
          </a:xfrm>
          <a:custGeom>
            <a:gdLst>
              <a:gd name="T0" fmla="*/ 2147483646 w 979"/>
              <a:gd name="T1" fmla="*/ 0 h 2168"/>
              <a:gd name="T2" fmla="*/ 2147483646 w 979"/>
              <a:gd name="T3" fmla="*/ 2147483646 h 2168"/>
              <a:gd name="T4" fmla="*/ 2147483646 w 979"/>
              <a:gd name="T5" fmla="*/ 2147483646 h 2168"/>
              <a:gd name="T6" fmla="*/ 2147483646 w 979"/>
              <a:gd name="T7" fmla="*/ 2147483646 h 2168"/>
              <a:gd name="T8" fmla="*/ 0 w 979"/>
              <a:gd name="T9" fmla="*/ 2147483646 h 2168"/>
              <a:gd name="T10" fmla="*/ 2147483646 w 979"/>
              <a:gd name="T11" fmla="*/ 2147483646 h 2168"/>
              <a:gd name="T12" fmla="*/ 2147483646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9467850" y="4600575"/>
            <a:ext cx="2198688" cy="2257425"/>
          </a:xfrm>
          <a:custGeom>
            <a:gdLst>
              <a:gd name="T0" fmla="*/ 2147483646 w 981"/>
              <a:gd name="T1" fmla="*/ 0 h 1007"/>
              <a:gd name="T2" fmla="*/ 2147483646 w 981"/>
              <a:gd name="T3" fmla="*/ 2147483646 h 1007"/>
              <a:gd name="T4" fmla="*/ 2147483646 w 981"/>
              <a:gd name="T5" fmla="*/ 2147483646 h 1007"/>
              <a:gd name="T6" fmla="*/ 2147483646 w 981"/>
              <a:gd name="T7" fmla="*/ 2147483646 h 1007"/>
              <a:gd name="T8" fmla="*/ 0 w 981"/>
              <a:gd name="T9" fmla="*/ 2147483646 h 1007"/>
              <a:gd name="T10" fmla="*/ 2147483646 w 981"/>
              <a:gd name="T11" fmla="*/ 2147483646 h 1007"/>
              <a:gd name="T12" fmla="*/ 2147483646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" h="1006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608513" y="4805363"/>
            <a:ext cx="906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30%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30963" y="3205163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69%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53413" y="1866900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90%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8725" y="4016375"/>
            <a:ext cx="896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49%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03275" y="1319023"/>
            <a:ext cx="4238625" cy="229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en-US" altLang="zh-CN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5"/>
          <p:cNvSpPr txBox="1"/>
          <p:nvPr/>
        </p:nvSpPr>
        <p:spPr>
          <a:xfrm>
            <a:off x="5287963" y="3838575"/>
            <a:ext cx="1616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  <a:endParaRPr lang="zh-CN" altLang="en-US" sz="1600" ker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86"/>
          <p:cNvSpPr txBox="1"/>
          <p:nvPr/>
        </p:nvSpPr>
        <p:spPr>
          <a:xfrm>
            <a:off x="3530600" y="35401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  <a:endParaRPr lang="zh-CN" altLang="en-US" sz="1400" ker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87"/>
          <p:cNvSpPr txBox="1"/>
          <p:nvPr/>
        </p:nvSpPr>
        <p:spPr>
          <a:xfrm>
            <a:off x="2017713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  <a:endParaRPr lang="zh-CN" altLang="en-US" sz="1400" ker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88"/>
          <p:cNvSpPr txBox="1"/>
          <p:nvPr/>
        </p:nvSpPr>
        <p:spPr>
          <a:xfrm>
            <a:off x="8732838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  <a:endParaRPr lang="zh-CN" altLang="en-US" sz="1400" ker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89"/>
          <p:cNvSpPr txBox="1"/>
          <p:nvPr/>
        </p:nvSpPr>
        <p:spPr>
          <a:xfrm>
            <a:off x="7221538" y="35401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  <a:endParaRPr lang="zh-CN" altLang="en-US" sz="1400" ker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2490788" y="2392363"/>
            <a:ext cx="590550" cy="534987"/>
          </a:xfrm>
          <a:custGeom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4059238" y="2428875"/>
            <a:ext cx="384175" cy="523875"/>
          </a:xfrm>
          <a:custGeom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789613" y="2384425"/>
            <a:ext cx="612775" cy="612775"/>
          </a:xfrm>
          <a:custGeom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729538" y="2478088"/>
            <a:ext cx="422275" cy="427037"/>
          </a:xfrm>
          <a:custGeom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9240838" y="2493963"/>
            <a:ext cx="412750" cy="395287"/>
          </a:xfrm>
          <a:custGeom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017713" y="4739701"/>
            <a:ext cx="8134350" cy="101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en-US" altLang="zh-CN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9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3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5" name="直接连接符 19"/>
          <p:cNvCxnSpPr>
            <a:cxnSpLocks noChangeShapeType="1"/>
            <a:stCxn id="7" idx="4"/>
            <a:endCxn id="13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21"/>
          <p:cNvCxnSpPr>
            <a:cxnSpLocks noChangeShapeType="1"/>
            <a:stCxn id="11" idx="2"/>
            <a:endCxn id="13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4"/>
          <p:cNvCxnSpPr>
            <a:cxnSpLocks noChangeShapeType="1"/>
            <a:stCxn id="9" idx="1"/>
            <a:endCxn id="11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/>
              <a:t>点击添加标题</a:t>
            </a:r>
            <a:endParaRPr lang="zh-CN" altLang="en-US" sz="1400" kern="0"/>
          </a:p>
        </p:txBody>
      </p:sp>
      <p:sp>
        <p:nvSpPr>
          <p:cNvPr id="19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/>
              <a:t>点击添加标题</a:t>
            </a:r>
            <a:endParaRPr lang="zh-CN" altLang="en-US" sz="1400" kern="0"/>
          </a:p>
        </p:txBody>
      </p:sp>
      <p:sp>
        <p:nvSpPr>
          <p:cNvPr id="20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/>
              <a:t>点击添加标题</a:t>
            </a:r>
            <a:endParaRPr lang="zh-CN" altLang="en-US" sz="1400" kern="0"/>
          </a:p>
        </p:txBody>
      </p:sp>
      <p:sp>
        <p:nvSpPr>
          <p:cNvPr id="21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/>
              <a:t>点击添加标题</a:t>
            </a:r>
            <a:endParaRPr lang="zh-CN" altLang="en-US" sz="1400" kern="0"/>
          </a:p>
        </p:txBody>
      </p:sp>
      <p:sp>
        <p:nvSpPr>
          <p:cNvPr id="22" name="任意多边形 35"/>
          <p:cNvSpPr/>
          <p:nvPr/>
        </p:nvSpPr>
        <p:spPr>
          <a:xfrm>
            <a:off x="1671638" y="4314825"/>
            <a:ext cx="4757737" cy="563563"/>
          </a:xfrm>
          <a:custGeom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995488" y="5038151"/>
            <a:ext cx="8194675" cy="101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en-US" altLang="zh-CN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81096"/>
            <a:ext cx="12191999" cy="3624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093550" y="2375585"/>
            <a:ext cx="2237478" cy="22359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自由: 形状 5"/>
          <p:cNvSpPr/>
          <p:nvPr/>
        </p:nvSpPr>
        <p:spPr>
          <a:xfrm>
            <a:off x="3820887" y="2461605"/>
            <a:ext cx="8371112" cy="2024744"/>
          </a:xfrm>
          <a:custGeom>
            <a:gdLst>
              <a:gd name="connsiteX0" fmla="*/ 0 w 8371112"/>
              <a:gd name="connsiteY0" fmla="*/ 1012371 h 2024744"/>
              <a:gd name="connsiteX1" fmla="*/ 0 w 8371112"/>
              <a:gd name="connsiteY1" fmla="*/ 1012372 h 2024744"/>
              <a:gd name="connsiteX2" fmla="*/ 0 w 8371112"/>
              <a:gd name="connsiteY2" fmla="*/ 1012372 h 2024744"/>
              <a:gd name="connsiteX3" fmla="*/ 1012372 w 8371112"/>
              <a:gd name="connsiteY3" fmla="*/ 0 h 2024744"/>
              <a:gd name="connsiteX4" fmla="*/ 8213663 w 8371112"/>
              <a:gd name="connsiteY4" fmla="*/ 0 h 2024744"/>
              <a:gd name="connsiteX5" fmla="*/ 8317172 w 8371112"/>
              <a:gd name="connsiteY5" fmla="*/ 5227 h 2024744"/>
              <a:gd name="connsiteX6" fmla="*/ 8371112 w 8371112"/>
              <a:gd name="connsiteY6" fmla="*/ 13459 h 2024744"/>
              <a:gd name="connsiteX7" fmla="*/ 8371112 w 8371112"/>
              <a:gd name="connsiteY7" fmla="*/ 2011285 h 2024744"/>
              <a:gd name="connsiteX8" fmla="*/ 8317171 w 8371112"/>
              <a:gd name="connsiteY8" fmla="*/ 2019517 h 2024744"/>
              <a:gd name="connsiteX9" fmla="*/ 8213662 w 8371112"/>
              <a:gd name="connsiteY9" fmla="*/ 2024744 h 2024744"/>
              <a:gd name="connsiteX10" fmla="*/ 1012372 w 8371112"/>
              <a:gd name="connsiteY10" fmla="*/ 2024743 h 2024744"/>
              <a:gd name="connsiteX11" fmla="*/ 5227 w 8371112"/>
              <a:gd name="connsiteY11" fmla="*/ 1115880 h 2024744"/>
              <a:gd name="connsiteX12" fmla="*/ 0 w 8371112"/>
              <a:gd name="connsiteY12" fmla="*/ 1012372 h 2024744"/>
              <a:gd name="connsiteX13" fmla="*/ 5227 w 8371112"/>
              <a:gd name="connsiteY13" fmla="*/ 908863 h 2024744"/>
              <a:gd name="connsiteX14" fmla="*/ 1012372 w 8371112"/>
              <a:gd name="connsiteY14" fmla="*/ 0 h 20247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1112" h="2024744">
                <a:moveTo>
                  <a:pt x="0" y="1012371"/>
                </a:moveTo>
                <a:lnTo>
                  <a:pt x="0" y="1012372"/>
                </a:lnTo>
                <a:lnTo>
                  <a:pt x="0" y="1012372"/>
                </a:lnTo>
                <a:close/>
                <a:moveTo>
                  <a:pt x="1012372" y="0"/>
                </a:moveTo>
                <a:lnTo>
                  <a:pt x="8213663" y="0"/>
                </a:lnTo>
                <a:cubicBezTo>
                  <a:pt x="8248608" y="0"/>
                  <a:pt x="8283139" y="1771"/>
                  <a:pt x="8317172" y="5227"/>
                </a:cubicBezTo>
                <a:lnTo>
                  <a:pt x="8371112" y="13459"/>
                </a:lnTo>
                <a:lnTo>
                  <a:pt x="8371112" y="2011285"/>
                </a:lnTo>
                <a:lnTo>
                  <a:pt x="8317171" y="2019517"/>
                </a:lnTo>
                <a:cubicBezTo>
                  <a:pt x="8283138" y="2022974"/>
                  <a:pt x="8248607" y="2024744"/>
                  <a:pt x="8213662" y="2024744"/>
                </a:cubicBezTo>
                <a:lnTo>
                  <a:pt x="1012372" y="2024743"/>
                </a:lnTo>
                <a:cubicBezTo>
                  <a:pt x="488199" y="2024743"/>
                  <a:pt x="57071" y="1626375"/>
                  <a:pt x="5227" y="1115880"/>
                </a:cubicBezTo>
                <a:lnTo>
                  <a:pt x="0" y="1012372"/>
                </a:lnTo>
                <a:lnTo>
                  <a:pt x="5227" y="908863"/>
                </a:lnTo>
                <a:cubicBezTo>
                  <a:pt x="57071" y="398368"/>
                  <a:pt x="488199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3741814" y="2866926"/>
            <a:ext cx="8528564" cy="1122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5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8111" y="0"/>
            <a:ext cx="1699708" cy="9762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15" y="233418"/>
            <a:ext cx="1235704" cy="5142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21" y="1743888"/>
            <a:ext cx="3810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9" y="1793031"/>
            <a:ext cx="247650" cy="333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90" y="2058212"/>
            <a:ext cx="381000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42" y="4805129"/>
            <a:ext cx="371475" cy="457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0" y="4719644"/>
            <a:ext cx="676275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" y="1967725"/>
            <a:ext cx="542925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4" y="4552956"/>
            <a:ext cx="247650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3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7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5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0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3"/>
                </a:solidFill>
              </a:rPr>
              <a:t>63%</a:t>
            </a:r>
            <a:endParaRPr lang="zh-CN" altLang="en-US" sz="3600">
              <a:solidFill>
                <a:schemeClr val="accent3"/>
              </a:solidFill>
            </a:endParaRPr>
          </a:p>
        </p:txBody>
      </p:sp>
      <p:cxnSp>
        <p:nvCxnSpPr>
          <p:cNvPr id="52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5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1" grpId="0" animBg="1"/>
      <p:bldP spid="35" grpId="0" animBg="1"/>
      <p:bldP spid="49" grpId="0"/>
      <p:bldP spid="50" grpId="0"/>
      <p:bldP spid="51" grpId="0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3343275" y="1449388"/>
            <a:ext cx="6300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9"/>
          <p:cNvSpPr txBox="1">
            <a:spLocks noChangeArrowheads="1"/>
          </p:cNvSpPr>
          <p:nvPr/>
        </p:nvSpPr>
        <p:spPr bwMode="auto">
          <a:xfrm>
            <a:off x="4002088" y="2651125"/>
            <a:ext cx="6362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4741863" y="3884613"/>
            <a:ext cx="628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24"/>
          <p:cNvSpPr>
            <a:spLocks noChangeArrowheads="1"/>
          </p:cNvSpPr>
          <p:nvPr/>
        </p:nvSpPr>
        <p:spPr bwMode="auto">
          <a:xfrm>
            <a:off x="1822450" y="5340350"/>
            <a:ext cx="8542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316"/>
          <p:cNvGrpSpPr/>
          <p:nvPr/>
        </p:nvGrpSpPr>
        <p:grpSpPr>
          <a:xfrm>
            <a:off x="8632617" y="5230593"/>
            <a:ext cx="461963" cy="490537"/>
            <a:chOff x="9766914" y="6007100"/>
            <a:chExt cx="461963" cy="490538"/>
          </a:xfrm>
          <a:solidFill>
            <a:schemeClr val="accent4"/>
          </a:solidFill>
        </p:grpSpPr>
        <p:sp>
          <p:nvSpPr>
            <p:cNvPr id="8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36"/>
          <p:cNvSpPr/>
          <p:nvPr/>
        </p:nvSpPr>
        <p:spPr bwMode="auto">
          <a:xfrm>
            <a:off x="8311794" y="3986213"/>
            <a:ext cx="320675" cy="528637"/>
          </a:xfrm>
          <a:custGeom>
            <a:gdLst>
              <a:gd name="T0" fmla="*/ 2147483646 w 43"/>
              <a:gd name="T1" fmla="*/ 2147483646 h 71"/>
              <a:gd name="T2" fmla="*/ 2147483646 w 43"/>
              <a:gd name="T3" fmla="*/ 2147483646 h 71"/>
              <a:gd name="T4" fmla="*/ 2147483646 w 43"/>
              <a:gd name="T5" fmla="*/ 2147483646 h 71"/>
              <a:gd name="T6" fmla="*/ 2147483646 w 43"/>
              <a:gd name="T7" fmla="*/ 2147483646 h 71"/>
              <a:gd name="T8" fmla="*/ 2147483646 w 43"/>
              <a:gd name="T9" fmla="*/ 2147483646 h 71"/>
              <a:gd name="T10" fmla="*/ 2147483646 w 43"/>
              <a:gd name="T11" fmla="*/ 2147483646 h 71"/>
              <a:gd name="T12" fmla="*/ 2147483646 w 43"/>
              <a:gd name="T13" fmla="*/ 2147483646 h 71"/>
              <a:gd name="T14" fmla="*/ 2147483646 w 43"/>
              <a:gd name="T15" fmla="*/ 2147483646 h 71"/>
              <a:gd name="T16" fmla="*/ 2147483646 w 43"/>
              <a:gd name="T17" fmla="*/ 2147483646 h 71"/>
              <a:gd name="T18" fmla="*/ 2147483646 w 43"/>
              <a:gd name="T19" fmla="*/ 2147483646 h 71"/>
              <a:gd name="T20" fmla="*/ 2147483646 w 43"/>
              <a:gd name="T21" fmla="*/ 2147483646 h 71"/>
              <a:gd name="T22" fmla="*/ 2147483646 w 43"/>
              <a:gd name="T23" fmla="*/ 2147483646 h 71"/>
              <a:gd name="T24" fmla="*/ 2147483646 w 43"/>
              <a:gd name="T25" fmla="*/ 2147483646 h 71"/>
              <a:gd name="T26" fmla="*/ 2147483646 w 43"/>
              <a:gd name="T27" fmla="*/ 0 h 71"/>
              <a:gd name="T28" fmla="*/ 2147483646 w 43"/>
              <a:gd name="T29" fmla="*/ 0 h 71"/>
              <a:gd name="T30" fmla="*/ 2147483646 w 43"/>
              <a:gd name="T31" fmla="*/ 2147483646 h 71"/>
              <a:gd name="T32" fmla="*/ 2147483646 w 43"/>
              <a:gd name="T33" fmla="*/ 2147483646 h 71"/>
              <a:gd name="T34" fmla="*/ 2147483646 w 43"/>
              <a:gd name="T35" fmla="*/ 2147483646 h 71"/>
              <a:gd name="T36" fmla="*/ 2147483646 w 43"/>
              <a:gd name="T37" fmla="*/ 2147483646 h 71"/>
              <a:gd name="T38" fmla="*/ 2147483646 w 43"/>
              <a:gd name="T39" fmla="*/ 2147483646 h 71"/>
              <a:gd name="T40" fmla="*/ 2147483646 w 43"/>
              <a:gd name="T41" fmla="*/ 2147483646 h 71"/>
              <a:gd name="T42" fmla="*/ 2147483646 w 43"/>
              <a:gd name="T43" fmla="*/ 2147483646 h 71"/>
              <a:gd name="T44" fmla="*/ 2147483646 w 43"/>
              <a:gd name="T45" fmla="*/ 2147483646 h 71"/>
              <a:gd name="T46" fmla="*/ 2147483646 w 43"/>
              <a:gd name="T47" fmla="*/ 2147483646 h 71"/>
              <a:gd name="T48" fmla="*/ 2147483646 w 43"/>
              <a:gd name="T49" fmla="*/ 2147483646 h 71"/>
              <a:gd name="T50" fmla="*/ 2147483646 w 43"/>
              <a:gd name="T51" fmla="*/ 2147483646 h 71"/>
              <a:gd name="T52" fmla="*/ 2147483646 w 43"/>
              <a:gd name="T53" fmla="*/ 2147483646 h 71"/>
              <a:gd name="T54" fmla="*/ 2147483646 w 43"/>
              <a:gd name="T55" fmla="*/ 2147483646 h 71"/>
              <a:gd name="T56" fmla="*/ 2147483646 w 43"/>
              <a:gd name="T57" fmla="*/ 2147483646 h 71"/>
              <a:gd name="T58" fmla="*/ 2147483646 w 43"/>
              <a:gd name="T59" fmla="*/ 2147483646 h 71"/>
              <a:gd name="T60" fmla="*/ 2147483646 w 43"/>
              <a:gd name="T61" fmla="*/ 2147483646 h 71"/>
              <a:gd name="T62" fmla="*/ 0 w 43"/>
              <a:gd name="T63" fmla="*/ 2147483646 h 71"/>
              <a:gd name="T64" fmla="*/ 2147483646 w 43"/>
              <a:gd name="T65" fmla="*/ 2147483646 h 71"/>
              <a:gd name="T66" fmla="*/ 2147483646 w 43"/>
              <a:gd name="T67" fmla="*/ 2147483646 h 71"/>
              <a:gd name="T68" fmla="*/ 2147483646 w 43"/>
              <a:gd name="T69" fmla="*/ 2147483646 h 71"/>
              <a:gd name="T70" fmla="*/ 2147483646 w 43"/>
              <a:gd name="T71" fmla="*/ 2147483646 h 71"/>
              <a:gd name="T72" fmla="*/ 2147483646 w 43"/>
              <a:gd name="T73" fmla="*/ 2147483646 h 71"/>
              <a:gd name="T74" fmla="*/ 2147483646 w 43"/>
              <a:gd name="T75" fmla="*/ 2147483646 h 71"/>
              <a:gd name="T76" fmla="*/ 2147483646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313"/>
          <p:cNvGrpSpPr/>
          <p:nvPr/>
        </p:nvGrpSpPr>
        <p:grpSpPr>
          <a:xfrm>
            <a:off x="7429292" y="1428530"/>
            <a:ext cx="403225" cy="512763"/>
            <a:chOff x="7541239" y="0"/>
            <a:chExt cx="403225" cy="512763"/>
          </a:xfrm>
          <a:solidFill>
            <a:schemeClr val="accent2"/>
          </a:solidFill>
        </p:grpSpPr>
        <p:sp>
          <p:nvSpPr>
            <p:cNvPr id="13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Freeform 271"/>
          <p:cNvSpPr>
            <a:spLocks noEditPoints="1"/>
          </p:cNvSpPr>
          <p:nvPr/>
        </p:nvSpPr>
        <p:spPr bwMode="auto">
          <a:xfrm>
            <a:off x="7846656" y="2689225"/>
            <a:ext cx="449263" cy="446088"/>
          </a:xfrm>
          <a:custGeom>
            <a:gdLst>
              <a:gd name="T0" fmla="*/ 2147483646 w 60"/>
              <a:gd name="T1" fmla="*/ 2147483646 h 60"/>
              <a:gd name="T2" fmla="*/ 2147483646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0 h 60"/>
              <a:gd name="T18" fmla="*/ 2147483646 w 60"/>
              <a:gd name="T19" fmla="*/ 0 h 60"/>
              <a:gd name="T20" fmla="*/ 2147483646 w 60"/>
              <a:gd name="T21" fmla="*/ 0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0 w 60"/>
              <a:gd name="T35" fmla="*/ 2147483646 h 60"/>
              <a:gd name="T36" fmla="*/ 0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五边形 43"/>
          <p:cNvSpPr/>
          <p:nvPr/>
        </p:nvSpPr>
        <p:spPr>
          <a:xfrm>
            <a:off x="86956" y="1428750"/>
            <a:ext cx="6111875" cy="754063"/>
          </a:xfrm>
          <a:prstGeom prst="homePlate">
            <a:avLst>
              <a:gd name="adj" fmla="val 64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五边形 44"/>
          <p:cNvSpPr/>
          <p:nvPr/>
        </p:nvSpPr>
        <p:spPr>
          <a:xfrm>
            <a:off x="86956" y="2655888"/>
            <a:ext cx="6565900" cy="754062"/>
          </a:xfrm>
          <a:prstGeom prst="homePlate">
            <a:avLst>
              <a:gd name="adj" fmla="val 64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五边形 45"/>
          <p:cNvSpPr/>
          <p:nvPr/>
        </p:nvSpPr>
        <p:spPr>
          <a:xfrm>
            <a:off x="81129" y="3884613"/>
            <a:ext cx="7186613" cy="754062"/>
          </a:xfrm>
          <a:prstGeom prst="homePlate">
            <a:avLst>
              <a:gd name="adj" fmla="val 64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五边形 46"/>
          <p:cNvSpPr/>
          <p:nvPr/>
        </p:nvSpPr>
        <p:spPr>
          <a:xfrm>
            <a:off x="86956" y="5111750"/>
            <a:ext cx="7656513" cy="754063"/>
          </a:xfrm>
          <a:prstGeom prst="homePlate">
            <a:avLst>
              <a:gd name="adj" fmla="val 64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322"/>
          <p:cNvSpPr>
            <a:spLocks noChangeArrowheads="1"/>
          </p:cNvSpPr>
          <p:nvPr/>
        </p:nvSpPr>
        <p:spPr bwMode="auto">
          <a:xfrm>
            <a:off x="8045094" y="14478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23"/>
          <p:cNvSpPr>
            <a:spLocks noChangeArrowheads="1"/>
          </p:cNvSpPr>
          <p:nvPr/>
        </p:nvSpPr>
        <p:spPr bwMode="auto">
          <a:xfrm>
            <a:off x="64731" y="1501775"/>
            <a:ext cx="6000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矩形 324"/>
          <p:cNvSpPr>
            <a:spLocks noChangeArrowheads="1"/>
          </p:cNvSpPr>
          <p:nvPr/>
        </p:nvSpPr>
        <p:spPr bwMode="auto">
          <a:xfrm>
            <a:off x="64731" y="2749550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矩形 325"/>
          <p:cNvSpPr>
            <a:spLocks noChangeArrowheads="1"/>
          </p:cNvSpPr>
          <p:nvPr/>
        </p:nvSpPr>
        <p:spPr bwMode="auto">
          <a:xfrm>
            <a:off x="64731" y="3978275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矩形 326"/>
          <p:cNvSpPr>
            <a:spLocks noChangeArrowheads="1"/>
          </p:cNvSpPr>
          <p:nvPr/>
        </p:nvSpPr>
        <p:spPr bwMode="auto">
          <a:xfrm>
            <a:off x="64731" y="5207000"/>
            <a:ext cx="6224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矩形 327"/>
          <p:cNvSpPr>
            <a:spLocks noChangeArrowheads="1"/>
          </p:cNvSpPr>
          <p:nvPr/>
        </p:nvSpPr>
        <p:spPr bwMode="auto">
          <a:xfrm>
            <a:off x="8510231" y="269557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28"/>
          <p:cNvSpPr>
            <a:spLocks noChangeArrowheads="1"/>
          </p:cNvSpPr>
          <p:nvPr/>
        </p:nvSpPr>
        <p:spPr bwMode="auto">
          <a:xfrm>
            <a:off x="8915044" y="4030663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329"/>
          <p:cNvSpPr>
            <a:spLocks noChangeArrowheads="1"/>
          </p:cNvSpPr>
          <p:nvPr/>
        </p:nvSpPr>
        <p:spPr bwMode="auto">
          <a:xfrm>
            <a:off x="9423044" y="52673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42963" y="4606925"/>
            <a:ext cx="2820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686300" y="4606925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369300" y="4606925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L 形 18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 形 19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81096"/>
            <a:ext cx="12191999" cy="3624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093550" y="2375585"/>
            <a:ext cx="2237478" cy="22359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自由: 形状 5"/>
          <p:cNvSpPr/>
          <p:nvPr/>
        </p:nvSpPr>
        <p:spPr>
          <a:xfrm>
            <a:off x="3820887" y="2461605"/>
            <a:ext cx="8371112" cy="2024744"/>
          </a:xfrm>
          <a:custGeom>
            <a:gdLst>
              <a:gd name="connsiteX0" fmla="*/ 0 w 8371112"/>
              <a:gd name="connsiteY0" fmla="*/ 1012371 h 2024744"/>
              <a:gd name="connsiteX1" fmla="*/ 0 w 8371112"/>
              <a:gd name="connsiteY1" fmla="*/ 1012372 h 2024744"/>
              <a:gd name="connsiteX2" fmla="*/ 0 w 8371112"/>
              <a:gd name="connsiteY2" fmla="*/ 1012372 h 2024744"/>
              <a:gd name="connsiteX3" fmla="*/ 1012372 w 8371112"/>
              <a:gd name="connsiteY3" fmla="*/ 0 h 2024744"/>
              <a:gd name="connsiteX4" fmla="*/ 8213663 w 8371112"/>
              <a:gd name="connsiteY4" fmla="*/ 0 h 2024744"/>
              <a:gd name="connsiteX5" fmla="*/ 8317172 w 8371112"/>
              <a:gd name="connsiteY5" fmla="*/ 5227 h 2024744"/>
              <a:gd name="connsiteX6" fmla="*/ 8371112 w 8371112"/>
              <a:gd name="connsiteY6" fmla="*/ 13459 h 2024744"/>
              <a:gd name="connsiteX7" fmla="*/ 8371112 w 8371112"/>
              <a:gd name="connsiteY7" fmla="*/ 2011285 h 2024744"/>
              <a:gd name="connsiteX8" fmla="*/ 8317171 w 8371112"/>
              <a:gd name="connsiteY8" fmla="*/ 2019517 h 2024744"/>
              <a:gd name="connsiteX9" fmla="*/ 8213662 w 8371112"/>
              <a:gd name="connsiteY9" fmla="*/ 2024744 h 2024744"/>
              <a:gd name="connsiteX10" fmla="*/ 1012372 w 8371112"/>
              <a:gd name="connsiteY10" fmla="*/ 2024743 h 2024744"/>
              <a:gd name="connsiteX11" fmla="*/ 5227 w 8371112"/>
              <a:gd name="connsiteY11" fmla="*/ 1115880 h 2024744"/>
              <a:gd name="connsiteX12" fmla="*/ 0 w 8371112"/>
              <a:gd name="connsiteY12" fmla="*/ 1012372 h 2024744"/>
              <a:gd name="connsiteX13" fmla="*/ 5227 w 8371112"/>
              <a:gd name="connsiteY13" fmla="*/ 908863 h 2024744"/>
              <a:gd name="connsiteX14" fmla="*/ 1012372 w 8371112"/>
              <a:gd name="connsiteY14" fmla="*/ 0 h 20247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1112" h="2024744">
                <a:moveTo>
                  <a:pt x="0" y="1012371"/>
                </a:moveTo>
                <a:lnTo>
                  <a:pt x="0" y="1012372"/>
                </a:lnTo>
                <a:lnTo>
                  <a:pt x="0" y="1012372"/>
                </a:lnTo>
                <a:close/>
                <a:moveTo>
                  <a:pt x="1012372" y="0"/>
                </a:moveTo>
                <a:lnTo>
                  <a:pt x="8213663" y="0"/>
                </a:lnTo>
                <a:cubicBezTo>
                  <a:pt x="8248608" y="0"/>
                  <a:pt x="8283139" y="1771"/>
                  <a:pt x="8317172" y="5227"/>
                </a:cubicBezTo>
                <a:lnTo>
                  <a:pt x="8371112" y="13459"/>
                </a:lnTo>
                <a:lnTo>
                  <a:pt x="8371112" y="2011285"/>
                </a:lnTo>
                <a:lnTo>
                  <a:pt x="8317171" y="2019517"/>
                </a:lnTo>
                <a:cubicBezTo>
                  <a:pt x="8283138" y="2022974"/>
                  <a:pt x="8248607" y="2024744"/>
                  <a:pt x="8213662" y="2024744"/>
                </a:cubicBezTo>
                <a:lnTo>
                  <a:pt x="1012372" y="2024743"/>
                </a:lnTo>
                <a:cubicBezTo>
                  <a:pt x="488199" y="2024743"/>
                  <a:pt x="57071" y="1626375"/>
                  <a:pt x="5227" y="1115880"/>
                </a:cubicBezTo>
                <a:lnTo>
                  <a:pt x="0" y="1012372"/>
                </a:lnTo>
                <a:lnTo>
                  <a:pt x="5227" y="908863"/>
                </a:lnTo>
                <a:cubicBezTo>
                  <a:pt x="57071" y="398368"/>
                  <a:pt x="488199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3741814" y="2866926"/>
            <a:ext cx="8528564" cy="1122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5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8111" y="0"/>
            <a:ext cx="1699708" cy="9762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15" y="233418"/>
            <a:ext cx="1235704" cy="5142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21" y="1743888"/>
            <a:ext cx="3810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9" y="1793031"/>
            <a:ext cx="247650" cy="333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90" y="2058212"/>
            <a:ext cx="381000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42" y="4805129"/>
            <a:ext cx="371475" cy="457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0" y="4719644"/>
            <a:ext cx="676275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" y="1967725"/>
            <a:ext cx="542925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4" y="4552956"/>
            <a:ext cx="247650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33" name="椭圆 32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36" name="椭圆 35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39" name="椭圆 38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6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42" name="椭圆 41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45" name="椭圆 44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48" name="椭圆 47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TextBox 55"/>
          <p:cNvSpPr txBox="1">
            <a:spLocks noChangeArrowheads="1"/>
          </p:cNvSpPr>
          <p:nvPr/>
        </p:nvSpPr>
        <p:spPr bwMode="auto">
          <a:xfrm>
            <a:off x="7512621" y="1986102"/>
            <a:ext cx="393065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5"/>
          <p:cNvSpPr txBox="1">
            <a:spLocks noChangeArrowheads="1"/>
          </p:cNvSpPr>
          <p:nvPr/>
        </p:nvSpPr>
        <p:spPr bwMode="auto">
          <a:xfrm>
            <a:off x="7512621" y="3328052"/>
            <a:ext cx="393065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5"/>
          <p:cNvSpPr txBox="1">
            <a:spLocks noChangeArrowheads="1"/>
          </p:cNvSpPr>
          <p:nvPr/>
        </p:nvSpPr>
        <p:spPr bwMode="auto">
          <a:xfrm>
            <a:off x="7512621" y="4761714"/>
            <a:ext cx="3930650" cy="83099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2065206" y="1986102"/>
            <a:ext cx="393065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5"/>
          <p:cNvSpPr txBox="1">
            <a:spLocks noChangeArrowheads="1"/>
          </p:cNvSpPr>
          <p:nvPr/>
        </p:nvSpPr>
        <p:spPr bwMode="auto">
          <a:xfrm>
            <a:off x="2065206" y="3328052"/>
            <a:ext cx="393065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5"/>
          <p:cNvSpPr txBox="1">
            <a:spLocks noChangeArrowheads="1"/>
          </p:cNvSpPr>
          <p:nvPr/>
        </p:nvSpPr>
        <p:spPr bwMode="auto">
          <a:xfrm>
            <a:off x="2065206" y="4761714"/>
            <a:ext cx="3930650" cy="83099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自由: 形状 27"/>
          <p:cNvSpPr/>
          <p:nvPr/>
        </p:nvSpPr>
        <p:spPr>
          <a:xfrm>
            <a:off x="5786704" y="1656992"/>
            <a:ext cx="6424345" cy="3624943"/>
          </a:xfrm>
          <a:custGeom>
            <a:gdLst>
              <a:gd name="connsiteX0" fmla="*/ 631356 w 6567854"/>
              <a:gd name="connsiteY0" fmla="*/ 0 h 3624943"/>
              <a:gd name="connsiteX1" fmla="*/ 6567854 w 6567854"/>
              <a:gd name="connsiteY1" fmla="*/ 0 h 3624943"/>
              <a:gd name="connsiteX2" fmla="*/ 6567854 w 6567854"/>
              <a:gd name="connsiteY2" fmla="*/ 3624943 h 3624943"/>
              <a:gd name="connsiteX3" fmla="*/ 631356 w 6567854"/>
              <a:gd name="connsiteY3" fmla="*/ 3624943 h 3624943"/>
              <a:gd name="connsiteX4" fmla="*/ 0 w 6567854"/>
              <a:gd name="connsiteY4" fmla="*/ 2993587 h 3624943"/>
              <a:gd name="connsiteX5" fmla="*/ 0 w 6567854"/>
              <a:gd name="connsiteY5" fmla="*/ 631356 h 3624943"/>
              <a:gd name="connsiteX6" fmla="*/ 631356 w 6567854"/>
              <a:gd name="connsiteY6" fmla="*/ 0 h 36249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853" h="3624943">
                <a:moveTo>
                  <a:pt x="631356" y="0"/>
                </a:moveTo>
                <a:lnTo>
                  <a:pt x="6567854" y="0"/>
                </a:lnTo>
                <a:lnTo>
                  <a:pt x="6567854" y="3624943"/>
                </a:lnTo>
                <a:lnTo>
                  <a:pt x="631356" y="3624943"/>
                </a:lnTo>
                <a:cubicBezTo>
                  <a:pt x="282668" y="3624943"/>
                  <a:pt x="0" y="3342275"/>
                  <a:pt x="0" y="2993587"/>
                </a:cubicBezTo>
                <a:lnTo>
                  <a:pt x="0" y="631356"/>
                </a:lnTo>
                <a:cubicBezTo>
                  <a:pt x="0" y="282668"/>
                  <a:pt x="282668" y="0"/>
                  <a:pt x="63135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5" b="-185"/>
          <a:stretch>
            <a:fillRect/>
          </a:stretch>
        </p:blipFill>
        <p:spPr>
          <a:xfrm>
            <a:off x="0" y="5594699"/>
            <a:ext cx="12191998" cy="12918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" y="4558112"/>
            <a:ext cx="2659308" cy="1883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50" y="4834622"/>
            <a:ext cx="2538186" cy="1701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36" y="5387724"/>
            <a:ext cx="3606800" cy="1249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MH_Number_1"/>
          <p:cNvSpPr/>
          <p:nvPr>
            <p:custDataLst>
              <p:tags r:id="rId6"/>
            </p:custDataLst>
          </p:nvPr>
        </p:nvSpPr>
        <p:spPr>
          <a:xfrm>
            <a:off x="6231647" y="1971587"/>
            <a:ext cx="49895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2"/>
          <p:cNvSpPr/>
          <p:nvPr>
            <p:custDataLst>
              <p:tags r:id="rId7"/>
            </p:custDataLst>
          </p:nvPr>
        </p:nvSpPr>
        <p:spPr>
          <a:xfrm>
            <a:off x="6231647" y="2801188"/>
            <a:ext cx="49895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Number_1"/>
          <p:cNvSpPr/>
          <p:nvPr>
            <p:custDataLst>
              <p:tags r:id="rId8"/>
            </p:custDataLst>
          </p:nvPr>
        </p:nvSpPr>
        <p:spPr>
          <a:xfrm>
            <a:off x="6231647" y="3630789"/>
            <a:ext cx="49895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Number_2"/>
          <p:cNvSpPr/>
          <p:nvPr>
            <p:custDataLst>
              <p:tags r:id="rId9"/>
            </p:custDataLst>
          </p:nvPr>
        </p:nvSpPr>
        <p:spPr>
          <a:xfrm>
            <a:off x="6231647" y="4460390"/>
            <a:ext cx="49895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1152" y="1977951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2049569" y="1590988"/>
            <a:ext cx="1671205" cy="2554545"/>
            <a:chOff x="1896451" y="2181158"/>
            <a:chExt cx="1671205" cy="2554545"/>
          </a:xfrm>
        </p:grpSpPr>
        <p:sp>
          <p:nvSpPr>
            <p:cNvPr id="13" name="MH_Others_1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1055607" y="3207189"/>
              <a:ext cx="2208689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dist">
                <a:defRPr/>
              </a:pPr>
              <a:r>
                <a:rPr lang="en-US" altLang="zh-CN" sz="2400" b="1" spc="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b="1" spc="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4"/>
            <p:cNvSpPr/>
            <p:nvPr/>
          </p:nvSpPr>
          <p:spPr>
            <a:xfrm>
              <a:off x="1896451" y="2181158"/>
              <a:ext cx="1671205" cy="2554545"/>
            </a:xfrm>
            <a:prstGeom prst="roundRect">
              <a:avLst>
                <a:gd name="adj" fmla="val 17098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自由: 形状 14"/>
          <p:cNvSpPr/>
          <p:nvPr/>
        </p:nvSpPr>
        <p:spPr>
          <a:xfrm>
            <a:off x="6926260" y="1971587"/>
            <a:ext cx="5265738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自由: 形状 15"/>
          <p:cNvSpPr/>
          <p:nvPr/>
        </p:nvSpPr>
        <p:spPr>
          <a:xfrm>
            <a:off x="6926260" y="2797488"/>
            <a:ext cx="5265738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自由: 形状 16"/>
          <p:cNvSpPr/>
          <p:nvPr/>
        </p:nvSpPr>
        <p:spPr>
          <a:xfrm>
            <a:off x="6926260" y="3641926"/>
            <a:ext cx="5265738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自由: 形状 17"/>
          <p:cNvSpPr/>
          <p:nvPr/>
        </p:nvSpPr>
        <p:spPr>
          <a:xfrm>
            <a:off x="6926260" y="4460792"/>
            <a:ext cx="5265738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MH_Entry_1"/>
          <p:cNvSpPr/>
          <p:nvPr>
            <p:custDataLst>
              <p:tags r:id="rId11"/>
            </p:custDataLst>
          </p:nvPr>
        </p:nvSpPr>
        <p:spPr>
          <a:xfrm>
            <a:off x="6926260" y="1965170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Entry_2"/>
          <p:cNvSpPr/>
          <p:nvPr>
            <p:custDataLst>
              <p:tags r:id="rId12"/>
            </p:custDataLst>
          </p:nvPr>
        </p:nvSpPr>
        <p:spPr>
          <a:xfrm>
            <a:off x="6926260" y="279477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Entry_1"/>
          <p:cNvSpPr/>
          <p:nvPr>
            <p:custDataLst>
              <p:tags r:id="rId13"/>
            </p:custDataLst>
          </p:nvPr>
        </p:nvSpPr>
        <p:spPr>
          <a:xfrm>
            <a:off x="6926260" y="3624372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Entry_2"/>
          <p:cNvSpPr/>
          <p:nvPr>
            <p:custDataLst>
              <p:tags r:id="rId14"/>
            </p:custDataLst>
          </p:nvPr>
        </p:nvSpPr>
        <p:spPr>
          <a:xfrm>
            <a:off x="6926260" y="4453973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0"/>
          <a:stretch>
            <a:fillRect/>
          </a:stretch>
        </p:blipFill>
        <p:spPr>
          <a:xfrm>
            <a:off x="0" y="-22435"/>
            <a:ext cx="12191998" cy="1291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371725" y="1772817"/>
            <a:ext cx="1790700" cy="2062103"/>
            <a:chOff x="2259496" y="1859351"/>
            <a:chExt cx="1789452" cy="2062291"/>
          </a:xfrm>
        </p:grpSpPr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35"/>
            <p:cNvSpPr txBox="1">
              <a:spLocks noChangeArrowheads="1"/>
            </p:cNvSpPr>
            <p:nvPr/>
          </p:nvSpPr>
          <p:spPr bwMode="auto">
            <a:xfrm>
              <a:off x="2307104" y="1859351"/>
              <a:ext cx="1741844" cy="206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单击此处添加您的文字内容。单击此处添加您的文字内容。单击此处添加您的文字内容。单击此处添加您的文字内容。</a:t>
              </a:r>
              <a:endParaRPr lang="zh-CN" altLang="en-US" sz="16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5266" y="2204864"/>
            <a:ext cx="1906587" cy="2062103"/>
            <a:chOff x="5036235" y="2291470"/>
            <a:chExt cx="1907087" cy="2062505"/>
          </a:xfrm>
        </p:grpSpPr>
        <p:sp>
          <p:nvSpPr>
            <p:cNvPr id="14" name="文本框 14"/>
            <p:cNvSpPr txBox="1">
              <a:spLocks noChangeArrowheads="1"/>
            </p:cNvSpPr>
            <p:nvPr/>
          </p:nvSpPr>
          <p:spPr bwMode="auto">
            <a:xfrm>
              <a:off x="5102087" y="2323492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5"/>
            <p:cNvSpPr txBox="1">
              <a:spLocks noChangeArrowheads="1"/>
            </p:cNvSpPr>
            <p:nvPr/>
          </p:nvSpPr>
          <p:spPr bwMode="auto">
            <a:xfrm>
              <a:off x="5036235" y="2291470"/>
              <a:ext cx="1907087" cy="206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单击此处添加您的文字内容。单击此处添加您的文字内容。单击此处添加您的文字内容。单击此处添加您的文字内容。单击此处添加您的文字内容。</a:t>
              </a:r>
              <a:endParaRPr lang="zh-CN" altLang="en-US" sz="16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81962" y="1771241"/>
            <a:ext cx="1741487" cy="2554545"/>
            <a:chOff x="8014660" y="2387936"/>
            <a:chExt cx="1741844" cy="2554783"/>
          </a:xfrm>
        </p:grpSpPr>
        <p:sp>
          <p:nvSpPr>
            <p:cNvPr id="17" name="文本框 17"/>
            <p:cNvSpPr txBox="1">
              <a:spLocks noChangeArrowheads="1"/>
            </p:cNvSpPr>
            <p:nvPr/>
          </p:nvSpPr>
          <p:spPr bwMode="auto">
            <a:xfrm>
              <a:off x="8014660" y="2395429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35"/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741844" cy="255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单击此处添加您的文字内容。单击此处添加您的文字内容。单击此处添加您的文字内容。单击此处添加您的文字内容。单击此处添加您的文字内容。</a:t>
              </a:r>
              <a:endParaRPr lang="zh-CN" altLang="en-US" sz="160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0" name="椭圆 19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3" name="椭圆 22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24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6" name="椭圆 25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27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4458324" y="2463949"/>
            <a:ext cx="576263" cy="534988"/>
          </a:xfrm>
          <a:custGeom>
            <a:rect l="l" t="t" r="r" b="b"/>
            <a:pathLst>
              <a:path w="969654" h="903533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rect l="0" t="0" r="r" b="b"/>
            <a:pathLst>
              <a:path w="1903411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63023" y="1955379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63023" y="3634827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89931" y="1958978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89931" y="3638425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51281" y="1946633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51281" y="3626079"/>
            <a:ext cx="23533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44"/>
          <p:cNvSpPr>
            <a:spLocks noChangeArrowheads="1"/>
          </p:cNvSpPr>
          <p:nvPr/>
        </p:nvSpPr>
        <p:spPr bwMode="auto">
          <a:xfrm>
            <a:off x="1192213" y="5105400"/>
            <a:ext cx="983773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618673" y="267205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54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8699" y="3576176"/>
            <a:ext cx="29946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46548" y="2578199"/>
            <a:ext cx="3098904" cy="1422601"/>
          </a:xfrm>
          <a:prstGeom prst="roundRect">
            <a:avLst>
              <a:gd name="adj" fmla="val 1740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2258853"/>
            <a:ext cx="3031958" cy="21719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60041" y="2258853"/>
            <a:ext cx="3031958" cy="21719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13134"/>
            <a:ext cx="12191999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385060"/>
            <a:ext cx="12191999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图文框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6" y="2700623"/>
            <a:ext cx="381000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02" y="3692868"/>
            <a:ext cx="247650" cy="333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40" y="2650256"/>
            <a:ext cx="3810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0" y="2824230"/>
            <a:ext cx="371475" cy="457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587" y="3395729"/>
            <a:ext cx="676275" cy="68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81096"/>
            <a:ext cx="12191999" cy="3624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093550" y="2375585"/>
            <a:ext cx="2237478" cy="22359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自由: 形状 5"/>
          <p:cNvSpPr/>
          <p:nvPr/>
        </p:nvSpPr>
        <p:spPr>
          <a:xfrm>
            <a:off x="3820887" y="2461605"/>
            <a:ext cx="8371112" cy="2024744"/>
          </a:xfrm>
          <a:custGeom>
            <a:gdLst>
              <a:gd name="connsiteX0" fmla="*/ 0 w 8371112"/>
              <a:gd name="connsiteY0" fmla="*/ 1012371 h 2024744"/>
              <a:gd name="connsiteX1" fmla="*/ 0 w 8371112"/>
              <a:gd name="connsiteY1" fmla="*/ 1012372 h 2024744"/>
              <a:gd name="connsiteX2" fmla="*/ 0 w 8371112"/>
              <a:gd name="connsiteY2" fmla="*/ 1012372 h 2024744"/>
              <a:gd name="connsiteX3" fmla="*/ 1012372 w 8371112"/>
              <a:gd name="connsiteY3" fmla="*/ 0 h 2024744"/>
              <a:gd name="connsiteX4" fmla="*/ 8213663 w 8371112"/>
              <a:gd name="connsiteY4" fmla="*/ 0 h 2024744"/>
              <a:gd name="connsiteX5" fmla="*/ 8317172 w 8371112"/>
              <a:gd name="connsiteY5" fmla="*/ 5227 h 2024744"/>
              <a:gd name="connsiteX6" fmla="*/ 8371112 w 8371112"/>
              <a:gd name="connsiteY6" fmla="*/ 13459 h 2024744"/>
              <a:gd name="connsiteX7" fmla="*/ 8371112 w 8371112"/>
              <a:gd name="connsiteY7" fmla="*/ 2011285 h 2024744"/>
              <a:gd name="connsiteX8" fmla="*/ 8317171 w 8371112"/>
              <a:gd name="connsiteY8" fmla="*/ 2019517 h 2024744"/>
              <a:gd name="connsiteX9" fmla="*/ 8213662 w 8371112"/>
              <a:gd name="connsiteY9" fmla="*/ 2024744 h 2024744"/>
              <a:gd name="connsiteX10" fmla="*/ 1012372 w 8371112"/>
              <a:gd name="connsiteY10" fmla="*/ 2024743 h 2024744"/>
              <a:gd name="connsiteX11" fmla="*/ 5227 w 8371112"/>
              <a:gd name="connsiteY11" fmla="*/ 1115880 h 2024744"/>
              <a:gd name="connsiteX12" fmla="*/ 0 w 8371112"/>
              <a:gd name="connsiteY12" fmla="*/ 1012372 h 2024744"/>
              <a:gd name="connsiteX13" fmla="*/ 5227 w 8371112"/>
              <a:gd name="connsiteY13" fmla="*/ 908863 h 2024744"/>
              <a:gd name="connsiteX14" fmla="*/ 1012372 w 8371112"/>
              <a:gd name="connsiteY14" fmla="*/ 0 h 20247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1112" h="2024744">
                <a:moveTo>
                  <a:pt x="0" y="1012371"/>
                </a:moveTo>
                <a:lnTo>
                  <a:pt x="0" y="1012372"/>
                </a:lnTo>
                <a:lnTo>
                  <a:pt x="0" y="1012372"/>
                </a:lnTo>
                <a:close/>
                <a:moveTo>
                  <a:pt x="1012372" y="0"/>
                </a:moveTo>
                <a:lnTo>
                  <a:pt x="8213663" y="0"/>
                </a:lnTo>
                <a:cubicBezTo>
                  <a:pt x="8248608" y="0"/>
                  <a:pt x="8283139" y="1771"/>
                  <a:pt x="8317172" y="5227"/>
                </a:cubicBezTo>
                <a:lnTo>
                  <a:pt x="8371112" y="13459"/>
                </a:lnTo>
                <a:lnTo>
                  <a:pt x="8371112" y="2011285"/>
                </a:lnTo>
                <a:lnTo>
                  <a:pt x="8317171" y="2019517"/>
                </a:lnTo>
                <a:cubicBezTo>
                  <a:pt x="8283138" y="2022974"/>
                  <a:pt x="8248607" y="2024744"/>
                  <a:pt x="8213662" y="2024744"/>
                </a:cubicBezTo>
                <a:lnTo>
                  <a:pt x="1012372" y="2024743"/>
                </a:lnTo>
                <a:cubicBezTo>
                  <a:pt x="488199" y="2024743"/>
                  <a:pt x="57071" y="1626375"/>
                  <a:pt x="5227" y="1115880"/>
                </a:cubicBezTo>
                <a:lnTo>
                  <a:pt x="0" y="1012372"/>
                </a:lnTo>
                <a:lnTo>
                  <a:pt x="5227" y="908863"/>
                </a:lnTo>
                <a:cubicBezTo>
                  <a:pt x="57071" y="398368"/>
                  <a:pt x="488199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3741814" y="2866926"/>
            <a:ext cx="8528564" cy="1122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5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8111" y="0"/>
            <a:ext cx="1699708" cy="9762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15" y="233418"/>
            <a:ext cx="1235704" cy="5142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21" y="1743888"/>
            <a:ext cx="3810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9" y="1793031"/>
            <a:ext cx="247650" cy="333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90" y="2058212"/>
            <a:ext cx="381000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42" y="4805129"/>
            <a:ext cx="371475" cy="457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0" y="4719644"/>
            <a:ext cx="676275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" y="1967725"/>
            <a:ext cx="542925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4" y="4552956"/>
            <a:ext cx="247650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9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4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7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3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820240" y="3893033"/>
            <a:ext cx="2098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637965" y="3893033"/>
            <a:ext cx="2098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527612" y="3893033"/>
            <a:ext cx="2098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9389642" y="3893033"/>
            <a:ext cx="2098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80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2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MH_SubTitle_1"/>
          <p:cNvSpPr>
            <a:spLocks noChangeArrowheads="1"/>
          </p:cNvSpPr>
          <p:nvPr/>
        </p:nvSpPr>
        <p:spPr bwMode="auto">
          <a:xfrm>
            <a:off x="1401763" y="22415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  <p:sp>
        <p:nvSpPr>
          <p:cNvPr id="30" name="MH_SubTitle_2"/>
          <p:cNvSpPr>
            <a:spLocks noChangeArrowheads="1"/>
          </p:cNvSpPr>
          <p:nvPr/>
        </p:nvSpPr>
        <p:spPr bwMode="auto">
          <a:xfrm>
            <a:off x="984250" y="32019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  <p:sp>
        <p:nvSpPr>
          <p:cNvPr id="31" name="MH_SubTitle_3"/>
          <p:cNvSpPr>
            <a:spLocks noChangeArrowheads="1"/>
          </p:cNvSpPr>
          <p:nvPr/>
        </p:nvSpPr>
        <p:spPr bwMode="auto">
          <a:xfrm>
            <a:off x="1401763" y="4197350"/>
            <a:ext cx="303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  <p:sp>
        <p:nvSpPr>
          <p:cNvPr id="32" name="MH_SubTitle_4"/>
          <p:cNvSpPr>
            <a:spLocks noChangeArrowheads="1"/>
          </p:cNvSpPr>
          <p:nvPr/>
        </p:nvSpPr>
        <p:spPr bwMode="auto">
          <a:xfrm>
            <a:off x="7770813" y="22415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  <p:sp>
        <p:nvSpPr>
          <p:cNvPr id="33" name="MH_SubTitle_5"/>
          <p:cNvSpPr>
            <a:spLocks noChangeArrowheads="1"/>
          </p:cNvSpPr>
          <p:nvPr/>
        </p:nvSpPr>
        <p:spPr bwMode="auto">
          <a:xfrm>
            <a:off x="8110538" y="32019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  <p:sp>
        <p:nvSpPr>
          <p:cNvPr id="34" name="MH_SubTitle_6"/>
          <p:cNvSpPr>
            <a:spLocks noChangeArrowheads="1"/>
          </p:cNvSpPr>
          <p:nvPr/>
        </p:nvSpPr>
        <p:spPr bwMode="auto">
          <a:xfrm>
            <a:off x="7770813" y="4197350"/>
            <a:ext cx="3052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</a:t>
            </a:r>
            <a:endParaRPr lang="zh-CN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Desc_1"/>
          <p:cNvSpPr txBox="1">
            <a:spLocks noChangeArrowheads="1"/>
          </p:cNvSpPr>
          <p:nvPr/>
        </p:nvSpPr>
        <p:spPr bwMode="auto">
          <a:xfrm>
            <a:off x="8851900" y="2252663"/>
            <a:ext cx="2913063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8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7" idx="6"/>
            <a:endCxn id="8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2" idx="2"/>
            <a:endCxn id="9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2471738" y="3660775"/>
            <a:ext cx="2478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5749925" y="2633663"/>
            <a:ext cx="220663" cy="415925"/>
          </a:xfrm>
          <a:custGeom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116638" y="3910013"/>
            <a:ext cx="414337" cy="307975"/>
          </a:xfrm>
          <a:custGeom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81096"/>
            <a:ext cx="12191999" cy="3624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093550" y="2375585"/>
            <a:ext cx="2237478" cy="22359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自由: 形状 5"/>
          <p:cNvSpPr/>
          <p:nvPr/>
        </p:nvSpPr>
        <p:spPr>
          <a:xfrm>
            <a:off x="3820887" y="2461605"/>
            <a:ext cx="8371112" cy="2024744"/>
          </a:xfrm>
          <a:custGeom>
            <a:gdLst>
              <a:gd name="connsiteX0" fmla="*/ 0 w 8371112"/>
              <a:gd name="connsiteY0" fmla="*/ 1012371 h 2024744"/>
              <a:gd name="connsiteX1" fmla="*/ 0 w 8371112"/>
              <a:gd name="connsiteY1" fmla="*/ 1012372 h 2024744"/>
              <a:gd name="connsiteX2" fmla="*/ 0 w 8371112"/>
              <a:gd name="connsiteY2" fmla="*/ 1012372 h 2024744"/>
              <a:gd name="connsiteX3" fmla="*/ 1012372 w 8371112"/>
              <a:gd name="connsiteY3" fmla="*/ 0 h 2024744"/>
              <a:gd name="connsiteX4" fmla="*/ 8213663 w 8371112"/>
              <a:gd name="connsiteY4" fmla="*/ 0 h 2024744"/>
              <a:gd name="connsiteX5" fmla="*/ 8317172 w 8371112"/>
              <a:gd name="connsiteY5" fmla="*/ 5227 h 2024744"/>
              <a:gd name="connsiteX6" fmla="*/ 8371112 w 8371112"/>
              <a:gd name="connsiteY6" fmla="*/ 13459 h 2024744"/>
              <a:gd name="connsiteX7" fmla="*/ 8371112 w 8371112"/>
              <a:gd name="connsiteY7" fmla="*/ 2011285 h 2024744"/>
              <a:gd name="connsiteX8" fmla="*/ 8317171 w 8371112"/>
              <a:gd name="connsiteY8" fmla="*/ 2019517 h 2024744"/>
              <a:gd name="connsiteX9" fmla="*/ 8213662 w 8371112"/>
              <a:gd name="connsiteY9" fmla="*/ 2024744 h 2024744"/>
              <a:gd name="connsiteX10" fmla="*/ 1012372 w 8371112"/>
              <a:gd name="connsiteY10" fmla="*/ 2024743 h 2024744"/>
              <a:gd name="connsiteX11" fmla="*/ 5227 w 8371112"/>
              <a:gd name="connsiteY11" fmla="*/ 1115880 h 2024744"/>
              <a:gd name="connsiteX12" fmla="*/ 0 w 8371112"/>
              <a:gd name="connsiteY12" fmla="*/ 1012372 h 2024744"/>
              <a:gd name="connsiteX13" fmla="*/ 5227 w 8371112"/>
              <a:gd name="connsiteY13" fmla="*/ 908863 h 2024744"/>
              <a:gd name="connsiteX14" fmla="*/ 1012372 w 8371112"/>
              <a:gd name="connsiteY14" fmla="*/ 0 h 20247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1112" h="2024744">
                <a:moveTo>
                  <a:pt x="0" y="1012371"/>
                </a:moveTo>
                <a:lnTo>
                  <a:pt x="0" y="1012372"/>
                </a:lnTo>
                <a:lnTo>
                  <a:pt x="0" y="1012372"/>
                </a:lnTo>
                <a:close/>
                <a:moveTo>
                  <a:pt x="1012372" y="0"/>
                </a:moveTo>
                <a:lnTo>
                  <a:pt x="8213663" y="0"/>
                </a:lnTo>
                <a:cubicBezTo>
                  <a:pt x="8248608" y="0"/>
                  <a:pt x="8283139" y="1771"/>
                  <a:pt x="8317172" y="5227"/>
                </a:cubicBezTo>
                <a:lnTo>
                  <a:pt x="8371112" y="13459"/>
                </a:lnTo>
                <a:lnTo>
                  <a:pt x="8371112" y="2011285"/>
                </a:lnTo>
                <a:lnTo>
                  <a:pt x="8317171" y="2019517"/>
                </a:lnTo>
                <a:cubicBezTo>
                  <a:pt x="8283138" y="2022974"/>
                  <a:pt x="8248607" y="2024744"/>
                  <a:pt x="8213662" y="2024744"/>
                </a:cubicBezTo>
                <a:lnTo>
                  <a:pt x="1012372" y="2024743"/>
                </a:lnTo>
                <a:cubicBezTo>
                  <a:pt x="488199" y="2024743"/>
                  <a:pt x="57071" y="1626375"/>
                  <a:pt x="5227" y="1115880"/>
                </a:cubicBezTo>
                <a:lnTo>
                  <a:pt x="0" y="1012372"/>
                </a:lnTo>
                <a:lnTo>
                  <a:pt x="5227" y="908863"/>
                </a:lnTo>
                <a:cubicBezTo>
                  <a:pt x="57071" y="398368"/>
                  <a:pt x="488199" y="0"/>
                  <a:pt x="10123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3741814" y="2866926"/>
            <a:ext cx="8528564" cy="1122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5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8111" y="0"/>
            <a:ext cx="1699708" cy="9762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15" y="233418"/>
            <a:ext cx="1235704" cy="5142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21" y="1743888"/>
            <a:ext cx="38100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9" y="1793031"/>
            <a:ext cx="247650" cy="333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90" y="2058212"/>
            <a:ext cx="381000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42" y="4805129"/>
            <a:ext cx="371475" cy="457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0" y="4719644"/>
            <a:ext cx="676275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" y="1967725"/>
            <a:ext cx="542925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4" y="4552956"/>
            <a:ext cx="247650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自由: 形状 4"/>
          <p:cNvSpPr/>
          <p:nvPr/>
        </p:nvSpPr>
        <p:spPr>
          <a:xfrm flipH="1">
            <a:off x="14469" y="177608"/>
            <a:ext cx="3863659" cy="494914"/>
          </a:xfrm>
          <a:custGeom>
            <a:gdLst>
              <a:gd name="connsiteX0" fmla="*/ 247457 w 5265738"/>
              <a:gd name="connsiteY0" fmla="*/ 0 h 494914"/>
              <a:gd name="connsiteX1" fmla="*/ 5265738 w 5265738"/>
              <a:gd name="connsiteY1" fmla="*/ 0 h 494914"/>
              <a:gd name="connsiteX2" fmla="*/ 5265738 w 5265738"/>
              <a:gd name="connsiteY2" fmla="*/ 494914 h 494914"/>
              <a:gd name="connsiteX3" fmla="*/ 247457 w 5265738"/>
              <a:gd name="connsiteY3" fmla="*/ 494914 h 494914"/>
              <a:gd name="connsiteX4" fmla="*/ 0 w 5265738"/>
              <a:gd name="connsiteY4" fmla="*/ 247457 h 494914"/>
              <a:gd name="connsiteX5" fmla="*/ 247457 w 5265738"/>
              <a:gd name="connsiteY5" fmla="*/ 0 h 494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738" h="494914">
                <a:moveTo>
                  <a:pt x="247457" y="0"/>
                </a:moveTo>
                <a:lnTo>
                  <a:pt x="5265738" y="0"/>
                </a:lnTo>
                <a:lnTo>
                  <a:pt x="5265738" y="494914"/>
                </a:lnTo>
                <a:lnTo>
                  <a:pt x="247457" y="494914"/>
                </a:lnTo>
                <a:cubicBezTo>
                  <a:pt x="110790" y="494914"/>
                  <a:pt x="0" y="384124"/>
                  <a:pt x="0" y="247457"/>
                </a:cubicBezTo>
                <a:cubicBezTo>
                  <a:pt x="0" y="110790"/>
                  <a:pt x="110790" y="0"/>
                  <a:pt x="247457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14469" y="171191"/>
            <a:ext cx="3863659" cy="49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MH_Desc_1"/>
          <p:cNvSpPr txBox="1">
            <a:spLocks noChangeArrowheads="1"/>
          </p:cNvSpPr>
          <p:nvPr/>
        </p:nvSpPr>
        <p:spPr bwMode="auto">
          <a:xfrm>
            <a:off x="136525" y="2009775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39" name="MH_Desc_1"/>
          <p:cNvSpPr txBox="1">
            <a:spLocks noChangeArrowheads="1"/>
          </p:cNvSpPr>
          <p:nvPr/>
        </p:nvSpPr>
        <p:spPr bwMode="auto">
          <a:xfrm>
            <a:off x="5011738" y="2009775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40" name="MH_Desc_1"/>
          <p:cNvSpPr txBox="1">
            <a:spLocks noChangeArrowheads="1"/>
          </p:cNvSpPr>
          <p:nvPr/>
        </p:nvSpPr>
        <p:spPr bwMode="auto">
          <a:xfrm>
            <a:off x="9655175" y="2009775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41" name="MH_Desc_1"/>
          <p:cNvSpPr txBox="1">
            <a:spLocks noChangeArrowheads="1"/>
          </p:cNvSpPr>
          <p:nvPr/>
        </p:nvSpPr>
        <p:spPr bwMode="auto">
          <a:xfrm>
            <a:off x="2400300" y="3686175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  <p:sp>
        <p:nvSpPr>
          <p:cNvPr id="42" name="MH_Desc_1"/>
          <p:cNvSpPr txBox="1">
            <a:spLocks noChangeArrowheads="1"/>
          </p:cNvSpPr>
          <p:nvPr/>
        </p:nvSpPr>
        <p:spPr bwMode="auto">
          <a:xfrm>
            <a:off x="7275513" y="3686175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单击此处添加您的文字内容。单击此处添加您的文字内容。单击此处添加您的文字内容。单击此处添加您的文字内容。</a:t>
            </a:r>
            <a:endParaRPr lang="zh-CN" altLang="en-US" sz="16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62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NUMBER"/>
</p:tagLst>
</file>

<file path=ppt/tags/tag6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64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NUMBER"/>
</p:tagLst>
</file>

<file path=ppt/tags/tag65.xml><?xml version="1.0" encoding="utf-8"?>
<p:tagLst xmlns:p="http://schemas.openxmlformats.org/presentationml/2006/main">
  <p:tag name="ID" val="545812"/>
  <p:tag name="MH" val="20150516230504"/>
  <p:tag name="MH_LIBRARY" val="CONTENTS"/>
  <p:tag name="MH_TYPE" val="OTHERS"/>
</p:tagLst>
</file>

<file path=ppt/tags/tag66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7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ENTRY"/>
</p:tagLst>
</file>

<file path=ppt/tags/tag68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69.xml><?xml version="1.0" encoding="utf-8"?>
<p:tagLst xmlns:p="http://schemas.openxmlformats.org/presentationml/2006/main">
  <p:tag name="ID" val="547142"/>
  <p:tag name="MH" val="20150429225421"/>
  <p:tag name="MH_LIBRARY" val="CONTENTS"/>
  <p:tag name="MH_ORDER" val="2"/>
  <p:tag name="MH_TYPE" val="ENTRY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7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2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4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5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6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77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8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79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2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8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4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5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6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7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88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NUMBER"/>
</p:tagLst>
</file>

<file path=ppt/tags/tag89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91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92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93.xml><?xml version="1.0" encoding="utf-8"?>
<p:tagLst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9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双十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162</Paragraphs>
  <Slides>25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等线 Light</vt:lpstr>
      <vt:lpstr>等线</vt:lpstr>
      <vt:lpstr>Calibri Light</vt:lpstr>
      <vt:lpstr>Calibri</vt:lpstr>
      <vt:lpstr>微软雅黑</vt:lpstr>
      <vt:lpstr>宋体</vt:lpstr>
      <vt:lpstr>Times New Roman</vt:lpstr>
      <vt:lpstr>Impact</vt:lpstr>
      <vt:lpstr>幼圆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15</cp:revision>
  <dcterms:created xsi:type="dcterms:W3CDTF">2016-10-07T03:41:00Z</dcterms:created>
  <dcterms:modified xsi:type="dcterms:W3CDTF">2023-05-08T03:54:36Z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