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5" r:id="rId2"/>
  </p:sldMasterIdLst>
  <p:notesMasterIdLst>
    <p:notesMasterId r:id="rId3"/>
  </p:notesMasterIdLst>
  <p:handoutMasterIdLst>
    <p:handoutMasterId r:id="rId4"/>
  </p:handoutMasterIdLst>
  <p:sldIdLst>
    <p:sldId id="385" r:id="rId5"/>
    <p:sldId id="421" r:id="rId6"/>
    <p:sldId id="322" r:id="rId7"/>
    <p:sldId id="422" r:id="rId8"/>
    <p:sldId id="436" r:id="rId9"/>
    <p:sldId id="423" r:id="rId10"/>
    <p:sldId id="424" r:id="rId11"/>
    <p:sldId id="321" r:id="rId12"/>
    <p:sldId id="425" r:id="rId13"/>
    <p:sldId id="404" r:id="rId14"/>
    <p:sldId id="426" r:id="rId15"/>
    <p:sldId id="408" r:id="rId16"/>
    <p:sldId id="357" r:id="rId17"/>
    <p:sldId id="428" r:id="rId18"/>
    <p:sldId id="429" r:id="rId19"/>
    <p:sldId id="430" r:id="rId20"/>
    <p:sldId id="412" r:id="rId21"/>
    <p:sldId id="320" r:id="rId22"/>
    <p:sldId id="414" r:id="rId23"/>
    <p:sldId id="431" r:id="rId24"/>
    <p:sldId id="432" r:id="rId25"/>
    <p:sldId id="433" r:id="rId26"/>
    <p:sldId id="434" r:id="rId27"/>
    <p:sldId id="435" r:id="rId28"/>
    <p:sldId id="318" r:id="rId29"/>
    <p:sldId id="457" r:id="rId30"/>
    <p:sldId id="481" r:id="rId31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 autoAdjust="0"/>
    <p:restoredTop sz="94660" autoAdjust="0"/>
  </p:normalViewPr>
  <p:slideViewPr>
    <p:cSldViewPr>
      <p:cViewPr varScale="1">
        <p:scale>
          <a:sx n="81" d="100"/>
          <a:sy n="81" d="100"/>
        </p:scale>
        <p:origin x="60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jpeg" /><Relationship Id="rId7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microsoft.com/office/2007/relationships/media" Target="../media/media1.mp3" /><Relationship Id="rId7" Type="http://schemas.microsoft.com/office/2007/relationships/media" Target="../media/media1.mp3" TargetMode="Internal" /><Relationship Id="rId8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6.xml" /><Relationship Id="rId4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9.xml" /><Relationship Id="rId4" Type="http://schemas.openxmlformats.org/officeDocument/2006/relationships/image" Target="../media/image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1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4.xml" /><Relationship Id="rId3" Type="http://schemas.openxmlformats.org/officeDocument/2006/relationships/notesSlide" Target="../notesSlides/notesSlide11.xml" /><Relationship Id="rId4" Type="http://schemas.openxmlformats.org/officeDocument/2006/relationships/image" Target="../media/image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2.xml" /><Relationship Id="rId4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8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4370"/>
          </a:xfrm>
          <a:prstGeom prst="rect">
            <a:avLst/>
          </a:prstGeom>
        </p:spPr>
      </p:pic>
      <p:pic>
        <p:nvPicPr>
          <p:cNvPr id="43" name="Lenka - The Show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932040" y="4341753"/>
            <a:ext cx="3300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教育说课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述职报告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工作汇报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5976" y="3653744"/>
            <a:ext cx="5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教师节</a:t>
            </a:r>
            <a:r>
              <a:rPr lang="en-US" altLang="zh-CN" sz="40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40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模板</a:t>
            </a:r>
            <a:endParaRPr lang="zh-CN" altLang="en-US" sz="40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50"/>
          <p:cNvSpPr/>
          <p:nvPr/>
        </p:nvSpPr>
        <p:spPr bwMode="auto">
          <a:xfrm rot="1784174" flipV="1">
            <a:off x="6392853" y="1931142"/>
            <a:ext cx="2316881" cy="1279864"/>
          </a:xfrm>
          <a:custGeom>
            <a:gdLst>
              <a:gd name="T0" fmla="*/ 1622 w 1665"/>
              <a:gd name="T1" fmla="*/ 605 h 920"/>
              <a:gd name="T2" fmla="*/ 1624 w 1665"/>
              <a:gd name="T3" fmla="*/ 629 h 920"/>
              <a:gd name="T4" fmla="*/ 1466 w 1665"/>
              <a:gd name="T5" fmla="*/ 788 h 920"/>
              <a:gd name="T6" fmla="*/ 1375 w 1665"/>
              <a:gd name="T7" fmla="*/ 759 h 920"/>
              <a:gd name="T8" fmla="*/ 1257 w 1665"/>
              <a:gd name="T9" fmla="*/ 802 h 920"/>
              <a:gd name="T10" fmla="*/ 1073 w 1665"/>
              <a:gd name="T11" fmla="*/ 633 h 920"/>
              <a:gd name="T12" fmla="*/ 924 w 1665"/>
              <a:gd name="T13" fmla="*/ 709 h 920"/>
              <a:gd name="T14" fmla="*/ 792 w 1665"/>
              <a:gd name="T15" fmla="*/ 653 h 920"/>
              <a:gd name="T16" fmla="*/ 689 w 1665"/>
              <a:gd name="T17" fmla="*/ 718 h 920"/>
              <a:gd name="T18" fmla="*/ 690 w 1665"/>
              <a:gd name="T19" fmla="*/ 737 h 920"/>
              <a:gd name="T20" fmla="*/ 506 w 1665"/>
              <a:gd name="T21" fmla="*/ 920 h 920"/>
              <a:gd name="T22" fmla="*/ 340 w 1665"/>
              <a:gd name="T23" fmla="*/ 816 h 920"/>
              <a:gd name="T24" fmla="*/ 236 w 1665"/>
              <a:gd name="T25" fmla="*/ 840 h 920"/>
              <a:gd name="T26" fmla="*/ 0 w 1665"/>
              <a:gd name="T27" fmla="*/ 604 h 920"/>
              <a:gd name="T28" fmla="*/ 126 w 1665"/>
              <a:gd name="T29" fmla="*/ 395 h 920"/>
              <a:gd name="T30" fmla="*/ 258 w 1665"/>
              <a:gd name="T31" fmla="*/ 304 h 920"/>
              <a:gd name="T32" fmla="*/ 497 w 1665"/>
              <a:gd name="T33" fmla="*/ 112 h 920"/>
              <a:gd name="T34" fmla="*/ 601 w 1665"/>
              <a:gd name="T35" fmla="*/ 135 h 920"/>
              <a:gd name="T36" fmla="*/ 819 w 1665"/>
              <a:gd name="T37" fmla="*/ 0 h 920"/>
              <a:gd name="T38" fmla="*/ 1032 w 1665"/>
              <a:gd name="T39" fmla="*/ 124 h 920"/>
              <a:gd name="T40" fmla="*/ 1073 w 1665"/>
              <a:gd name="T41" fmla="*/ 120 h 920"/>
              <a:gd name="T42" fmla="*/ 1251 w 1665"/>
              <a:gd name="T43" fmla="*/ 259 h 920"/>
              <a:gd name="T44" fmla="*/ 1358 w 1665"/>
              <a:gd name="T45" fmla="*/ 351 h 920"/>
              <a:gd name="T46" fmla="*/ 1481 w 1665"/>
              <a:gd name="T47" fmla="*/ 304 h 920"/>
              <a:gd name="T48" fmla="*/ 1665 w 1665"/>
              <a:gd name="T49" fmla="*/ 488 h 920"/>
              <a:gd name="T50" fmla="*/ 1622 w 1665"/>
              <a:gd name="T51" fmla="*/ 605 h 9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5" h="920">
                <a:moveTo>
                  <a:pt x="1622" y="605"/>
                </a:moveTo>
                <a:cubicBezTo>
                  <a:pt x="1624" y="613"/>
                  <a:pt x="1624" y="621"/>
                  <a:pt x="1624" y="629"/>
                </a:cubicBezTo>
                <a:cubicBezTo>
                  <a:pt x="1624" y="717"/>
                  <a:pt x="1553" y="788"/>
                  <a:pt x="1466" y="788"/>
                </a:cubicBezTo>
                <a:cubicBezTo>
                  <a:pt x="1432" y="788"/>
                  <a:pt x="1401" y="777"/>
                  <a:pt x="1375" y="759"/>
                </a:cubicBezTo>
                <a:cubicBezTo>
                  <a:pt x="1343" y="786"/>
                  <a:pt x="1302" y="802"/>
                  <a:pt x="1257" y="802"/>
                </a:cubicBezTo>
                <a:cubicBezTo>
                  <a:pt x="1160" y="802"/>
                  <a:pt x="1081" y="728"/>
                  <a:pt x="1073" y="633"/>
                </a:cubicBezTo>
                <a:cubicBezTo>
                  <a:pt x="1040" y="679"/>
                  <a:pt x="986" y="709"/>
                  <a:pt x="924" y="709"/>
                </a:cubicBezTo>
                <a:cubicBezTo>
                  <a:pt x="872" y="709"/>
                  <a:pt x="825" y="688"/>
                  <a:pt x="792" y="653"/>
                </a:cubicBezTo>
                <a:cubicBezTo>
                  <a:pt x="766" y="685"/>
                  <a:pt x="731" y="709"/>
                  <a:pt x="689" y="718"/>
                </a:cubicBezTo>
                <a:cubicBezTo>
                  <a:pt x="690" y="724"/>
                  <a:pt x="690" y="730"/>
                  <a:pt x="690" y="737"/>
                </a:cubicBezTo>
                <a:cubicBezTo>
                  <a:pt x="690" y="838"/>
                  <a:pt x="608" y="920"/>
                  <a:pt x="506" y="920"/>
                </a:cubicBezTo>
                <a:cubicBezTo>
                  <a:pt x="433" y="920"/>
                  <a:pt x="370" y="878"/>
                  <a:pt x="340" y="816"/>
                </a:cubicBezTo>
                <a:cubicBezTo>
                  <a:pt x="309" y="831"/>
                  <a:pt x="274" y="840"/>
                  <a:pt x="236" y="840"/>
                </a:cubicBezTo>
                <a:cubicBezTo>
                  <a:pt x="106" y="840"/>
                  <a:pt x="0" y="734"/>
                  <a:pt x="0" y="604"/>
                </a:cubicBezTo>
                <a:cubicBezTo>
                  <a:pt x="0" y="513"/>
                  <a:pt x="51" y="434"/>
                  <a:pt x="126" y="395"/>
                </a:cubicBezTo>
                <a:cubicBezTo>
                  <a:pt x="159" y="351"/>
                  <a:pt x="205" y="319"/>
                  <a:pt x="258" y="304"/>
                </a:cubicBezTo>
                <a:cubicBezTo>
                  <a:pt x="282" y="194"/>
                  <a:pt x="380" y="112"/>
                  <a:pt x="497" y="112"/>
                </a:cubicBezTo>
                <a:cubicBezTo>
                  <a:pt x="534" y="112"/>
                  <a:pt x="569" y="120"/>
                  <a:pt x="601" y="135"/>
                </a:cubicBezTo>
                <a:cubicBezTo>
                  <a:pt x="641" y="55"/>
                  <a:pt x="724" y="0"/>
                  <a:pt x="819" y="0"/>
                </a:cubicBezTo>
                <a:cubicBezTo>
                  <a:pt x="911" y="0"/>
                  <a:pt x="990" y="50"/>
                  <a:pt x="1032" y="124"/>
                </a:cubicBezTo>
                <a:cubicBezTo>
                  <a:pt x="1045" y="121"/>
                  <a:pt x="1059" y="120"/>
                  <a:pt x="1073" y="120"/>
                </a:cubicBezTo>
                <a:cubicBezTo>
                  <a:pt x="1159" y="120"/>
                  <a:pt x="1231" y="179"/>
                  <a:pt x="1251" y="259"/>
                </a:cubicBezTo>
                <a:cubicBezTo>
                  <a:pt x="1298" y="275"/>
                  <a:pt x="1336" y="308"/>
                  <a:pt x="1358" y="351"/>
                </a:cubicBezTo>
                <a:cubicBezTo>
                  <a:pt x="1390" y="322"/>
                  <a:pt x="1433" y="304"/>
                  <a:pt x="1481" y="304"/>
                </a:cubicBezTo>
                <a:cubicBezTo>
                  <a:pt x="1582" y="304"/>
                  <a:pt x="1665" y="386"/>
                  <a:pt x="1665" y="488"/>
                </a:cubicBezTo>
                <a:cubicBezTo>
                  <a:pt x="1665" y="532"/>
                  <a:pt x="1649" y="573"/>
                  <a:pt x="1622" y="6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44"/>
          <p:cNvSpPr/>
          <p:nvPr/>
        </p:nvSpPr>
        <p:spPr bwMode="auto">
          <a:xfrm rot="710118" flipV="1">
            <a:off x="5715332" y="1838775"/>
            <a:ext cx="2316881" cy="1279864"/>
          </a:xfrm>
          <a:custGeom>
            <a:gdLst>
              <a:gd name="T0" fmla="*/ 1622 w 1665"/>
              <a:gd name="T1" fmla="*/ 605 h 920"/>
              <a:gd name="T2" fmla="*/ 1624 w 1665"/>
              <a:gd name="T3" fmla="*/ 629 h 920"/>
              <a:gd name="T4" fmla="*/ 1466 w 1665"/>
              <a:gd name="T5" fmla="*/ 788 h 920"/>
              <a:gd name="T6" fmla="*/ 1375 w 1665"/>
              <a:gd name="T7" fmla="*/ 759 h 920"/>
              <a:gd name="T8" fmla="*/ 1257 w 1665"/>
              <a:gd name="T9" fmla="*/ 802 h 920"/>
              <a:gd name="T10" fmla="*/ 1073 w 1665"/>
              <a:gd name="T11" fmla="*/ 633 h 920"/>
              <a:gd name="T12" fmla="*/ 924 w 1665"/>
              <a:gd name="T13" fmla="*/ 709 h 920"/>
              <a:gd name="T14" fmla="*/ 792 w 1665"/>
              <a:gd name="T15" fmla="*/ 653 h 920"/>
              <a:gd name="T16" fmla="*/ 689 w 1665"/>
              <a:gd name="T17" fmla="*/ 718 h 920"/>
              <a:gd name="T18" fmla="*/ 690 w 1665"/>
              <a:gd name="T19" fmla="*/ 737 h 920"/>
              <a:gd name="T20" fmla="*/ 506 w 1665"/>
              <a:gd name="T21" fmla="*/ 920 h 920"/>
              <a:gd name="T22" fmla="*/ 340 w 1665"/>
              <a:gd name="T23" fmla="*/ 816 h 920"/>
              <a:gd name="T24" fmla="*/ 236 w 1665"/>
              <a:gd name="T25" fmla="*/ 840 h 920"/>
              <a:gd name="T26" fmla="*/ 0 w 1665"/>
              <a:gd name="T27" fmla="*/ 604 h 920"/>
              <a:gd name="T28" fmla="*/ 126 w 1665"/>
              <a:gd name="T29" fmla="*/ 395 h 920"/>
              <a:gd name="T30" fmla="*/ 258 w 1665"/>
              <a:gd name="T31" fmla="*/ 304 h 920"/>
              <a:gd name="T32" fmla="*/ 497 w 1665"/>
              <a:gd name="T33" fmla="*/ 112 h 920"/>
              <a:gd name="T34" fmla="*/ 601 w 1665"/>
              <a:gd name="T35" fmla="*/ 135 h 920"/>
              <a:gd name="T36" fmla="*/ 819 w 1665"/>
              <a:gd name="T37" fmla="*/ 0 h 920"/>
              <a:gd name="T38" fmla="*/ 1032 w 1665"/>
              <a:gd name="T39" fmla="*/ 124 h 920"/>
              <a:gd name="T40" fmla="*/ 1073 w 1665"/>
              <a:gd name="T41" fmla="*/ 120 h 920"/>
              <a:gd name="T42" fmla="*/ 1251 w 1665"/>
              <a:gd name="T43" fmla="*/ 259 h 920"/>
              <a:gd name="T44" fmla="*/ 1358 w 1665"/>
              <a:gd name="T45" fmla="*/ 351 h 920"/>
              <a:gd name="T46" fmla="*/ 1481 w 1665"/>
              <a:gd name="T47" fmla="*/ 304 h 920"/>
              <a:gd name="T48" fmla="*/ 1665 w 1665"/>
              <a:gd name="T49" fmla="*/ 488 h 920"/>
              <a:gd name="T50" fmla="*/ 1622 w 1665"/>
              <a:gd name="T51" fmla="*/ 605 h 9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5" h="920">
                <a:moveTo>
                  <a:pt x="1622" y="605"/>
                </a:moveTo>
                <a:cubicBezTo>
                  <a:pt x="1624" y="613"/>
                  <a:pt x="1624" y="621"/>
                  <a:pt x="1624" y="629"/>
                </a:cubicBezTo>
                <a:cubicBezTo>
                  <a:pt x="1624" y="717"/>
                  <a:pt x="1553" y="788"/>
                  <a:pt x="1466" y="788"/>
                </a:cubicBezTo>
                <a:cubicBezTo>
                  <a:pt x="1432" y="788"/>
                  <a:pt x="1401" y="777"/>
                  <a:pt x="1375" y="759"/>
                </a:cubicBezTo>
                <a:cubicBezTo>
                  <a:pt x="1343" y="786"/>
                  <a:pt x="1302" y="802"/>
                  <a:pt x="1257" y="802"/>
                </a:cubicBezTo>
                <a:cubicBezTo>
                  <a:pt x="1160" y="802"/>
                  <a:pt x="1081" y="728"/>
                  <a:pt x="1073" y="633"/>
                </a:cubicBezTo>
                <a:cubicBezTo>
                  <a:pt x="1040" y="679"/>
                  <a:pt x="986" y="709"/>
                  <a:pt x="924" y="709"/>
                </a:cubicBezTo>
                <a:cubicBezTo>
                  <a:pt x="872" y="709"/>
                  <a:pt x="825" y="688"/>
                  <a:pt x="792" y="653"/>
                </a:cubicBezTo>
                <a:cubicBezTo>
                  <a:pt x="766" y="685"/>
                  <a:pt x="731" y="709"/>
                  <a:pt x="689" y="718"/>
                </a:cubicBezTo>
                <a:cubicBezTo>
                  <a:pt x="690" y="724"/>
                  <a:pt x="690" y="730"/>
                  <a:pt x="690" y="737"/>
                </a:cubicBezTo>
                <a:cubicBezTo>
                  <a:pt x="690" y="838"/>
                  <a:pt x="608" y="920"/>
                  <a:pt x="506" y="920"/>
                </a:cubicBezTo>
                <a:cubicBezTo>
                  <a:pt x="433" y="920"/>
                  <a:pt x="370" y="878"/>
                  <a:pt x="340" y="816"/>
                </a:cubicBezTo>
                <a:cubicBezTo>
                  <a:pt x="309" y="831"/>
                  <a:pt x="274" y="840"/>
                  <a:pt x="236" y="840"/>
                </a:cubicBezTo>
                <a:cubicBezTo>
                  <a:pt x="106" y="840"/>
                  <a:pt x="0" y="734"/>
                  <a:pt x="0" y="604"/>
                </a:cubicBezTo>
                <a:cubicBezTo>
                  <a:pt x="0" y="513"/>
                  <a:pt x="51" y="434"/>
                  <a:pt x="126" y="395"/>
                </a:cubicBezTo>
                <a:cubicBezTo>
                  <a:pt x="159" y="351"/>
                  <a:pt x="205" y="319"/>
                  <a:pt x="258" y="304"/>
                </a:cubicBezTo>
                <a:cubicBezTo>
                  <a:pt x="282" y="194"/>
                  <a:pt x="380" y="112"/>
                  <a:pt x="497" y="112"/>
                </a:cubicBezTo>
                <a:cubicBezTo>
                  <a:pt x="534" y="112"/>
                  <a:pt x="569" y="120"/>
                  <a:pt x="601" y="135"/>
                </a:cubicBezTo>
                <a:cubicBezTo>
                  <a:pt x="641" y="55"/>
                  <a:pt x="724" y="0"/>
                  <a:pt x="819" y="0"/>
                </a:cubicBezTo>
                <a:cubicBezTo>
                  <a:pt x="911" y="0"/>
                  <a:pt x="990" y="50"/>
                  <a:pt x="1032" y="124"/>
                </a:cubicBezTo>
                <a:cubicBezTo>
                  <a:pt x="1045" y="121"/>
                  <a:pt x="1059" y="120"/>
                  <a:pt x="1073" y="120"/>
                </a:cubicBezTo>
                <a:cubicBezTo>
                  <a:pt x="1159" y="120"/>
                  <a:pt x="1231" y="179"/>
                  <a:pt x="1251" y="259"/>
                </a:cubicBezTo>
                <a:cubicBezTo>
                  <a:pt x="1298" y="275"/>
                  <a:pt x="1336" y="308"/>
                  <a:pt x="1358" y="351"/>
                </a:cubicBezTo>
                <a:cubicBezTo>
                  <a:pt x="1390" y="322"/>
                  <a:pt x="1433" y="304"/>
                  <a:pt x="1481" y="304"/>
                </a:cubicBezTo>
                <a:cubicBezTo>
                  <a:pt x="1582" y="304"/>
                  <a:pt x="1665" y="386"/>
                  <a:pt x="1665" y="488"/>
                </a:cubicBezTo>
                <a:cubicBezTo>
                  <a:pt x="1665" y="532"/>
                  <a:pt x="1649" y="573"/>
                  <a:pt x="1622" y="6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-63427" y="1762827"/>
            <a:ext cx="7345895" cy="2687710"/>
          </a:xfrm>
          <a:custGeom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5283" y="2157078"/>
            <a:ext cx="2248713" cy="1362158"/>
            <a:chOff x="515283" y="2157078"/>
            <a:chExt cx="2248713" cy="1362158"/>
          </a:xfrm>
        </p:grpSpPr>
        <p:sp>
          <p:nvSpPr>
            <p:cNvPr id="7" name="Oval 33"/>
            <p:cNvSpPr>
              <a:spLocks noChangeAspect="1"/>
            </p:cNvSpPr>
            <p:nvPr/>
          </p:nvSpPr>
          <p:spPr>
            <a:xfrm>
              <a:off x="1283381" y="2812093"/>
              <a:ext cx="706552" cy="707143"/>
            </a:xfrm>
            <a:prstGeom prst="ellipse">
              <a:avLst/>
            </a:prstGeom>
            <a:solidFill>
              <a:schemeClr val="accent2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34"/>
            <p:cNvSpPr>
              <a:spLocks noChangeAspect="1"/>
            </p:cNvSpPr>
            <p:nvPr/>
          </p:nvSpPr>
          <p:spPr>
            <a:xfrm>
              <a:off x="1364907" y="2893687"/>
              <a:ext cx="543501" cy="543956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Group 45"/>
            <p:cNvGrpSpPr/>
            <p:nvPr/>
          </p:nvGrpSpPr>
          <p:grpSpPr>
            <a:xfrm>
              <a:off x="515283" y="2157078"/>
              <a:ext cx="2248713" cy="537821"/>
              <a:chOff x="8578397" y="3611567"/>
              <a:chExt cx="2571838" cy="717095"/>
            </a:xfrm>
          </p:grpSpPr>
          <p:sp>
            <p:nvSpPr>
              <p:cNvPr id="50" name="TextBox 46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51" name="Rectangle 47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992915" y="3272975"/>
            <a:ext cx="2248713" cy="1298257"/>
            <a:chOff x="1992915" y="3272975"/>
            <a:chExt cx="2248713" cy="1298257"/>
          </a:xfrm>
        </p:grpSpPr>
        <p:sp>
          <p:nvSpPr>
            <p:cNvPr id="13" name="Oval 42"/>
            <p:cNvSpPr>
              <a:spLocks noChangeAspect="1"/>
            </p:cNvSpPr>
            <p:nvPr/>
          </p:nvSpPr>
          <p:spPr>
            <a:xfrm>
              <a:off x="2763996" y="3272975"/>
              <a:ext cx="706552" cy="707143"/>
            </a:xfrm>
            <a:prstGeom prst="ellipse">
              <a:avLst/>
            </a:prstGeom>
            <a:solidFill>
              <a:schemeClr val="accent3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43"/>
            <p:cNvSpPr>
              <a:spLocks noChangeAspect="1"/>
            </p:cNvSpPr>
            <p:nvPr/>
          </p:nvSpPr>
          <p:spPr>
            <a:xfrm>
              <a:off x="2845521" y="3354569"/>
              <a:ext cx="543501" cy="543956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1992915" y="4033411"/>
              <a:ext cx="2248713" cy="537821"/>
              <a:chOff x="8578397" y="3611567"/>
              <a:chExt cx="2571838" cy="717095"/>
            </a:xfrm>
          </p:grpSpPr>
          <p:sp>
            <p:nvSpPr>
              <p:cNvPr id="48" name="TextBox 61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49" name="Rectangle 62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3458186" y="1681865"/>
            <a:ext cx="2248713" cy="1302280"/>
            <a:chOff x="3458186" y="1681865"/>
            <a:chExt cx="2248713" cy="1302280"/>
          </a:xfrm>
        </p:grpSpPr>
        <p:sp>
          <p:nvSpPr>
            <p:cNvPr id="9" name="Oval 36"/>
            <p:cNvSpPr>
              <a:spLocks noChangeAspect="1"/>
            </p:cNvSpPr>
            <p:nvPr/>
          </p:nvSpPr>
          <p:spPr>
            <a:xfrm>
              <a:off x="4191017" y="2277002"/>
              <a:ext cx="706552" cy="707143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Oval 37"/>
            <p:cNvSpPr>
              <a:spLocks noChangeAspect="1"/>
            </p:cNvSpPr>
            <p:nvPr/>
          </p:nvSpPr>
          <p:spPr>
            <a:xfrm>
              <a:off x="4272542" y="2358596"/>
              <a:ext cx="543501" cy="543956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Group 63"/>
            <p:cNvGrpSpPr/>
            <p:nvPr/>
          </p:nvGrpSpPr>
          <p:grpSpPr>
            <a:xfrm>
              <a:off x="3458186" y="1681865"/>
              <a:ext cx="2248713" cy="537821"/>
              <a:chOff x="8578397" y="3611567"/>
              <a:chExt cx="2571838" cy="717095"/>
            </a:xfrm>
          </p:grpSpPr>
          <p:sp>
            <p:nvSpPr>
              <p:cNvPr id="46" name="TextBox 64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47" name="Rectangle 65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895832" y="2672389"/>
            <a:ext cx="2248713" cy="1343638"/>
            <a:chOff x="4895832" y="2672389"/>
            <a:chExt cx="2248713" cy="1343638"/>
          </a:xfrm>
        </p:grpSpPr>
        <p:sp>
          <p:nvSpPr>
            <p:cNvPr id="11" name="Oval 39"/>
            <p:cNvSpPr>
              <a:spLocks noChangeAspect="1"/>
            </p:cNvSpPr>
            <p:nvPr/>
          </p:nvSpPr>
          <p:spPr>
            <a:xfrm>
              <a:off x="5611105" y="2672389"/>
              <a:ext cx="706552" cy="707143"/>
            </a:xfrm>
            <a:prstGeom prst="ellipse">
              <a:avLst/>
            </a:prstGeom>
            <a:solidFill>
              <a:schemeClr val="accent4">
                <a:alpha val="7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Oval 40"/>
            <p:cNvSpPr>
              <a:spLocks noChangeAspect="1"/>
            </p:cNvSpPr>
            <p:nvPr/>
          </p:nvSpPr>
          <p:spPr>
            <a:xfrm>
              <a:off x="5692631" y="2753983"/>
              <a:ext cx="543501" cy="543956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2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4895832" y="3478206"/>
              <a:ext cx="2248713" cy="537821"/>
              <a:chOff x="8578397" y="3611567"/>
              <a:chExt cx="2571838" cy="717095"/>
            </a:xfrm>
          </p:grpSpPr>
          <p:sp>
            <p:nvSpPr>
              <p:cNvPr id="44" name="TextBox 67"/>
              <p:cNvSpPr txBox="1"/>
              <p:nvPr/>
            </p:nvSpPr>
            <p:spPr>
              <a:xfrm>
                <a:off x="8578397" y="3611567"/>
                <a:ext cx="2571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cs typeface="+mn-ea"/>
                  <a:sym typeface="+mn-lt"/>
                </a:endParaRPr>
              </a:p>
            </p:txBody>
          </p:sp>
          <p:sp>
            <p:nvSpPr>
              <p:cNvPr id="45" name="Rectangle 68"/>
              <p:cNvSpPr/>
              <p:nvPr/>
            </p:nvSpPr>
            <p:spPr>
              <a:xfrm>
                <a:off x="8689522" y="3866997"/>
                <a:ext cx="2359478" cy="461665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Freeform: Shape 49"/>
          <p:cNvSpPr/>
          <p:nvPr/>
        </p:nvSpPr>
        <p:spPr bwMode="auto">
          <a:xfrm rot="11700000" flipV="1">
            <a:off x="5000927" y="1105141"/>
            <a:ext cx="2316881" cy="1279864"/>
          </a:xfrm>
          <a:custGeom>
            <a:gdLst>
              <a:gd name="T0" fmla="*/ 1622 w 1665"/>
              <a:gd name="T1" fmla="*/ 605 h 920"/>
              <a:gd name="T2" fmla="*/ 1624 w 1665"/>
              <a:gd name="T3" fmla="*/ 629 h 920"/>
              <a:gd name="T4" fmla="*/ 1466 w 1665"/>
              <a:gd name="T5" fmla="*/ 788 h 920"/>
              <a:gd name="T6" fmla="*/ 1375 w 1665"/>
              <a:gd name="T7" fmla="*/ 759 h 920"/>
              <a:gd name="T8" fmla="*/ 1257 w 1665"/>
              <a:gd name="T9" fmla="*/ 802 h 920"/>
              <a:gd name="T10" fmla="*/ 1073 w 1665"/>
              <a:gd name="T11" fmla="*/ 633 h 920"/>
              <a:gd name="T12" fmla="*/ 924 w 1665"/>
              <a:gd name="T13" fmla="*/ 709 h 920"/>
              <a:gd name="T14" fmla="*/ 792 w 1665"/>
              <a:gd name="T15" fmla="*/ 653 h 920"/>
              <a:gd name="T16" fmla="*/ 689 w 1665"/>
              <a:gd name="T17" fmla="*/ 718 h 920"/>
              <a:gd name="T18" fmla="*/ 690 w 1665"/>
              <a:gd name="T19" fmla="*/ 737 h 920"/>
              <a:gd name="T20" fmla="*/ 506 w 1665"/>
              <a:gd name="T21" fmla="*/ 920 h 920"/>
              <a:gd name="T22" fmla="*/ 340 w 1665"/>
              <a:gd name="T23" fmla="*/ 816 h 920"/>
              <a:gd name="T24" fmla="*/ 236 w 1665"/>
              <a:gd name="T25" fmla="*/ 840 h 920"/>
              <a:gd name="T26" fmla="*/ 0 w 1665"/>
              <a:gd name="T27" fmla="*/ 604 h 920"/>
              <a:gd name="T28" fmla="*/ 126 w 1665"/>
              <a:gd name="T29" fmla="*/ 395 h 920"/>
              <a:gd name="T30" fmla="*/ 258 w 1665"/>
              <a:gd name="T31" fmla="*/ 304 h 920"/>
              <a:gd name="T32" fmla="*/ 497 w 1665"/>
              <a:gd name="T33" fmla="*/ 112 h 920"/>
              <a:gd name="T34" fmla="*/ 601 w 1665"/>
              <a:gd name="T35" fmla="*/ 135 h 920"/>
              <a:gd name="T36" fmla="*/ 819 w 1665"/>
              <a:gd name="T37" fmla="*/ 0 h 920"/>
              <a:gd name="T38" fmla="*/ 1032 w 1665"/>
              <a:gd name="T39" fmla="*/ 124 h 920"/>
              <a:gd name="T40" fmla="*/ 1073 w 1665"/>
              <a:gd name="T41" fmla="*/ 120 h 920"/>
              <a:gd name="T42" fmla="*/ 1251 w 1665"/>
              <a:gd name="T43" fmla="*/ 259 h 920"/>
              <a:gd name="T44" fmla="*/ 1358 w 1665"/>
              <a:gd name="T45" fmla="*/ 351 h 920"/>
              <a:gd name="T46" fmla="*/ 1481 w 1665"/>
              <a:gd name="T47" fmla="*/ 304 h 920"/>
              <a:gd name="T48" fmla="*/ 1665 w 1665"/>
              <a:gd name="T49" fmla="*/ 488 h 920"/>
              <a:gd name="T50" fmla="*/ 1622 w 1665"/>
              <a:gd name="T51" fmla="*/ 605 h 9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65" h="920">
                <a:moveTo>
                  <a:pt x="1622" y="605"/>
                </a:moveTo>
                <a:cubicBezTo>
                  <a:pt x="1624" y="613"/>
                  <a:pt x="1624" y="621"/>
                  <a:pt x="1624" y="629"/>
                </a:cubicBezTo>
                <a:cubicBezTo>
                  <a:pt x="1624" y="717"/>
                  <a:pt x="1553" y="788"/>
                  <a:pt x="1466" y="788"/>
                </a:cubicBezTo>
                <a:cubicBezTo>
                  <a:pt x="1432" y="788"/>
                  <a:pt x="1401" y="777"/>
                  <a:pt x="1375" y="759"/>
                </a:cubicBezTo>
                <a:cubicBezTo>
                  <a:pt x="1343" y="786"/>
                  <a:pt x="1302" y="802"/>
                  <a:pt x="1257" y="802"/>
                </a:cubicBezTo>
                <a:cubicBezTo>
                  <a:pt x="1160" y="802"/>
                  <a:pt x="1081" y="728"/>
                  <a:pt x="1073" y="633"/>
                </a:cubicBezTo>
                <a:cubicBezTo>
                  <a:pt x="1040" y="679"/>
                  <a:pt x="986" y="709"/>
                  <a:pt x="924" y="709"/>
                </a:cubicBezTo>
                <a:cubicBezTo>
                  <a:pt x="872" y="709"/>
                  <a:pt x="825" y="688"/>
                  <a:pt x="792" y="653"/>
                </a:cubicBezTo>
                <a:cubicBezTo>
                  <a:pt x="766" y="685"/>
                  <a:pt x="731" y="709"/>
                  <a:pt x="689" y="718"/>
                </a:cubicBezTo>
                <a:cubicBezTo>
                  <a:pt x="690" y="724"/>
                  <a:pt x="690" y="730"/>
                  <a:pt x="690" y="737"/>
                </a:cubicBezTo>
                <a:cubicBezTo>
                  <a:pt x="690" y="838"/>
                  <a:pt x="608" y="920"/>
                  <a:pt x="506" y="920"/>
                </a:cubicBezTo>
                <a:cubicBezTo>
                  <a:pt x="433" y="920"/>
                  <a:pt x="370" y="878"/>
                  <a:pt x="340" y="816"/>
                </a:cubicBezTo>
                <a:cubicBezTo>
                  <a:pt x="309" y="831"/>
                  <a:pt x="274" y="840"/>
                  <a:pt x="236" y="840"/>
                </a:cubicBezTo>
                <a:cubicBezTo>
                  <a:pt x="106" y="840"/>
                  <a:pt x="0" y="734"/>
                  <a:pt x="0" y="604"/>
                </a:cubicBezTo>
                <a:cubicBezTo>
                  <a:pt x="0" y="513"/>
                  <a:pt x="51" y="434"/>
                  <a:pt x="126" y="395"/>
                </a:cubicBezTo>
                <a:cubicBezTo>
                  <a:pt x="159" y="351"/>
                  <a:pt x="205" y="319"/>
                  <a:pt x="258" y="304"/>
                </a:cubicBezTo>
                <a:cubicBezTo>
                  <a:pt x="282" y="194"/>
                  <a:pt x="380" y="112"/>
                  <a:pt x="497" y="112"/>
                </a:cubicBezTo>
                <a:cubicBezTo>
                  <a:pt x="534" y="112"/>
                  <a:pt x="569" y="120"/>
                  <a:pt x="601" y="135"/>
                </a:cubicBezTo>
                <a:cubicBezTo>
                  <a:pt x="641" y="55"/>
                  <a:pt x="724" y="0"/>
                  <a:pt x="819" y="0"/>
                </a:cubicBezTo>
                <a:cubicBezTo>
                  <a:pt x="911" y="0"/>
                  <a:pt x="990" y="50"/>
                  <a:pt x="1032" y="124"/>
                </a:cubicBezTo>
                <a:cubicBezTo>
                  <a:pt x="1045" y="121"/>
                  <a:pt x="1059" y="120"/>
                  <a:pt x="1073" y="120"/>
                </a:cubicBezTo>
                <a:cubicBezTo>
                  <a:pt x="1159" y="120"/>
                  <a:pt x="1231" y="179"/>
                  <a:pt x="1251" y="259"/>
                </a:cubicBezTo>
                <a:cubicBezTo>
                  <a:pt x="1298" y="275"/>
                  <a:pt x="1336" y="308"/>
                  <a:pt x="1358" y="351"/>
                </a:cubicBezTo>
                <a:cubicBezTo>
                  <a:pt x="1390" y="322"/>
                  <a:pt x="1433" y="304"/>
                  <a:pt x="1481" y="304"/>
                </a:cubicBezTo>
                <a:cubicBezTo>
                  <a:pt x="1582" y="304"/>
                  <a:pt x="1665" y="386"/>
                  <a:pt x="1665" y="488"/>
                </a:cubicBezTo>
                <a:cubicBezTo>
                  <a:pt x="1665" y="532"/>
                  <a:pt x="1649" y="573"/>
                  <a:pt x="1622" y="6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6520924" y="982082"/>
            <a:ext cx="1860347" cy="1284770"/>
            <a:chOff x="8980503" y="1080134"/>
            <a:chExt cx="2480463" cy="1713027"/>
          </a:xfrm>
        </p:grpSpPr>
        <p:sp>
          <p:nvSpPr>
            <p:cNvPr id="21" name="Freeform: Shape 29"/>
            <p:cNvSpPr/>
            <p:nvPr/>
          </p:nvSpPr>
          <p:spPr bwMode="auto">
            <a:xfrm rot="3026502">
              <a:off x="9196305" y="1916682"/>
              <a:ext cx="660677" cy="1092281"/>
            </a:xfrm>
            <a:custGeom>
              <a:gdLst>
                <a:gd name="T0" fmla="*/ 2 w 397"/>
                <a:gd name="T1" fmla="*/ 268 h 659"/>
                <a:gd name="T2" fmla="*/ 0 w 397"/>
                <a:gd name="T3" fmla="*/ 268 h 659"/>
                <a:gd name="T4" fmla="*/ 0 w 397"/>
                <a:gd name="T5" fmla="*/ 268 h 659"/>
                <a:gd name="T6" fmla="*/ 3 w 397"/>
                <a:gd name="T7" fmla="*/ 271 h 659"/>
                <a:gd name="T8" fmla="*/ 4 w 397"/>
                <a:gd name="T9" fmla="*/ 282 h 659"/>
                <a:gd name="T10" fmla="*/ 5 w 397"/>
                <a:gd name="T11" fmla="*/ 284 h 659"/>
                <a:gd name="T12" fmla="*/ 48 w 397"/>
                <a:gd name="T13" fmla="*/ 418 h 659"/>
                <a:gd name="T14" fmla="*/ 92 w 397"/>
                <a:gd name="T15" fmla="*/ 290 h 659"/>
                <a:gd name="T16" fmla="*/ 172 w 397"/>
                <a:gd name="T17" fmla="*/ 441 h 659"/>
                <a:gd name="T18" fmla="*/ 145 w 397"/>
                <a:gd name="T19" fmla="*/ 564 h 659"/>
                <a:gd name="T20" fmla="*/ 201 w 397"/>
                <a:gd name="T21" fmla="*/ 659 h 659"/>
                <a:gd name="T22" fmla="*/ 172 w 397"/>
                <a:gd name="T23" fmla="*/ 604 h 659"/>
                <a:gd name="T24" fmla="*/ 182 w 397"/>
                <a:gd name="T25" fmla="*/ 528 h 659"/>
                <a:gd name="T26" fmla="*/ 229 w 397"/>
                <a:gd name="T27" fmla="*/ 462 h 659"/>
                <a:gd name="T28" fmla="*/ 272 w 397"/>
                <a:gd name="T29" fmla="*/ 386 h 659"/>
                <a:gd name="T30" fmla="*/ 280 w 397"/>
                <a:gd name="T31" fmla="*/ 362 h 659"/>
                <a:gd name="T32" fmla="*/ 307 w 397"/>
                <a:gd name="T33" fmla="*/ 484 h 659"/>
                <a:gd name="T34" fmla="*/ 325 w 397"/>
                <a:gd name="T35" fmla="*/ 406 h 659"/>
                <a:gd name="T36" fmla="*/ 370 w 397"/>
                <a:gd name="T37" fmla="*/ 198 h 659"/>
                <a:gd name="T38" fmla="*/ 189 w 397"/>
                <a:gd name="T39" fmla="*/ 0 h 659"/>
                <a:gd name="T40" fmla="*/ 3 w 397"/>
                <a:gd name="T41" fmla="*/ 254 h 659"/>
                <a:gd name="T42" fmla="*/ 2 w 397"/>
                <a:gd name="T43" fmla="*/ 268 h 6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0"/>
            <p:cNvSpPr/>
            <p:nvPr/>
          </p:nvSpPr>
          <p:spPr bwMode="auto">
            <a:xfrm rot="3026502">
              <a:off x="9387506" y="2008233"/>
              <a:ext cx="538459" cy="687914"/>
            </a:xfrm>
            <a:custGeom>
              <a:gdLst>
                <a:gd name="T0" fmla="*/ 154 w 324"/>
                <a:gd name="T1" fmla="*/ 0 h 415"/>
                <a:gd name="T2" fmla="*/ 304 w 324"/>
                <a:gd name="T3" fmla="*/ 172 h 415"/>
                <a:gd name="T4" fmla="*/ 305 w 324"/>
                <a:gd name="T5" fmla="*/ 174 h 415"/>
                <a:gd name="T6" fmla="*/ 305 w 324"/>
                <a:gd name="T7" fmla="*/ 176 h 415"/>
                <a:gd name="T8" fmla="*/ 276 w 324"/>
                <a:gd name="T9" fmla="*/ 338 h 415"/>
                <a:gd name="T10" fmla="*/ 255 w 324"/>
                <a:gd name="T11" fmla="*/ 261 h 415"/>
                <a:gd name="T12" fmla="*/ 230 w 324"/>
                <a:gd name="T13" fmla="*/ 302 h 415"/>
                <a:gd name="T14" fmla="*/ 170 w 324"/>
                <a:gd name="T15" fmla="*/ 412 h 415"/>
                <a:gd name="T16" fmla="*/ 167 w 324"/>
                <a:gd name="T17" fmla="*/ 415 h 415"/>
                <a:gd name="T18" fmla="*/ 167 w 324"/>
                <a:gd name="T19" fmla="*/ 409 h 415"/>
                <a:gd name="T20" fmla="*/ 65 w 324"/>
                <a:gd name="T21" fmla="*/ 228 h 415"/>
                <a:gd name="T22" fmla="*/ 52 w 324"/>
                <a:gd name="T23" fmla="*/ 229 h 415"/>
                <a:gd name="T24" fmla="*/ 2 w 324"/>
                <a:gd name="T25" fmla="*/ 256 h 415"/>
                <a:gd name="T26" fmla="*/ 1 w 324"/>
                <a:gd name="T27" fmla="*/ 251 h 415"/>
                <a:gd name="T28" fmla="*/ 1 w 324"/>
                <a:gd name="T29" fmla="*/ 249 h 415"/>
                <a:gd name="T30" fmla="*/ 0 w 324"/>
                <a:gd name="T31" fmla="*/ 239 h 415"/>
                <a:gd name="T32" fmla="*/ 0 w 324"/>
                <a:gd name="T33" fmla="*/ 236 h 415"/>
                <a:gd name="T34" fmla="*/ 0 w 324"/>
                <a:gd name="T35" fmla="*/ 223 h 415"/>
                <a:gd name="T36" fmla="*/ 154 w 324"/>
                <a:gd name="T37" fmla="*/ 0 h 4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31"/>
            <p:cNvSpPr/>
            <p:nvPr/>
          </p:nvSpPr>
          <p:spPr bwMode="auto">
            <a:xfrm rot="3026502">
              <a:off x="9521162" y="2063544"/>
              <a:ext cx="352687" cy="497253"/>
            </a:xfrm>
            <a:custGeom>
              <a:gdLst>
                <a:gd name="T0" fmla="*/ 43 w 212"/>
                <a:gd name="T1" fmla="*/ 142 h 300"/>
                <a:gd name="T2" fmla="*/ 34 w 212"/>
                <a:gd name="T3" fmla="*/ 142 h 300"/>
                <a:gd name="T4" fmla="*/ 1 w 212"/>
                <a:gd name="T5" fmla="*/ 159 h 300"/>
                <a:gd name="T6" fmla="*/ 1 w 212"/>
                <a:gd name="T7" fmla="*/ 156 h 300"/>
                <a:gd name="T8" fmla="*/ 1 w 212"/>
                <a:gd name="T9" fmla="*/ 155 h 300"/>
                <a:gd name="T10" fmla="*/ 0 w 212"/>
                <a:gd name="T11" fmla="*/ 148 h 300"/>
                <a:gd name="T12" fmla="*/ 0 w 212"/>
                <a:gd name="T13" fmla="*/ 146 h 300"/>
                <a:gd name="T14" fmla="*/ 0 w 212"/>
                <a:gd name="T15" fmla="*/ 139 h 300"/>
                <a:gd name="T16" fmla="*/ 101 w 212"/>
                <a:gd name="T17" fmla="*/ 0 h 300"/>
                <a:gd name="T18" fmla="*/ 199 w 212"/>
                <a:gd name="T19" fmla="*/ 107 h 300"/>
                <a:gd name="T20" fmla="*/ 200 w 212"/>
                <a:gd name="T21" fmla="*/ 108 h 300"/>
                <a:gd name="T22" fmla="*/ 200 w 212"/>
                <a:gd name="T23" fmla="*/ 109 h 300"/>
                <a:gd name="T24" fmla="*/ 181 w 212"/>
                <a:gd name="T25" fmla="*/ 210 h 300"/>
                <a:gd name="T26" fmla="*/ 167 w 212"/>
                <a:gd name="T27" fmla="*/ 162 h 300"/>
                <a:gd name="T28" fmla="*/ 150 w 212"/>
                <a:gd name="T29" fmla="*/ 187 h 300"/>
                <a:gd name="T30" fmla="*/ 121 w 212"/>
                <a:gd name="T31" fmla="*/ 300 h 300"/>
                <a:gd name="T32" fmla="*/ 43 w 212"/>
                <a:gd name="T33" fmla="*/ 142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8"/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9"/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0"/>
            <p:cNvSpPr/>
            <p:nvPr/>
          </p:nvSpPr>
          <p:spPr bwMode="auto">
            <a:xfrm rot="3026502">
              <a:off x="9456569" y="1412790"/>
              <a:ext cx="518205" cy="818513"/>
            </a:xfrm>
            <a:custGeom>
              <a:gdLst>
                <a:gd name="T0" fmla="*/ 156 w 313"/>
                <a:gd name="T1" fmla="*/ 0 h 495"/>
                <a:gd name="T2" fmla="*/ 0 w 313"/>
                <a:gd name="T3" fmla="*/ 159 h 495"/>
                <a:gd name="T4" fmla="*/ 0 w 313"/>
                <a:gd name="T5" fmla="*/ 163 h 495"/>
                <a:gd name="T6" fmla="*/ 0 w 313"/>
                <a:gd name="T7" fmla="*/ 163 h 495"/>
                <a:gd name="T8" fmla="*/ 101 w 313"/>
                <a:gd name="T9" fmla="*/ 480 h 495"/>
                <a:gd name="T10" fmla="*/ 106 w 313"/>
                <a:gd name="T11" fmla="*/ 486 h 495"/>
                <a:gd name="T12" fmla="*/ 106 w 313"/>
                <a:gd name="T13" fmla="*/ 486 h 495"/>
                <a:gd name="T14" fmla="*/ 106 w 313"/>
                <a:gd name="T15" fmla="*/ 486 h 495"/>
                <a:gd name="T16" fmla="*/ 128 w 313"/>
                <a:gd name="T17" fmla="*/ 495 h 495"/>
                <a:gd name="T18" fmla="*/ 158 w 313"/>
                <a:gd name="T19" fmla="*/ 469 h 495"/>
                <a:gd name="T20" fmla="*/ 156 w 313"/>
                <a:gd name="T21" fmla="*/ 463 h 495"/>
                <a:gd name="T22" fmla="*/ 156 w 313"/>
                <a:gd name="T23" fmla="*/ 463 h 495"/>
                <a:gd name="T24" fmla="*/ 148 w 313"/>
                <a:gd name="T25" fmla="*/ 415 h 495"/>
                <a:gd name="T26" fmla="*/ 191 w 313"/>
                <a:gd name="T27" fmla="*/ 311 h 495"/>
                <a:gd name="T28" fmla="*/ 191 w 313"/>
                <a:gd name="T29" fmla="*/ 310 h 495"/>
                <a:gd name="T30" fmla="*/ 270 w 313"/>
                <a:gd name="T31" fmla="*/ 264 h 495"/>
                <a:gd name="T32" fmla="*/ 313 w 313"/>
                <a:gd name="T33" fmla="*/ 157 h 495"/>
                <a:gd name="T34" fmla="*/ 156 w 313"/>
                <a:gd name="T35" fmla="*/ 0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495">
                  <a:moveTo>
                    <a:pt x="156" y="0"/>
                  </a:moveTo>
                  <a:cubicBezTo>
                    <a:pt x="70" y="0"/>
                    <a:pt x="0" y="72"/>
                    <a:pt x="0" y="159"/>
                  </a:cubicBezTo>
                  <a:cubicBezTo>
                    <a:pt x="0" y="159"/>
                    <a:pt x="0" y="163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83"/>
                    <a:pt x="38" y="389"/>
                    <a:pt x="101" y="480"/>
                  </a:cubicBezTo>
                  <a:cubicBezTo>
                    <a:pt x="102" y="482"/>
                    <a:pt x="104" y="484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1" y="491"/>
                    <a:pt x="119" y="495"/>
                    <a:pt x="128" y="495"/>
                  </a:cubicBezTo>
                  <a:cubicBezTo>
                    <a:pt x="145" y="495"/>
                    <a:pt x="158" y="486"/>
                    <a:pt x="158" y="469"/>
                  </a:cubicBezTo>
                  <a:cubicBezTo>
                    <a:pt x="158" y="465"/>
                    <a:pt x="158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52" y="443"/>
                    <a:pt x="145" y="431"/>
                    <a:pt x="148" y="415"/>
                  </a:cubicBezTo>
                  <a:cubicBezTo>
                    <a:pt x="155" y="374"/>
                    <a:pt x="164" y="339"/>
                    <a:pt x="191" y="311"/>
                  </a:cubicBezTo>
                  <a:cubicBezTo>
                    <a:pt x="191" y="311"/>
                    <a:pt x="191" y="310"/>
                    <a:pt x="191" y="310"/>
                  </a:cubicBezTo>
                  <a:cubicBezTo>
                    <a:pt x="212" y="288"/>
                    <a:pt x="239" y="271"/>
                    <a:pt x="270" y="264"/>
                  </a:cubicBezTo>
                  <a:cubicBezTo>
                    <a:pt x="297" y="236"/>
                    <a:pt x="313" y="198"/>
                    <a:pt x="313" y="157"/>
                  </a:cubicBezTo>
                  <a:cubicBezTo>
                    <a:pt x="313" y="70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1"/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12"/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13"/>
            <p:cNvSpPr/>
            <p:nvPr/>
          </p:nvSpPr>
          <p:spPr bwMode="auto">
            <a:xfrm rot="3026502">
              <a:off x="9918947" y="1971693"/>
              <a:ext cx="516808" cy="818513"/>
            </a:xfrm>
            <a:custGeom>
              <a:gdLst>
                <a:gd name="T0" fmla="*/ 156 w 312"/>
                <a:gd name="T1" fmla="*/ 0 h 495"/>
                <a:gd name="T2" fmla="*/ 312 w 312"/>
                <a:gd name="T3" fmla="*/ 159 h 495"/>
                <a:gd name="T4" fmla="*/ 312 w 312"/>
                <a:gd name="T5" fmla="*/ 163 h 495"/>
                <a:gd name="T6" fmla="*/ 312 w 312"/>
                <a:gd name="T7" fmla="*/ 163 h 495"/>
                <a:gd name="T8" fmla="*/ 212 w 312"/>
                <a:gd name="T9" fmla="*/ 480 h 495"/>
                <a:gd name="T10" fmla="*/ 207 w 312"/>
                <a:gd name="T11" fmla="*/ 486 h 495"/>
                <a:gd name="T12" fmla="*/ 207 w 312"/>
                <a:gd name="T13" fmla="*/ 486 h 495"/>
                <a:gd name="T14" fmla="*/ 207 w 312"/>
                <a:gd name="T15" fmla="*/ 486 h 495"/>
                <a:gd name="T16" fmla="*/ 184 w 312"/>
                <a:gd name="T17" fmla="*/ 495 h 495"/>
                <a:gd name="T18" fmla="*/ 154 w 312"/>
                <a:gd name="T19" fmla="*/ 469 h 495"/>
                <a:gd name="T20" fmla="*/ 156 w 312"/>
                <a:gd name="T21" fmla="*/ 463 h 495"/>
                <a:gd name="T22" fmla="*/ 156 w 312"/>
                <a:gd name="T23" fmla="*/ 463 h 495"/>
                <a:gd name="T24" fmla="*/ 165 w 312"/>
                <a:gd name="T25" fmla="*/ 415 h 495"/>
                <a:gd name="T26" fmla="*/ 122 w 312"/>
                <a:gd name="T27" fmla="*/ 311 h 495"/>
                <a:gd name="T28" fmla="*/ 122 w 312"/>
                <a:gd name="T29" fmla="*/ 310 h 495"/>
                <a:gd name="T30" fmla="*/ 42 w 312"/>
                <a:gd name="T31" fmla="*/ 264 h 495"/>
                <a:gd name="T32" fmla="*/ 0 w 312"/>
                <a:gd name="T33" fmla="*/ 157 h 495"/>
                <a:gd name="T34" fmla="*/ 156 w 312"/>
                <a:gd name="T35" fmla="*/ 0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" h="495">
                  <a:moveTo>
                    <a:pt x="156" y="0"/>
                  </a:moveTo>
                  <a:cubicBezTo>
                    <a:pt x="242" y="0"/>
                    <a:pt x="312" y="72"/>
                    <a:pt x="312" y="159"/>
                  </a:cubicBezTo>
                  <a:cubicBezTo>
                    <a:pt x="312" y="159"/>
                    <a:pt x="312" y="163"/>
                    <a:pt x="312" y="163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2" y="283"/>
                    <a:pt x="275" y="389"/>
                    <a:pt x="212" y="480"/>
                  </a:cubicBezTo>
                  <a:cubicBezTo>
                    <a:pt x="210" y="482"/>
                    <a:pt x="209" y="484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7" y="486"/>
                    <a:pt x="207" y="486"/>
                    <a:pt x="207" y="486"/>
                  </a:cubicBezTo>
                  <a:cubicBezTo>
                    <a:pt x="201" y="491"/>
                    <a:pt x="193" y="495"/>
                    <a:pt x="184" y="495"/>
                  </a:cubicBezTo>
                  <a:cubicBezTo>
                    <a:pt x="168" y="495"/>
                    <a:pt x="154" y="486"/>
                    <a:pt x="154" y="469"/>
                  </a:cubicBezTo>
                  <a:cubicBezTo>
                    <a:pt x="154" y="465"/>
                    <a:pt x="155" y="463"/>
                    <a:pt x="156" y="463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60" y="443"/>
                    <a:pt x="167" y="431"/>
                    <a:pt x="165" y="415"/>
                  </a:cubicBezTo>
                  <a:cubicBezTo>
                    <a:pt x="158" y="374"/>
                    <a:pt x="148" y="339"/>
                    <a:pt x="122" y="311"/>
                  </a:cubicBezTo>
                  <a:cubicBezTo>
                    <a:pt x="122" y="311"/>
                    <a:pt x="122" y="310"/>
                    <a:pt x="122" y="310"/>
                  </a:cubicBezTo>
                  <a:cubicBezTo>
                    <a:pt x="101" y="288"/>
                    <a:pt x="73" y="271"/>
                    <a:pt x="42" y="264"/>
                  </a:cubicBezTo>
                  <a:cubicBezTo>
                    <a:pt x="16" y="236"/>
                    <a:pt x="0" y="198"/>
                    <a:pt x="0" y="157"/>
                  </a:cubicBezTo>
                  <a:cubicBezTo>
                    <a:pt x="0" y="70"/>
                    <a:pt x="70" y="0"/>
                    <a:pt x="15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14"/>
            <p:cNvSpPr/>
            <p:nvPr/>
          </p:nvSpPr>
          <p:spPr bwMode="auto">
            <a:xfrm rot="3026502">
              <a:off x="10064186" y="706087"/>
              <a:ext cx="987523" cy="1806036"/>
            </a:xfrm>
            <a:custGeom>
              <a:gdLst>
                <a:gd name="T0" fmla="*/ 298 w 596"/>
                <a:gd name="T1" fmla="*/ 1092 h 1092"/>
                <a:gd name="T2" fmla="*/ 159 w 596"/>
                <a:gd name="T3" fmla="*/ 1092 h 1092"/>
                <a:gd name="T4" fmla="*/ 21 w 596"/>
                <a:gd name="T5" fmla="*/ 513 h 1092"/>
                <a:gd name="T6" fmla="*/ 298 w 596"/>
                <a:gd name="T7" fmla="*/ 0 h 1092"/>
                <a:gd name="T8" fmla="*/ 299 w 596"/>
                <a:gd name="T9" fmla="*/ 0 h 1092"/>
                <a:gd name="T10" fmla="*/ 575 w 596"/>
                <a:gd name="T11" fmla="*/ 513 h 1092"/>
                <a:gd name="T12" fmla="*/ 437 w 596"/>
                <a:gd name="T13" fmla="*/ 1092 h 1092"/>
                <a:gd name="T14" fmla="*/ 298 w 596"/>
                <a:gd name="T15" fmla="*/ 1092 h 10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5"/>
            <p:cNvSpPr/>
            <p:nvPr/>
          </p:nvSpPr>
          <p:spPr bwMode="auto">
            <a:xfrm rot="3026502">
              <a:off x="9900884" y="1650070"/>
              <a:ext cx="874384" cy="284943"/>
            </a:xfrm>
            <a:custGeom>
              <a:gdLst>
                <a:gd name="T0" fmla="*/ 508 w 528"/>
                <a:gd name="T1" fmla="*/ 124 h 172"/>
                <a:gd name="T2" fmla="*/ 528 w 528"/>
                <a:gd name="T3" fmla="*/ 0 h 172"/>
                <a:gd name="T4" fmla="*/ 248 w 528"/>
                <a:gd name="T5" fmla="*/ 66 h 172"/>
                <a:gd name="T6" fmla="*/ 0 w 528"/>
                <a:gd name="T7" fmla="*/ 15 h 172"/>
                <a:gd name="T8" fmla="*/ 21 w 528"/>
                <a:gd name="T9" fmla="*/ 136 h 172"/>
                <a:gd name="T10" fmla="*/ 248 w 528"/>
                <a:gd name="T11" fmla="*/ 172 h 172"/>
                <a:gd name="T12" fmla="*/ 508 w 528"/>
                <a:gd name="T13" fmla="*/ 124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172">
                  <a:moveTo>
                    <a:pt x="508" y="124"/>
                  </a:moveTo>
                  <a:cubicBezTo>
                    <a:pt x="517" y="79"/>
                    <a:pt x="524" y="36"/>
                    <a:pt x="528" y="0"/>
                  </a:cubicBezTo>
                  <a:cubicBezTo>
                    <a:pt x="444" y="42"/>
                    <a:pt x="349" y="66"/>
                    <a:pt x="248" y="66"/>
                  </a:cubicBezTo>
                  <a:cubicBezTo>
                    <a:pt x="160" y="66"/>
                    <a:pt x="76" y="48"/>
                    <a:pt x="0" y="15"/>
                  </a:cubicBezTo>
                  <a:cubicBezTo>
                    <a:pt x="5" y="51"/>
                    <a:pt x="12" y="92"/>
                    <a:pt x="21" y="136"/>
                  </a:cubicBezTo>
                  <a:cubicBezTo>
                    <a:pt x="92" y="159"/>
                    <a:pt x="169" y="172"/>
                    <a:pt x="248" y="172"/>
                  </a:cubicBezTo>
                  <a:cubicBezTo>
                    <a:pt x="340" y="172"/>
                    <a:pt x="427" y="155"/>
                    <a:pt x="508" y="12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6"/>
            <p:cNvSpPr/>
            <p:nvPr/>
          </p:nvSpPr>
          <p:spPr bwMode="auto">
            <a:xfrm rot="3026502">
              <a:off x="10176507" y="1425488"/>
              <a:ext cx="923969" cy="233262"/>
            </a:xfrm>
            <a:custGeom>
              <a:gdLst>
                <a:gd name="T0" fmla="*/ 557 w 558"/>
                <a:gd name="T1" fmla="*/ 80 h 141"/>
                <a:gd name="T2" fmla="*/ 552 w 558"/>
                <a:gd name="T3" fmla="*/ 0 h 141"/>
                <a:gd name="T4" fmla="*/ 278 w 558"/>
                <a:gd name="T5" fmla="*/ 62 h 141"/>
                <a:gd name="T6" fmla="*/ 6 w 558"/>
                <a:gd name="T7" fmla="*/ 1 h 141"/>
                <a:gd name="T8" fmla="*/ 2 w 558"/>
                <a:gd name="T9" fmla="*/ 92 h 141"/>
                <a:gd name="T10" fmla="*/ 264 w 558"/>
                <a:gd name="T11" fmla="*/ 141 h 141"/>
                <a:gd name="T12" fmla="*/ 557 w 558"/>
                <a:gd name="T13" fmla="*/ 8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41">
                  <a:moveTo>
                    <a:pt x="557" y="80"/>
                  </a:moveTo>
                  <a:cubicBezTo>
                    <a:pt x="558" y="53"/>
                    <a:pt x="556" y="26"/>
                    <a:pt x="552" y="0"/>
                  </a:cubicBezTo>
                  <a:cubicBezTo>
                    <a:pt x="469" y="40"/>
                    <a:pt x="376" y="62"/>
                    <a:pt x="278" y="62"/>
                  </a:cubicBezTo>
                  <a:cubicBezTo>
                    <a:pt x="181" y="62"/>
                    <a:pt x="88" y="40"/>
                    <a:pt x="6" y="1"/>
                  </a:cubicBezTo>
                  <a:cubicBezTo>
                    <a:pt x="2" y="31"/>
                    <a:pt x="0" y="61"/>
                    <a:pt x="2" y="92"/>
                  </a:cubicBezTo>
                  <a:cubicBezTo>
                    <a:pt x="84" y="123"/>
                    <a:pt x="172" y="141"/>
                    <a:pt x="264" y="141"/>
                  </a:cubicBezTo>
                  <a:cubicBezTo>
                    <a:pt x="368" y="141"/>
                    <a:pt x="467" y="119"/>
                    <a:pt x="557" y="8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17"/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18"/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Oval 19"/>
            <p:cNvSpPr/>
            <p:nvPr/>
          </p:nvSpPr>
          <p:spPr bwMode="auto">
            <a:xfrm rot="3026502">
              <a:off x="10542344" y="1517068"/>
              <a:ext cx="112441" cy="11244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Oval 20"/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21"/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22"/>
            <p:cNvSpPr/>
            <p:nvPr/>
          </p:nvSpPr>
          <p:spPr bwMode="auto">
            <a:xfrm rot="3026502">
              <a:off x="10416349" y="1635888"/>
              <a:ext cx="91489" cy="8939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23"/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24"/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Oval 25"/>
            <p:cNvSpPr/>
            <p:nvPr/>
          </p:nvSpPr>
          <p:spPr bwMode="auto">
            <a:xfrm rot="3026502">
              <a:off x="10296815" y="1734629"/>
              <a:ext cx="91489" cy="8939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6"/>
            <p:cNvSpPr/>
            <p:nvPr/>
          </p:nvSpPr>
          <p:spPr bwMode="auto">
            <a:xfrm rot="3026502">
              <a:off x="9886487" y="1698180"/>
              <a:ext cx="129202" cy="819909"/>
            </a:xfrm>
            <a:custGeom>
              <a:gdLst>
                <a:gd name="T0" fmla="*/ 77 w 78"/>
                <a:gd name="T1" fmla="*/ 48 h 496"/>
                <a:gd name="T2" fmla="*/ 78 w 78"/>
                <a:gd name="T3" fmla="*/ 39 h 496"/>
                <a:gd name="T4" fmla="*/ 39 w 78"/>
                <a:gd name="T5" fmla="*/ 0 h 496"/>
                <a:gd name="T6" fmla="*/ 0 w 78"/>
                <a:gd name="T7" fmla="*/ 40 h 496"/>
                <a:gd name="T8" fmla="*/ 18 w 78"/>
                <a:gd name="T9" fmla="*/ 475 h 496"/>
                <a:gd name="T10" fmla="*/ 19 w 78"/>
                <a:gd name="T11" fmla="*/ 475 h 496"/>
                <a:gd name="T12" fmla="*/ 19 w 78"/>
                <a:gd name="T13" fmla="*/ 475 h 496"/>
                <a:gd name="T14" fmla="*/ 40 w 78"/>
                <a:gd name="T15" fmla="*/ 496 h 496"/>
                <a:gd name="T16" fmla="*/ 61 w 78"/>
                <a:gd name="T17" fmla="*/ 475 h 496"/>
                <a:gd name="T18" fmla="*/ 61 w 78"/>
                <a:gd name="T19" fmla="*/ 475 h 496"/>
                <a:gd name="T20" fmla="*/ 61 w 78"/>
                <a:gd name="T21" fmla="*/ 475 h 496"/>
                <a:gd name="T22" fmla="*/ 77 w 78"/>
                <a:gd name="T23" fmla="*/ 48 h 4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496">
                  <a:moveTo>
                    <a:pt x="77" y="48"/>
                  </a:moveTo>
                  <a:cubicBezTo>
                    <a:pt x="77" y="45"/>
                    <a:pt x="78" y="42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18" y="475"/>
                    <a:pt x="18" y="475"/>
                    <a:pt x="18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75"/>
                    <a:pt x="19" y="475"/>
                    <a:pt x="19" y="475"/>
                  </a:cubicBezTo>
                  <a:cubicBezTo>
                    <a:pt x="19" y="487"/>
                    <a:pt x="29" y="496"/>
                    <a:pt x="40" y="496"/>
                  </a:cubicBezTo>
                  <a:cubicBezTo>
                    <a:pt x="52" y="496"/>
                    <a:pt x="61" y="487"/>
                    <a:pt x="61" y="475"/>
                  </a:cubicBezTo>
                  <a:cubicBezTo>
                    <a:pt x="61" y="475"/>
                    <a:pt x="61" y="475"/>
                    <a:pt x="61" y="475"/>
                  </a:cubicBezTo>
                  <a:cubicBezTo>
                    <a:pt x="61" y="475"/>
                    <a:pt x="61" y="475"/>
                    <a:pt x="61" y="475"/>
                  </a:cubicBezTo>
                  <a:lnTo>
                    <a:pt x="77" y="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27"/>
            <p:cNvSpPr/>
            <p:nvPr/>
          </p:nvSpPr>
          <p:spPr bwMode="auto">
            <a:xfrm rot="3026502">
              <a:off x="10707783" y="1195435"/>
              <a:ext cx="323354" cy="322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9e6a05ed-7dd9-4a70-81f7-a256eee13ee3"/>
          <p:cNvGrpSpPr>
            <a:grpSpLocks noChangeAspect="1"/>
          </p:cNvGrpSpPr>
          <p:nvPr/>
        </p:nvGrpSpPr>
        <p:grpSpPr>
          <a:xfrm>
            <a:off x="539354" y="1089344"/>
            <a:ext cx="8163160" cy="3021578"/>
            <a:chOff x="719139" y="1452461"/>
            <a:chExt cx="10884210" cy="4028769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7170109" y="2675755"/>
              <a:ext cx="845652" cy="1435940"/>
              <a:chOff x="5658178" y="1707898"/>
              <a:chExt cx="869583" cy="1476574"/>
            </a:xfrm>
          </p:grpSpPr>
          <p:sp>
            <p:nvSpPr>
              <p:cNvPr id="65" name="Freeform: Shape 4"/>
              <p:cNvSpPr/>
              <p:nvPr/>
            </p:nvSpPr>
            <p:spPr bwMode="auto">
              <a:xfrm>
                <a:off x="5681407" y="1732137"/>
                <a:ext cx="823125" cy="1428096"/>
              </a:xfrm>
              <a:custGeom>
                <a:gdLst>
                  <a:gd name="T0" fmla="*/ 489 w 489"/>
                  <a:gd name="T1" fmla="*/ 245 h 849"/>
                  <a:gd name="T2" fmla="*/ 245 w 489"/>
                  <a:gd name="T3" fmla="*/ 0 h 849"/>
                  <a:gd name="T4" fmla="*/ 0 w 489"/>
                  <a:gd name="T5" fmla="*/ 245 h 849"/>
                  <a:gd name="T6" fmla="*/ 215 w 489"/>
                  <a:gd name="T7" fmla="*/ 487 h 849"/>
                  <a:gd name="T8" fmla="*/ 215 w 489"/>
                  <a:gd name="T9" fmla="*/ 849 h 849"/>
                  <a:gd name="T10" fmla="*/ 279 w 489"/>
                  <a:gd name="T11" fmla="*/ 849 h 849"/>
                  <a:gd name="T12" fmla="*/ 279 w 489"/>
                  <a:gd name="T13" fmla="*/ 486 h 849"/>
                  <a:gd name="T14" fmla="*/ 489 w 489"/>
                  <a:gd name="T15" fmla="*/ 245 h 8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9" h="849">
                    <a:moveTo>
                      <a:pt x="489" y="245"/>
                    </a:moveTo>
                    <a:cubicBezTo>
                      <a:pt x="489" y="110"/>
                      <a:pt x="379" y="0"/>
                      <a:pt x="245" y="0"/>
                    </a:cubicBez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70"/>
                      <a:pt x="94" y="473"/>
                      <a:pt x="215" y="487"/>
                    </a:cubicBezTo>
                    <a:cubicBezTo>
                      <a:pt x="215" y="849"/>
                      <a:pt x="215" y="849"/>
                      <a:pt x="215" y="849"/>
                    </a:cubicBezTo>
                    <a:cubicBezTo>
                      <a:pt x="279" y="849"/>
                      <a:pt x="279" y="849"/>
                      <a:pt x="279" y="849"/>
                    </a:cubicBezTo>
                    <a:cubicBezTo>
                      <a:pt x="279" y="486"/>
                      <a:pt x="279" y="486"/>
                      <a:pt x="279" y="486"/>
                    </a:cubicBezTo>
                    <a:cubicBezTo>
                      <a:pt x="398" y="469"/>
                      <a:pt x="489" y="368"/>
                      <a:pt x="489" y="2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5"/>
              <p:cNvSpPr/>
              <p:nvPr/>
            </p:nvSpPr>
            <p:spPr bwMode="auto">
              <a:xfrm>
                <a:off x="5658178" y="1707898"/>
                <a:ext cx="869583" cy="1476574"/>
              </a:xfrm>
              <a:custGeom>
                <a:gdLst>
                  <a:gd name="T0" fmla="*/ 259 w 517"/>
                  <a:gd name="T1" fmla="*/ 14 h 877"/>
                  <a:gd name="T2" fmla="*/ 503 w 517"/>
                  <a:gd name="T3" fmla="*/ 259 h 877"/>
                  <a:gd name="T4" fmla="*/ 293 w 517"/>
                  <a:gd name="T5" fmla="*/ 500 h 877"/>
                  <a:gd name="T6" fmla="*/ 293 w 517"/>
                  <a:gd name="T7" fmla="*/ 863 h 877"/>
                  <a:gd name="T8" fmla="*/ 229 w 517"/>
                  <a:gd name="T9" fmla="*/ 863 h 877"/>
                  <a:gd name="T10" fmla="*/ 229 w 517"/>
                  <a:gd name="T11" fmla="*/ 501 h 877"/>
                  <a:gd name="T12" fmla="*/ 14 w 517"/>
                  <a:gd name="T13" fmla="*/ 259 h 877"/>
                  <a:gd name="T14" fmla="*/ 259 w 517"/>
                  <a:gd name="T15" fmla="*/ 14 h 877"/>
                  <a:gd name="T16" fmla="*/ 259 w 517"/>
                  <a:gd name="T17" fmla="*/ 0 h 877"/>
                  <a:gd name="T18" fmla="*/ 0 w 517"/>
                  <a:gd name="T19" fmla="*/ 259 h 877"/>
                  <a:gd name="T20" fmla="*/ 216 w 517"/>
                  <a:gd name="T21" fmla="*/ 513 h 877"/>
                  <a:gd name="T22" fmla="*/ 216 w 517"/>
                  <a:gd name="T23" fmla="*/ 863 h 877"/>
                  <a:gd name="T24" fmla="*/ 216 w 517"/>
                  <a:gd name="T25" fmla="*/ 877 h 877"/>
                  <a:gd name="T26" fmla="*/ 229 w 517"/>
                  <a:gd name="T27" fmla="*/ 877 h 877"/>
                  <a:gd name="T28" fmla="*/ 293 w 517"/>
                  <a:gd name="T29" fmla="*/ 877 h 877"/>
                  <a:gd name="T30" fmla="*/ 307 w 517"/>
                  <a:gd name="T31" fmla="*/ 877 h 877"/>
                  <a:gd name="T32" fmla="*/ 307 w 517"/>
                  <a:gd name="T33" fmla="*/ 863 h 877"/>
                  <a:gd name="T34" fmla="*/ 307 w 517"/>
                  <a:gd name="T35" fmla="*/ 512 h 877"/>
                  <a:gd name="T36" fmla="*/ 453 w 517"/>
                  <a:gd name="T37" fmla="*/ 428 h 877"/>
                  <a:gd name="T38" fmla="*/ 517 w 517"/>
                  <a:gd name="T39" fmla="*/ 259 h 877"/>
                  <a:gd name="T40" fmla="*/ 259 w 517"/>
                  <a:gd name="T41" fmla="*/ 0 h 8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7" h="877">
                    <a:moveTo>
                      <a:pt x="259" y="14"/>
                    </a:moveTo>
                    <a:cubicBezTo>
                      <a:pt x="393" y="14"/>
                      <a:pt x="503" y="124"/>
                      <a:pt x="503" y="259"/>
                    </a:cubicBezTo>
                    <a:cubicBezTo>
                      <a:pt x="503" y="382"/>
                      <a:pt x="412" y="483"/>
                      <a:pt x="293" y="500"/>
                    </a:cubicBezTo>
                    <a:cubicBezTo>
                      <a:pt x="293" y="863"/>
                      <a:pt x="293" y="863"/>
                      <a:pt x="293" y="863"/>
                    </a:cubicBezTo>
                    <a:cubicBezTo>
                      <a:pt x="229" y="863"/>
                      <a:pt x="229" y="863"/>
                      <a:pt x="229" y="863"/>
                    </a:cubicBezTo>
                    <a:cubicBezTo>
                      <a:pt x="229" y="501"/>
                      <a:pt x="229" y="501"/>
                      <a:pt x="229" y="501"/>
                    </a:cubicBezTo>
                    <a:cubicBezTo>
                      <a:pt x="108" y="487"/>
                      <a:pt x="14" y="384"/>
                      <a:pt x="14" y="259"/>
                    </a:cubicBezTo>
                    <a:cubicBezTo>
                      <a:pt x="14" y="124"/>
                      <a:pt x="124" y="14"/>
                      <a:pt x="259" y="14"/>
                    </a:cubicBezTo>
                    <a:moveTo>
                      <a:pt x="259" y="0"/>
                    </a:moveTo>
                    <a:cubicBezTo>
                      <a:pt x="116" y="0"/>
                      <a:pt x="0" y="116"/>
                      <a:pt x="0" y="259"/>
                    </a:cubicBezTo>
                    <a:cubicBezTo>
                      <a:pt x="0" y="385"/>
                      <a:pt x="92" y="492"/>
                      <a:pt x="216" y="513"/>
                    </a:cubicBezTo>
                    <a:cubicBezTo>
                      <a:pt x="216" y="863"/>
                      <a:pt x="216" y="863"/>
                      <a:pt x="216" y="863"/>
                    </a:cubicBezTo>
                    <a:cubicBezTo>
                      <a:pt x="216" y="877"/>
                      <a:pt x="216" y="877"/>
                      <a:pt x="216" y="877"/>
                    </a:cubicBezTo>
                    <a:cubicBezTo>
                      <a:pt x="229" y="877"/>
                      <a:pt x="229" y="877"/>
                      <a:pt x="229" y="877"/>
                    </a:cubicBezTo>
                    <a:cubicBezTo>
                      <a:pt x="293" y="877"/>
                      <a:pt x="293" y="877"/>
                      <a:pt x="293" y="877"/>
                    </a:cubicBezTo>
                    <a:cubicBezTo>
                      <a:pt x="307" y="877"/>
                      <a:pt x="307" y="877"/>
                      <a:pt x="307" y="877"/>
                    </a:cubicBezTo>
                    <a:cubicBezTo>
                      <a:pt x="307" y="863"/>
                      <a:pt x="307" y="863"/>
                      <a:pt x="307" y="863"/>
                    </a:cubicBezTo>
                    <a:cubicBezTo>
                      <a:pt x="307" y="512"/>
                      <a:pt x="307" y="512"/>
                      <a:pt x="307" y="512"/>
                    </a:cubicBezTo>
                    <a:cubicBezTo>
                      <a:pt x="364" y="501"/>
                      <a:pt x="415" y="472"/>
                      <a:pt x="453" y="428"/>
                    </a:cubicBezTo>
                    <a:cubicBezTo>
                      <a:pt x="494" y="381"/>
                      <a:pt x="517" y="321"/>
                      <a:pt x="517" y="259"/>
                    </a:cubicBezTo>
                    <a:cubicBezTo>
                      <a:pt x="517" y="116"/>
                      <a:pt x="401" y="0"/>
                      <a:pt x="259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 rot="5400000">
              <a:off x="4319837" y="2513700"/>
              <a:ext cx="1243434" cy="1768897"/>
              <a:chOff x="5458204" y="4263119"/>
              <a:chExt cx="1278621" cy="1818954"/>
            </a:xfrm>
          </p:grpSpPr>
          <p:sp>
            <p:nvSpPr>
              <p:cNvPr id="63" name="Freeform: Shape 7"/>
              <p:cNvSpPr/>
              <p:nvPr/>
            </p:nvSpPr>
            <p:spPr bwMode="auto">
              <a:xfrm>
                <a:off x="5481433" y="4286348"/>
                <a:ext cx="1232162" cy="1772495"/>
              </a:xfrm>
              <a:custGeom>
                <a:gdLst>
                  <a:gd name="T0" fmla="*/ 395 w 732"/>
                  <a:gd name="T1" fmla="*/ 321 h 1053"/>
                  <a:gd name="T2" fmla="*/ 395 w 732"/>
                  <a:gd name="T3" fmla="*/ 0 h 1053"/>
                  <a:gd name="T4" fmla="*/ 331 w 732"/>
                  <a:gd name="T5" fmla="*/ 0 h 1053"/>
                  <a:gd name="T6" fmla="*/ 331 w 732"/>
                  <a:gd name="T7" fmla="*/ 322 h 1053"/>
                  <a:gd name="T8" fmla="*/ 0 w 732"/>
                  <a:gd name="T9" fmla="*/ 687 h 1053"/>
                  <a:gd name="T10" fmla="*/ 366 w 732"/>
                  <a:gd name="T11" fmla="*/ 1053 h 1053"/>
                  <a:gd name="T12" fmla="*/ 732 w 732"/>
                  <a:gd name="T13" fmla="*/ 687 h 1053"/>
                  <a:gd name="T14" fmla="*/ 395 w 732"/>
                  <a:gd name="T15" fmla="*/ 321 h 10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2" h="1053">
                    <a:moveTo>
                      <a:pt x="395" y="321"/>
                    </a:moveTo>
                    <a:cubicBezTo>
                      <a:pt x="395" y="0"/>
                      <a:pt x="395" y="0"/>
                      <a:pt x="395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322"/>
                      <a:pt x="331" y="322"/>
                      <a:pt x="331" y="322"/>
                    </a:cubicBezTo>
                    <a:cubicBezTo>
                      <a:pt x="145" y="339"/>
                      <a:pt x="0" y="496"/>
                      <a:pt x="0" y="687"/>
                    </a:cubicBezTo>
                    <a:cubicBezTo>
                      <a:pt x="0" y="889"/>
                      <a:pt x="164" y="1053"/>
                      <a:pt x="366" y="1053"/>
                    </a:cubicBezTo>
                    <a:cubicBezTo>
                      <a:pt x="568" y="1053"/>
                      <a:pt x="732" y="889"/>
                      <a:pt x="732" y="687"/>
                    </a:cubicBezTo>
                    <a:cubicBezTo>
                      <a:pt x="732" y="494"/>
                      <a:pt x="584" y="336"/>
                      <a:pt x="395" y="3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"/>
              <p:cNvSpPr/>
              <p:nvPr/>
            </p:nvSpPr>
            <p:spPr bwMode="auto">
              <a:xfrm>
                <a:off x="5458204" y="4263119"/>
                <a:ext cx="1278621" cy="1818954"/>
              </a:xfrm>
              <a:custGeom>
                <a:gdLst>
                  <a:gd name="T0" fmla="*/ 409 w 760"/>
                  <a:gd name="T1" fmla="*/ 14 h 1081"/>
                  <a:gd name="T2" fmla="*/ 409 w 760"/>
                  <a:gd name="T3" fmla="*/ 335 h 1081"/>
                  <a:gd name="T4" fmla="*/ 746 w 760"/>
                  <a:gd name="T5" fmla="*/ 701 h 1081"/>
                  <a:gd name="T6" fmla="*/ 380 w 760"/>
                  <a:gd name="T7" fmla="*/ 1067 h 1081"/>
                  <a:gd name="T8" fmla="*/ 14 w 760"/>
                  <a:gd name="T9" fmla="*/ 701 h 1081"/>
                  <a:gd name="T10" fmla="*/ 345 w 760"/>
                  <a:gd name="T11" fmla="*/ 336 h 1081"/>
                  <a:gd name="T12" fmla="*/ 345 w 760"/>
                  <a:gd name="T13" fmla="*/ 14 h 1081"/>
                  <a:gd name="T14" fmla="*/ 409 w 760"/>
                  <a:gd name="T15" fmla="*/ 14 h 1081"/>
                  <a:gd name="T16" fmla="*/ 423 w 760"/>
                  <a:gd name="T17" fmla="*/ 0 h 1081"/>
                  <a:gd name="T18" fmla="*/ 409 w 760"/>
                  <a:gd name="T19" fmla="*/ 0 h 1081"/>
                  <a:gd name="T20" fmla="*/ 345 w 760"/>
                  <a:gd name="T21" fmla="*/ 0 h 1081"/>
                  <a:gd name="T22" fmla="*/ 331 w 760"/>
                  <a:gd name="T23" fmla="*/ 0 h 1081"/>
                  <a:gd name="T24" fmla="*/ 331 w 760"/>
                  <a:gd name="T25" fmla="*/ 14 h 1081"/>
                  <a:gd name="T26" fmla="*/ 331 w 760"/>
                  <a:gd name="T27" fmla="*/ 323 h 1081"/>
                  <a:gd name="T28" fmla="*/ 99 w 760"/>
                  <a:gd name="T29" fmla="*/ 444 h 1081"/>
                  <a:gd name="T30" fmla="*/ 0 w 760"/>
                  <a:gd name="T31" fmla="*/ 701 h 1081"/>
                  <a:gd name="T32" fmla="*/ 111 w 760"/>
                  <a:gd name="T33" fmla="*/ 969 h 1081"/>
                  <a:gd name="T34" fmla="*/ 380 w 760"/>
                  <a:gd name="T35" fmla="*/ 1081 h 1081"/>
                  <a:gd name="T36" fmla="*/ 649 w 760"/>
                  <a:gd name="T37" fmla="*/ 969 h 1081"/>
                  <a:gd name="T38" fmla="*/ 760 w 760"/>
                  <a:gd name="T39" fmla="*/ 701 h 1081"/>
                  <a:gd name="T40" fmla="*/ 659 w 760"/>
                  <a:gd name="T41" fmla="*/ 442 h 1081"/>
                  <a:gd name="T42" fmla="*/ 423 w 760"/>
                  <a:gd name="T43" fmla="*/ 323 h 1081"/>
                  <a:gd name="T44" fmla="*/ 423 w 760"/>
                  <a:gd name="T45" fmla="*/ 14 h 1081"/>
                  <a:gd name="T46" fmla="*/ 423 w 760"/>
                  <a:gd name="T47" fmla="*/ 0 h 10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0" h="1081">
                    <a:moveTo>
                      <a:pt x="409" y="14"/>
                    </a:moveTo>
                    <a:cubicBezTo>
                      <a:pt x="409" y="335"/>
                      <a:pt x="409" y="335"/>
                      <a:pt x="409" y="335"/>
                    </a:cubicBezTo>
                    <a:cubicBezTo>
                      <a:pt x="598" y="350"/>
                      <a:pt x="746" y="508"/>
                      <a:pt x="746" y="701"/>
                    </a:cubicBezTo>
                    <a:cubicBezTo>
                      <a:pt x="746" y="903"/>
                      <a:pt x="582" y="1067"/>
                      <a:pt x="380" y="1067"/>
                    </a:cubicBezTo>
                    <a:cubicBezTo>
                      <a:pt x="178" y="1067"/>
                      <a:pt x="14" y="903"/>
                      <a:pt x="14" y="701"/>
                    </a:cubicBezTo>
                    <a:cubicBezTo>
                      <a:pt x="14" y="510"/>
                      <a:pt x="159" y="353"/>
                      <a:pt x="345" y="336"/>
                    </a:cubicBezTo>
                    <a:cubicBezTo>
                      <a:pt x="345" y="14"/>
                      <a:pt x="345" y="14"/>
                      <a:pt x="345" y="14"/>
                    </a:cubicBezTo>
                    <a:cubicBezTo>
                      <a:pt x="409" y="14"/>
                      <a:pt x="409" y="14"/>
                      <a:pt x="409" y="14"/>
                    </a:cubicBezTo>
                    <a:moveTo>
                      <a:pt x="423" y="0"/>
                    </a:moveTo>
                    <a:cubicBezTo>
                      <a:pt x="409" y="0"/>
                      <a:pt x="409" y="0"/>
                      <a:pt x="409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31" y="323"/>
                      <a:pt x="331" y="323"/>
                      <a:pt x="331" y="323"/>
                    </a:cubicBezTo>
                    <a:cubicBezTo>
                      <a:pt x="242" y="335"/>
                      <a:pt x="160" y="377"/>
                      <a:pt x="99" y="444"/>
                    </a:cubicBezTo>
                    <a:cubicBezTo>
                      <a:pt x="35" y="514"/>
                      <a:pt x="0" y="605"/>
                      <a:pt x="0" y="701"/>
                    </a:cubicBezTo>
                    <a:cubicBezTo>
                      <a:pt x="0" y="802"/>
                      <a:pt x="39" y="898"/>
                      <a:pt x="111" y="969"/>
                    </a:cubicBezTo>
                    <a:cubicBezTo>
                      <a:pt x="183" y="1041"/>
                      <a:pt x="278" y="1081"/>
                      <a:pt x="380" y="1081"/>
                    </a:cubicBezTo>
                    <a:cubicBezTo>
                      <a:pt x="482" y="1081"/>
                      <a:pt x="577" y="1041"/>
                      <a:pt x="649" y="969"/>
                    </a:cubicBezTo>
                    <a:cubicBezTo>
                      <a:pt x="721" y="898"/>
                      <a:pt x="760" y="802"/>
                      <a:pt x="760" y="701"/>
                    </a:cubicBezTo>
                    <a:cubicBezTo>
                      <a:pt x="760" y="604"/>
                      <a:pt x="724" y="512"/>
                      <a:pt x="659" y="442"/>
                    </a:cubicBezTo>
                    <a:cubicBezTo>
                      <a:pt x="596" y="375"/>
                      <a:pt x="513" y="333"/>
                      <a:pt x="423" y="323"/>
                    </a:cubicBezTo>
                    <a:cubicBezTo>
                      <a:pt x="423" y="14"/>
                      <a:pt x="423" y="14"/>
                      <a:pt x="423" y="14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 rot="5400000">
              <a:off x="6440285" y="3798291"/>
              <a:ext cx="1480139" cy="1267988"/>
              <a:chOff x="6573210" y="2209852"/>
              <a:chExt cx="1522023" cy="1303870"/>
            </a:xfrm>
          </p:grpSpPr>
          <p:sp>
            <p:nvSpPr>
              <p:cNvPr id="61" name="Freeform: Shape 10"/>
              <p:cNvSpPr/>
              <p:nvPr/>
            </p:nvSpPr>
            <p:spPr bwMode="auto">
              <a:xfrm>
                <a:off x="6613608" y="2209852"/>
                <a:ext cx="1481625" cy="1263471"/>
              </a:xfrm>
              <a:custGeom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1"/>
              <p:cNvSpPr/>
              <p:nvPr/>
            </p:nvSpPr>
            <p:spPr bwMode="auto">
              <a:xfrm>
                <a:off x="6573210" y="2248231"/>
                <a:ext cx="1522023" cy="1265491"/>
              </a:xfrm>
              <a:custGeom>
                <a:gdLst>
                  <a:gd name="T0" fmla="*/ 557 w 904"/>
                  <a:gd name="T1" fmla="*/ 17 h 752"/>
                  <a:gd name="T2" fmla="*/ 801 w 904"/>
                  <a:gd name="T3" fmla="*/ 139 h 752"/>
                  <a:gd name="T4" fmla="*/ 742 w 904"/>
                  <a:gd name="T5" fmla="*/ 569 h 752"/>
                  <a:gd name="T6" fmla="*/ 557 w 904"/>
                  <a:gd name="T7" fmla="*/ 631 h 752"/>
                  <a:gd name="T8" fmla="*/ 327 w 904"/>
                  <a:gd name="T9" fmla="*/ 527 h 752"/>
                  <a:gd name="T10" fmla="*/ 63 w 904"/>
                  <a:gd name="T11" fmla="*/ 728 h 752"/>
                  <a:gd name="T12" fmla="*/ 24 w 904"/>
                  <a:gd name="T13" fmla="*/ 677 h 752"/>
                  <a:gd name="T14" fmla="*/ 290 w 904"/>
                  <a:gd name="T15" fmla="*/ 475 h 752"/>
                  <a:gd name="T16" fmla="*/ 371 w 904"/>
                  <a:gd name="T17" fmla="*/ 80 h 752"/>
                  <a:gd name="T18" fmla="*/ 557 w 904"/>
                  <a:gd name="T19" fmla="*/ 17 h 752"/>
                  <a:gd name="T20" fmla="*/ 557 w 904"/>
                  <a:gd name="T21" fmla="*/ 0 h 752"/>
                  <a:gd name="T22" fmla="*/ 361 w 904"/>
                  <a:gd name="T23" fmla="*/ 66 h 752"/>
                  <a:gd name="T24" fmla="*/ 239 w 904"/>
                  <a:gd name="T25" fmla="*/ 260 h 752"/>
                  <a:gd name="T26" fmla="*/ 267 w 904"/>
                  <a:gd name="T27" fmla="*/ 470 h 752"/>
                  <a:gd name="T28" fmla="*/ 14 w 904"/>
                  <a:gd name="T29" fmla="*/ 663 h 752"/>
                  <a:gd name="T30" fmla="*/ 0 w 904"/>
                  <a:gd name="T31" fmla="*/ 673 h 752"/>
                  <a:gd name="T32" fmla="*/ 11 w 904"/>
                  <a:gd name="T33" fmla="*/ 687 h 752"/>
                  <a:gd name="T34" fmla="*/ 49 w 904"/>
                  <a:gd name="T35" fmla="*/ 738 h 752"/>
                  <a:gd name="T36" fmla="*/ 60 w 904"/>
                  <a:gd name="T37" fmla="*/ 752 h 752"/>
                  <a:gd name="T38" fmla="*/ 74 w 904"/>
                  <a:gd name="T39" fmla="*/ 741 h 752"/>
                  <a:gd name="T40" fmla="*/ 325 w 904"/>
                  <a:gd name="T41" fmla="*/ 551 h 752"/>
                  <a:gd name="T42" fmla="*/ 557 w 904"/>
                  <a:gd name="T43" fmla="*/ 648 h 752"/>
                  <a:gd name="T44" fmla="*/ 753 w 904"/>
                  <a:gd name="T45" fmla="*/ 582 h 752"/>
                  <a:gd name="T46" fmla="*/ 878 w 904"/>
                  <a:gd name="T47" fmla="*/ 368 h 752"/>
                  <a:gd name="T48" fmla="*/ 815 w 904"/>
                  <a:gd name="T49" fmla="*/ 128 h 752"/>
                  <a:gd name="T50" fmla="*/ 699 w 904"/>
                  <a:gd name="T51" fmla="*/ 32 h 752"/>
                  <a:gd name="T52" fmla="*/ 557 w 904"/>
                  <a:gd name="T53" fmla="*/ 0 h 7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4" h="752">
                    <a:moveTo>
                      <a:pt x="557" y="17"/>
                    </a:moveTo>
                    <a:cubicBezTo>
                      <a:pt x="649" y="17"/>
                      <a:pt x="741" y="59"/>
                      <a:pt x="801" y="139"/>
                    </a:cubicBezTo>
                    <a:cubicBezTo>
                      <a:pt x="904" y="273"/>
                      <a:pt x="877" y="466"/>
                      <a:pt x="742" y="569"/>
                    </a:cubicBezTo>
                    <a:cubicBezTo>
                      <a:pt x="687" y="611"/>
                      <a:pt x="622" y="631"/>
                      <a:pt x="557" y="631"/>
                    </a:cubicBezTo>
                    <a:cubicBezTo>
                      <a:pt x="472" y="631"/>
                      <a:pt x="387" y="595"/>
                      <a:pt x="327" y="527"/>
                    </a:cubicBezTo>
                    <a:cubicBezTo>
                      <a:pt x="63" y="728"/>
                      <a:pt x="63" y="728"/>
                      <a:pt x="63" y="728"/>
                    </a:cubicBezTo>
                    <a:cubicBezTo>
                      <a:pt x="24" y="677"/>
                      <a:pt x="24" y="677"/>
                      <a:pt x="24" y="677"/>
                    </a:cubicBezTo>
                    <a:cubicBezTo>
                      <a:pt x="290" y="475"/>
                      <a:pt x="290" y="475"/>
                      <a:pt x="290" y="475"/>
                    </a:cubicBezTo>
                    <a:cubicBezTo>
                      <a:pt x="215" y="344"/>
                      <a:pt x="247" y="174"/>
                      <a:pt x="371" y="80"/>
                    </a:cubicBezTo>
                    <a:cubicBezTo>
                      <a:pt x="427" y="38"/>
                      <a:pt x="492" y="17"/>
                      <a:pt x="557" y="17"/>
                    </a:cubicBezTo>
                    <a:moveTo>
                      <a:pt x="557" y="0"/>
                    </a:moveTo>
                    <a:cubicBezTo>
                      <a:pt x="485" y="0"/>
                      <a:pt x="418" y="23"/>
                      <a:pt x="361" y="66"/>
                    </a:cubicBezTo>
                    <a:cubicBezTo>
                      <a:pt x="298" y="114"/>
                      <a:pt x="255" y="183"/>
                      <a:pt x="239" y="260"/>
                    </a:cubicBezTo>
                    <a:cubicBezTo>
                      <a:pt x="225" y="332"/>
                      <a:pt x="235" y="406"/>
                      <a:pt x="267" y="470"/>
                    </a:cubicBezTo>
                    <a:cubicBezTo>
                      <a:pt x="14" y="663"/>
                      <a:pt x="14" y="663"/>
                      <a:pt x="14" y="66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11" y="687"/>
                      <a:pt x="11" y="687"/>
                      <a:pt x="11" y="687"/>
                    </a:cubicBezTo>
                    <a:cubicBezTo>
                      <a:pt x="49" y="738"/>
                      <a:pt x="49" y="738"/>
                      <a:pt x="49" y="738"/>
                    </a:cubicBezTo>
                    <a:cubicBezTo>
                      <a:pt x="60" y="752"/>
                      <a:pt x="60" y="752"/>
                      <a:pt x="60" y="752"/>
                    </a:cubicBezTo>
                    <a:cubicBezTo>
                      <a:pt x="74" y="741"/>
                      <a:pt x="74" y="741"/>
                      <a:pt x="74" y="741"/>
                    </a:cubicBezTo>
                    <a:cubicBezTo>
                      <a:pt x="325" y="551"/>
                      <a:pt x="325" y="551"/>
                      <a:pt x="325" y="551"/>
                    </a:cubicBezTo>
                    <a:cubicBezTo>
                      <a:pt x="386" y="613"/>
                      <a:pt x="469" y="648"/>
                      <a:pt x="557" y="648"/>
                    </a:cubicBezTo>
                    <a:cubicBezTo>
                      <a:pt x="628" y="648"/>
                      <a:pt x="696" y="626"/>
                      <a:pt x="753" y="582"/>
                    </a:cubicBezTo>
                    <a:cubicBezTo>
                      <a:pt x="822" y="530"/>
                      <a:pt x="866" y="454"/>
                      <a:pt x="878" y="368"/>
                    </a:cubicBezTo>
                    <a:cubicBezTo>
                      <a:pt x="890" y="282"/>
                      <a:pt x="867" y="197"/>
                      <a:pt x="815" y="128"/>
                    </a:cubicBezTo>
                    <a:cubicBezTo>
                      <a:pt x="784" y="87"/>
                      <a:pt x="745" y="55"/>
                      <a:pt x="699" y="32"/>
                    </a:cubicBezTo>
                    <a:cubicBezTo>
                      <a:pt x="655" y="11"/>
                      <a:pt x="606" y="0"/>
                      <a:pt x="557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 rot="5400000">
              <a:off x="4457830" y="1563447"/>
              <a:ext cx="1693271" cy="1471300"/>
              <a:chOff x="4096766" y="4042946"/>
              <a:chExt cx="1741186" cy="1512933"/>
            </a:xfrm>
          </p:grpSpPr>
          <p:sp>
            <p:nvSpPr>
              <p:cNvPr id="59" name="Freeform: Shape 13"/>
              <p:cNvSpPr/>
              <p:nvPr/>
            </p:nvSpPr>
            <p:spPr bwMode="auto">
              <a:xfrm>
                <a:off x="4122015" y="4076274"/>
                <a:ext cx="1682608" cy="1479605"/>
              </a:xfrm>
              <a:custGeom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4"/>
              <p:cNvSpPr/>
              <p:nvPr/>
            </p:nvSpPr>
            <p:spPr bwMode="auto">
              <a:xfrm>
                <a:off x="4096766" y="4042946"/>
                <a:ext cx="1741186" cy="1472534"/>
              </a:xfrm>
              <a:custGeom>
                <a:gdLst>
                  <a:gd name="T0" fmla="*/ 977 w 1035"/>
                  <a:gd name="T1" fmla="*/ 20 h 875"/>
                  <a:gd name="T2" fmla="*/ 1015 w 1035"/>
                  <a:gd name="T3" fmla="*/ 71 h 875"/>
                  <a:gd name="T4" fmla="*/ 569 w 1035"/>
                  <a:gd name="T5" fmla="*/ 409 h 875"/>
                  <a:gd name="T6" fmla="*/ 510 w 1035"/>
                  <a:gd name="T7" fmla="*/ 803 h 875"/>
                  <a:gd name="T8" fmla="*/ 338 w 1035"/>
                  <a:gd name="T9" fmla="*/ 861 h 875"/>
                  <a:gd name="T10" fmla="*/ 110 w 1035"/>
                  <a:gd name="T11" fmla="*/ 749 h 875"/>
                  <a:gd name="T12" fmla="*/ 165 w 1035"/>
                  <a:gd name="T13" fmla="*/ 349 h 875"/>
                  <a:gd name="T14" fmla="*/ 337 w 1035"/>
                  <a:gd name="T15" fmla="*/ 291 h 875"/>
                  <a:gd name="T16" fmla="*/ 526 w 1035"/>
                  <a:gd name="T17" fmla="*/ 362 h 875"/>
                  <a:gd name="T18" fmla="*/ 977 w 1035"/>
                  <a:gd name="T19" fmla="*/ 20 h 875"/>
                  <a:gd name="T20" fmla="*/ 979 w 1035"/>
                  <a:gd name="T21" fmla="*/ 0 h 875"/>
                  <a:gd name="T22" fmla="*/ 968 w 1035"/>
                  <a:gd name="T23" fmla="*/ 9 h 875"/>
                  <a:gd name="T24" fmla="*/ 527 w 1035"/>
                  <a:gd name="T25" fmla="*/ 344 h 875"/>
                  <a:gd name="T26" fmla="*/ 337 w 1035"/>
                  <a:gd name="T27" fmla="*/ 277 h 875"/>
                  <a:gd name="T28" fmla="*/ 157 w 1035"/>
                  <a:gd name="T29" fmla="*/ 338 h 875"/>
                  <a:gd name="T30" fmla="*/ 99 w 1035"/>
                  <a:gd name="T31" fmla="*/ 757 h 875"/>
                  <a:gd name="T32" fmla="*/ 207 w 1035"/>
                  <a:gd name="T33" fmla="*/ 845 h 875"/>
                  <a:gd name="T34" fmla="*/ 338 w 1035"/>
                  <a:gd name="T35" fmla="*/ 875 h 875"/>
                  <a:gd name="T36" fmla="*/ 519 w 1035"/>
                  <a:gd name="T37" fmla="*/ 814 h 875"/>
                  <a:gd name="T38" fmla="*/ 634 w 1035"/>
                  <a:gd name="T39" fmla="*/ 620 h 875"/>
                  <a:gd name="T40" fmla="*/ 588 w 1035"/>
                  <a:gd name="T41" fmla="*/ 412 h 875"/>
                  <a:gd name="T42" fmla="*/ 1024 w 1035"/>
                  <a:gd name="T43" fmla="*/ 82 h 875"/>
                  <a:gd name="T44" fmla="*/ 1035 w 1035"/>
                  <a:gd name="T45" fmla="*/ 73 h 875"/>
                  <a:gd name="T46" fmla="*/ 1026 w 1035"/>
                  <a:gd name="T47" fmla="*/ 62 h 875"/>
                  <a:gd name="T48" fmla="*/ 988 w 1035"/>
                  <a:gd name="T49" fmla="*/ 11 h 875"/>
                  <a:gd name="T50" fmla="*/ 979 w 1035"/>
                  <a:gd name="T51" fmla="*/ 0 h 8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5" h="875">
                    <a:moveTo>
                      <a:pt x="977" y="20"/>
                    </a:moveTo>
                    <a:cubicBezTo>
                      <a:pt x="1015" y="71"/>
                      <a:pt x="1015" y="71"/>
                      <a:pt x="1015" y="71"/>
                    </a:cubicBezTo>
                    <a:cubicBezTo>
                      <a:pt x="569" y="409"/>
                      <a:pt x="569" y="409"/>
                      <a:pt x="569" y="409"/>
                    </a:cubicBezTo>
                    <a:cubicBezTo>
                      <a:pt x="660" y="535"/>
                      <a:pt x="634" y="709"/>
                      <a:pt x="510" y="803"/>
                    </a:cubicBezTo>
                    <a:cubicBezTo>
                      <a:pt x="459" y="843"/>
                      <a:pt x="398" y="861"/>
                      <a:pt x="338" y="861"/>
                    </a:cubicBezTo>
                    <a:cubicBezTo>
                      <a:pt x="252" y="861"/>
                      <a:pt x="167" y="823"/>
                      <a:pt x="110" y="749"/>
                    </a:cubicBezTo>
                    <a:cubicBezTo>
                      <a:pt x="15" y="623"/>
                      <a:pt x="40" y="444"/>
                      <a:pt x="165" y="349"/>
                    </a:cubicBezTo>
                    <a:cubicBezTo>
                      <a:pt x="217" y="310"/>
                      <a:pt x="277" y="291"/>
                      <a:pt x="337" y="291"/>
                    </a:cubicBezTo>
                    <a:cubicBezTo>
                      <a:pt x="406" y="291"/>
                      <a:pt x="473" y="315"/>
                      <a:pt x="526" y="362"/>
                    </a:cubicBezTo>
                    <a:cubicBezTo>
                      <a:pt x="977" y="20"/>
                      <a:pt x="977" y="20"/>
                      <a:pt x="977" y="20"/>
                    </a:cubicBezTo>
                    <a:moveTo>
                      <a:pt x="979" y="0"/>
                    </a:moveTo>
                    <a:cubicBezTo>
                      <a:pt x="968" y="9"/>
                      <a:pt x="968" y="9"/>
                      <a:pt x="968" y="9"/>
                    </a:cubicBezTo>
                    <a:cubicBezTo>
                      <a:pt x="527" y="344"/>
                      <a:pt x="527" y="344"/>
                      <a:pt x="527" y="344"/>
                    </a:cubicBezTo>
                    <a:cubicBezTo>
                      <a:pt x="474" y="301"/>
                      <a:pt x="407" y="277"/>
                      <a:pt x="337" y="277"/>
                    </a:cubicBezTo>
                    <a:cubicBezTo>
                      <a:pt x="272" y="277"/>
                      <a:pt x="209" y="298"/>
                      <a:pt x="157" y="338"/>
                    </a:cubicBezTo>
                    <a:cubicBezTo>
                      <a:pt x="25" y="438"/>
                      <a:pt x="0" y="626"/>
                      <a:pt x="99" y="757"/>
                    </a:cubicBezTo>
                    <a:cubicBezTo>
                      <a:pt x="128" y="795"/>
                      <a:pt x="164" y="825"/>
                      <a:pt x="207" y="845"/>
                    </a:cubicBezTo>
                    <a:cubicBezTo>
                      <a:pt x="247" y="865"/>
                      <a:pt x="293" y="875"/>
                      <a:pt x="338" y="875"/>
                    </a:cubicBezTo>
                    <a:cubicBezTo>
                      <a:pt x="404" y="875"/>
                      <a:pt x="466" y="854"/>
                      <a:pt x="519" y="814"/>
                    </a:cubicBezTo>
                    <a:cubicBezTo>
                      <a:pt x="581" y="767"/>
                      <a:pt x="622" y="698"/>
                      <a:pt x="634" y="620"/>
                    </a:cubicBezTo>
                    <a:cubicBezTo>
                      <a:pt x="645" y="547"/>
                      <a:pt x="628" y="474"/>
                      <a:pt x="588" y="412"/>
                    </a:cubicBezTo>
                    <a:cubicBezTo>
                      <a:pt x="1024" y="82"/>
                      <a:pt x="1024" y="82"/>
                      <a:pt x="1024" y="82"/>
                    </a:cubicBezTo>
                    <a:cubicBezTo>
                      <a:pt x="1035" y="73"/>
                      <a:pt x="1035" y="73"/>
                      <a:pt x="1035" y="73"/>
                    </a:cubicBezTo>
                    <a:cubicBezTo>
                      <a:pt x="1026" y="62"/>
                      <a:pt x="1026" y="62"/>
                      <a:pt x="1026" y="62"/>
                    </a:cubicBezTo>
                    <a:cubicBezTo>
                      <a:pt x="988" y="11"/>
                      <a:pt x="988" y="11"/>
                      <a:pt x="988" y="11"/>
                    </a:cubicBez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: Shape 16"/>
            <p:cNvSpPr/>
            <p:nvPr/>
          </p:nvSpPr>
          <p:spPr bwMode="auto">
            <a:xfrm rot="5400000">
              <a:off x="4823427" y="3980385"/>
              <a:ext cx="1340672" cy="995925"/>
            </a:xfrm>
            <a:custGeom>
              <a:gdLst>
                <a:gd name="T0" fmla="*/ 663 w 819"/>
                <a:gd name="T1" fmla="*/ 119 h 609"/>
                <a:gd name="T2" fmla="*/ 345 w 819"/>
                <a:gd name="T3" fmla="*/ 183 h 609"/>
                <a:gd name="T4" fmla="*/ 32 w 819"/>
                <a:gd name="T5" fmla="*/ 0 h 609"/>
                <a:gd name="T6" fmla="*/ 0 w 819"/>
                <a:gd name="T7" fmla="*/ 56 h 609"/>
                <a:gd name="T8" fmla="*/ 314 w 819"/>
                <a:gd name="T9" fmla="*/ 238 h 609"/>
                <a:gd name="T10" fmla="*/ 417 w 819"/>
                <a:gd name="T11" fmla="*/ 541 h 609"/>
                <a:gd name="T12" fmla="*/ 751 w 819"/>
                <a:gd name="T13" fmla="*/ 453 h 609"/>
                <a:gd name="T14" fmla="*/ 663 w 819"/>
                <a:gd name="T15" fmla="*/ 119 h 6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609">
                  <a:moveTo>
                    <a:pt x="663" y="119"/>
                  </a:moveTo>
                  <a:cubicBezTo>
                    <a:pt x="555" y="56"/>
                    <a:pt x="418" y="85"/>
                    <a:pt x="345" y="18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14" y="238"/>
                    <a:pt x="314" y="238"/>
                    <a:pt x="314" y="238"/>
                  </a:cubicBezTo>
                  <a:cubicBezTo>
                    <a:pt x="269" y="349"/>
                    <a:pt x="311" y="479"/>
                    <a:pt x="417" y="541"/>
                  </a:cubicBezTo>
                  <a:cubicBezTo>
                    <a:pt x="534" y="609"/>
                    <a:pt x="683" y="569"/>
                    <a:pt x="751" y="453"/>
                  </a:cubicBezTo>
                  <a:cubicBezTo>
                    <a:pt x="819" y="336"/>
                    <a:pt x="779" y="187"/>
                    <a:pt x="66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7"/>
            <p:cNvSpPr/>
            <p:nvPr/>
          </p:nvSpPr>
          <p:spPr bwMode="auto">
            <a:xfrm rot="5400000">
              <a:off x="4827847" y="3978912"/>
              <a:ext cx="1397636" cy="992980"/>
            </a:xfrm>
            <a:custGeom>
              <a:gdLst>
                <a:gd name="T0" fmla="*/ 51 w 854"/>
                <a:gd name="T1" fmla="*/ 19 h 607"/>
                <a:gd name="T2" fmla="*/ 364 w 854"/>
                <a:gd name="T3" fmla="*/ 202 h 607"/>
                <a:gd name="T4" fmla="*/ 559 w 854"/>
                <a:gd name="T5" fmla="*/ 104 h 607"/>
                <a:gd name="T6" fmla="*/ 682 w 854"/>
                <a:gd name="T7" fmla="*/ 138 h 607"/>
                <a:gd name="T8" fmla="*/ 770 w 854"/>
                <a:gd name="T9" fmla="*/ 472 h 607"/>
                <a:gd name="T10" fmla="*/ 559 w 854"/>
                <a:gd name="T11" fmla="*/ 593 h 607"/>
                <a:gd name="T12" fmla="*/ 436 w 854"/>
                <a:gd name="T13" fmla="*/ 560 h 607"/>
                <a:gd name="T14" fmla="*/ 333 w 854"/>
                <a:gd name="T15" fmla="*/ 257 h 607"/>
                <a:gd name="T16" fmla="*/ 19 w 854"/>
                <a:gd name="T17" fmla="*/ 75 h 607"/>
                <a:gd name="T18" fmla="*/ 51 w 854"/>
                <a:gd name="T19" fmla="*/ 19 h 607"/>
                <a:gd name="T20" fmla="*/ 46 w 854"/>
                <a:gd name="T21" fmla="*/ 0 h 607"/>
                <a:gd name="T22" fmla="*/ 39 w 854"/>
                <a:gd name="T23" fmla="*/ 12 h 607"/>
                <a:gd name="T24" fmla="*/ 7 w 854"/>
                <a:gd name="T25" fmla="*/ 68 h 607"/>
                <a:gd name="T26" fmla="*/ 0 w 854"/>
                <a:gd name="T27" fmla="*/ 80 h 607"/>
                <a:gd name="T28" fmla="*/ 12 w 854"/>
                <a:gd name="T29" fmla="*/ 87 h 607"/>
                <a:gd name="T30" fmla="*/ 315 w 854"/>
                <a:gd name="T31" fmla="*/ 263 h 607"/>
                <a:gd name="T32" fmla="*/ 314 w 854"/>
                <a:gd name="T33" fmla="*/ 431 h 607"/>
                <a:gd name="T34" fmla="*/ 429 w 854"/>
                <a:gd name="T35" fmla="*/ 572 h 607"/>
                <a:gd name="T36" fmla="*/ 559 w 854"/>
                <a:gd name="T37" fmla="*/ 607 h 607"/>
                <a:gd name="T38" fmla="*/ 686 w 854"/>
                <a:gd name="T39" fmla="*/ 574 h 607"/>
                <a:gd name="T40" fmla="*/ 782 w 854"/>
                <a:gd name="T41" fmla="*/ 479 h 607"/>
                <a:gd name="T42" fmla="*/ 689 w 854"/>
                <a:gd name="T43" fmla="*/ 126 h 607"/>
                <a:gd name="T44" fmla="*/ 559 w 854"/>
                <a:gd name="T45" fmla="*/ 91 h 607"/>
                <a:gd name="T46" fmla="*/ 361 w 854"/>
                <a:gd name="T47" fmla="*/ 184 h 607"/>
                <a:gd name="T48" fmla="*/ 58 w 854"/>
                <a:gd name="T49" fmla="*/ 7 h 607"/>
                <a:gd name="T50" fmla="*/ 46 w 854"/>
                <a:gd name="T51" fmla="*/ 0 h 6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4" h="607">
                  <a:moveTo>
                    <a:pt x="51" y="19"/>
                  </a:moveTo>
                  <a:cubicBezTo>
                    <a:pt x="364" y="202"/>
                    <a:pt x="364" y="202"/>
                    <a:pt x="364" y="202"/>
                  </a:cubicBezTo>
                  <a:cubicBezTo>
                    <a:pt x="411" y="139"/>
                    <a:pt x="484" y="104"/>
                    <a:pt x="559" y="104"/>
                  </a:cubicBezTo>
                  <a:cubicBezTo>
                    <a:pt x="601" y="104"/>
                    <a:pt x="643" y="115"/>
                    <a:pt x="682" y="138"/>
                  </a:cubicBezTo>
                  <a:cubicBezTo>
                    <a:pt x="798" y="206"/>
                    <a:pt x="838" y="355"/>
                    <a:pt x="770" y="472"/>
                  </a:cubicBezTo>
                  <a:cubicBezTo>
                    <a:pt x="725" y="550"/>
                    <a:pt x="643" y="593"/>
                    <a:pt x="559" y="593"/>
                  </a:cubicBezTo>
                  <a:cubicBezTo>
                    <a:pt x="517" y="593"/>
                    <a:pt x="475" y="582"/>
                    <a:pt x="436" y="560"/>
                  </a:cubicBezTo>
                  <a:cubicBezTo>
                    <a:pt x="330" y="498"/>
                    <a:pt x="288" y="368"/>
                    <a:pt x="333" y="2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51" y="19"/>
                    <a:pt x="51" y="19"/>
                    <a:pt x="51" y="19"/>
                  </a:cubicBezTo>
                  <a:moveTo>
                    <a:pt x="46" y="0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315" y="263"/>
                    <a:pt x="315" y="263"/>
                    <a:pt x="315" y="263"/>
                  </a:cubicBezTo>
                  <a:cubicBezTo>
                    <a:pt x="296" y="317"/>
                    <a:pt x="296" y="377"/>
                    <a:pt x="314" y="431"/>
                  </a:cubicBezTo>
                  <a:cubicBezTo>
                    <a:pt x="334" y="490"/>
                    <a:pt x="375" y="540"/>
                    <a:pt x="429" y="572"/>
                  </a:cubicBezTo>
                  <a:cubicBezTo>
                    <a:pt x="469" y="595"/>
                    <a:pt x="513" y="607"/>
                    <a:pt x="559" y="607"/>
                  </a:cubicBezTo>
                  <a:cubicBezTo>
                    <a:pt x="603" y="607"/>
                    <a:pt x="647" y="595"/>
                    <a:pt x="686" y="574"/>
                  </a:cubicBezTo>
                  <a:cubicBezTo>
                    <a:pt x="726" y="551"/>
                    <a:pt x="759" y="518"/>
                    <a:pt x="782" y="479"/>
                  </a:cubicBezTo>
                  <a:cubicBezTo>
                    <a:pt x="854" y="356"/>
                    <a:pt x="812" y="197"/>
                    <a:pt x="689" y="126"/>
                  </a:cubicBezTo>
                  <a:cubicBezTo>
                    <a:pt x="649" y="103"/>
                    <a:pt x="605" y="91"/>
                    <a:pt x="559" y="91"/>
                  </a:cubicBezTo>
                  <a:cubicBezTo>
                    <a:pt x="483" y="91"/>
                    <a:pt x="409" y="125"/>
                    <a:pt x="361" y="184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18"/>
            <p:cNvGrpSpPr/>
            <p:nvPr/>
          </p:nvGrpSpPr>
          <p:grpSpPr>
            <a:xfrm rot="5400000">
              <a:off x="6265524" y="1755464"/>
              <a:ext cx="1446744" cy="1092180"/>
              <a:chOff x="4226042" y="2505773"/>
              <a:chExt cx="1487684" cy="1123086"/>
            </a:xfrm>
          </p:grpSpPr>
          <p:sp>
            <p:nvSpPr>
              <p:cNvPr id="57" name="Freeform: Shape 19"/>
              <p:cNvSpPr/>
              <p:nvPr/>
            </p:nvSpPr>
            <p:spPr bwMode="auto">
              <a:xfrm>
                <a:off x="4226042" y="2505773"/>
                <a:ext cx="1455365" cy="1090766"/>
              </a:xfrm>
              <a:custGeom>
                <a:gdLst>
                  <a:gd name="T0" fmla="*/ 865 w 865"/>
                  <a:gd name="T1" fmla="*/ 593 h 648"/>
                  <a:gd name="T2" fmla="*/ 570 w 865"/>
                  <a:gd name="T3" fmla="*/ 421 h 648"/>
                  <a:gd name="T4" fmla="*/ 454 w 865"/>
                  <a:gd name="T5" fmla="*/ 76 h 648"/>
                  <a:gd name="T6" fmla="*/ 76 w 865"/>
                  <a:gd name="T7" fmla="*/ 176 h 648"/>
                  <a:gd name="T8" fmla="*/ 176 w 865"/>
                  <a:gd name="T9" fmla="*/ 554 h 648"/>
                  <a:gd name="T10" fmla="*/ 539 w 865"/>
                  <a:gd name="T11" fmla="*/ 477 h 648"/>
                  <a:gd name="T12" fmla="*/ 833 w 865"/>
                  <a:gd name="T13" fmla="*/ 648 h 648"/>
                  <a:gd name="T14" fmla="*/ 865 w 865"/>
                  <a:gd name="T15" fmla="*/ 593 h 6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5" h="648">
                    <a:moveTo>
                      <a:pt x="865" y="593"/>
                    </a:moveTo>
                    <a:cubicBezTo>
                      <a:pt x="570" y="421"/>
                      <a:pt x="570" y="421"/>
                      <a:pt x="570" y="421"/>
                    </a:cubicBezTo>
                    <a:cubicBezTo>
                      <a:pt x="623" y="295"/>
                      <a:pt x="575" y="147"/>
                      <a:pt x="454" y="76"/>
                    </a:cubicBezTo>
                    <a:cubicBezTo>
                      <a:pt x="322" y="0"/>
                      <a:pt x="153" y="44"/>
                      <a:pt x="76" y="176"/>
                    </a:cubicBezTo>
                    <a:cubicBezTo>
                      <a:pt x="0" y="308"/>
                      <a:pt x="44" y="477"/>
                      <a:pt x="176" y="554"/>
                    </a:cubicBezTo>
                    <a:cubicBezTo>
                      <a:pt x="300" y="626"/>
                      <a:pt x="457" y="591"/>
                      <a:pt x="539" y="477"/>
                    </a:cubicBezTo>
                    <a:cubicBezTo>
                      <a:pt x="833" y="648"/>
                      <a:pt x="833" y="648"/>
                      <a:pt x="833" y="648"/>
                    </a:cubicBezTo>
                    <a:lnTo>
                      <a:pt x="865" y="5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20"/>
              <p:cNvSpPr/>
              <p:nvPr/>
            </p:nvSpPr>
            <p:spPr bwMode="auto">
              <a:xfrm>
                <a:off x="4226042" y="2548192"/>
                <a:ext cx="1487684" cy="1080667"/>
              </a:xfrm>
              <a:custGeom>
                <a:gdLst>
                  <a:gd name="T0" fmla="*/ 316 w 884"/>
                  <a:gd name="T1" fmla="*/ 14 h 642"/>
                  <a:gd name="T2" fmla="*/ 454 w 884"/>
                  <a:gd name="T3" fmla="*/ 51 h 642"/>
                  <a:gd name="T4" fmla="*/ 570 w 884"/>
                  <a:gd name="T5" fmla="*/ 396 h 642"/>
                  <a:gd name="T6" fmla="*/ 865 w 884"/>
                  <a:gd name="T7" fmla="*/ 568 h 642"/>
                  <a:gd name="T8" fmla="*/ 833 w 884"/>
                  <a:gd name="T9" fmla="*/ 623 h 642"/>
                  <a:gd name="T10" fmla="*/ 539 w 884"/>
                  <a:gd name="T11" fmla="*/ 452 h 642"/>
                  <a:gd name="T12" fmla="*/ 315 w 884"/>
                  <a:gd name="T13" fmla="*/ 567 h 642"/>
                  <a:gd name="T14" fmla="*/ 176 w 884"/>
                  <a:gd name="T15" fmla="*/ 529 h 642"/>
                  <a:gd name="T16" fmla="*/ 76 w 884"/>
                  <a:gd name="T17" fmla="*/ 151 h 642"/>
                  <a:gd name="T18" fmla="*/ 316 w 884"/>
                  <a:gd name="T19" fmla="*/ 14 h 642"/>
                  <a:gd name="T20" fmla="*/ 316 w 884"/>
                  <a:gd name="T21" fmla="*/ 0 h 642"/>
                  <a:gd name="T22" fmla="*/ 173 w 884"/>
                  <a:gd name="T23" fmla="*/ 37 h 642"/>
                  <a:gd name="T24" fmla="*/ 65 w 884"/>
                  <a:gd name="T25" fmla="*/ 144 h 642"/>
                  <a:gd name="T26" fmla="*/ 35 w 884"/>
                  <a:gd name="T27" fmla="*/ 364 h 642"/>
                  <a:gd name="T28" fmla="*/ 169 w 884"/>
                  <a:gd name="T29" fmla="*/ 541 h 642"/>
                  <a:gd name="T30" fmla="*/ 315 w 884"/>
                  <a:gd name="T31" fmla="*/ 581 h 642"/>
                  <a:gd name="T32" fmla="*/ 543 w 884"/>
                  <a:gd name="T33" fmla="*/ 470 h 642"/>
                  <a:gd name="T34" fmla="*/ 826 w 884"/>
                  <a:gd name="T35" fmla="*/ 635 h 642"/>
                  <a:gd name="T36" fmla="*/ 838 w 884"/>
                  <a:gd name="T37" fmla="*/ 642 h 642"/>
                  <a:gd name="T38" fmla="*/ 845 w 884"/>
                  <a:gd name="T39" fmla="*/ 630 h 642"/>
                  <a:gd name="T40" fmla="*/ 877 w 884"/>
                  <a:gd name="T41" fmla="*/ 575 h 642"/>
                  <a:gd name="T42" fmla="*/ 884 w 884"/>
                  <a:gd name="T43" fmla="*/ 563 h 642"/>
                  <a:gd name="T44" fmla="*/ 872 w 884"/>
                  <a:gd name="T45" fmla="*/ 556 h 642"/>
                  <a:gd name="T46" fmla="*/ 588 w 884"/>
                  <a:gd name="T47" fmla="*/ 390 h 642"/>
                  <a:gd name="T48" fmla="*/ 591 w 884"/>
                  <a:gd name="T49" fmla="*/ 199 h 642"/>
                  <a:gd name="T50" fmla="*/ 461 w 884"/>
                  <a:gd name="T51" fmla="*/ 40 h 642"/>
                  <a:gd name="T52" fmla="*/ 316 w 884"/>
                  <a:gd name="T53" fmla="*/ 0 h 6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4" h="642">
                    <a:moveTo>
                      <a:pt x="316" y="14"/>
                    </a:moveTo>
                    <a:cubicBezTo>
                      <a:pt x="363" y="14"/>
                      <a:pt x="411" y="26"/>
                      <a:pt x="454" y="51"/>
                    </a:cubicBezTo>
                    <a:cubicBezTo>
                      <a:pt x="575" y="122"/>
                      <a:pt x="623" y="270"/>
                      <a:pt x="570" y="396"/>
                    </a:cubicBezTo>
                    <a:cubicBezTo>
                      <a:pt x="865" y="568"/>
                      <a:pt x="865" y="568"/>
                      <a:pt x="865" y="568"/>
                    </a:cubicBezTo>
                    <a:cubicBezTo>
                      <a:pt x="833" y="623"/>
                      <a:pt x="833" y="623"/>
                      <a:pt x="833" y="623"/>
                    </a:cubicBezTo>
                    <a:cubicBezTo>
                      <a:pt x="539" y="452"/>
                      <a:pt x="539" y="452"/>
                      <a:pt x="539" y="452"/>
                    </a:cubicBezTo>
                    <a:cubicBezTo>
                      <a:pt x="486" y="526"/>
                      <a:pt x="402" y="567"/>
                      <a:pt x="315" y="567"/>
                    </a:cubicBezTo>
                    <a:cubicBezTo>
                      <a:pt x="268" y="567"/>
                      <a:pt x="220" y="555"/>
                      <a:pt x="176" y="529"/>
                    </a:cubicBezTo>
                    <a:cubicBezTo>
                      <a:pt x="44" y="452"/>
                      <a:pt x="0" y="283"/>
                      <a:pt x="76" y="151"/>
                    </a:cubicBezTo>
                    <a:cubicBezTo>
                      <a:pt x="128" y="63"/>
                      <a:pt x="220" y="14"/>
                      <a:pt x="316" y="14"/>
                    </a:cubicBezTo>
                    <a:moveTo>
                      <a:pt x="316" y="0"/>
                    </a:moveTo>
                    <a:cubicBezTo>
                      <a:pt x="266" y="0"/>
                      <a:pt x="216" y="13"/>
                      <a:pt x="173" y="37"/>
                    </a:cubicBezTo>
                    <a:cubicBezTo>
                      <a:pt x="128" y="63"/>
                      <a:pt x="91" y="100"/>
                      <a:pt x="65" y="144"/>
                    </a:cubicBezTo>
                    <a:cubicBezTo>
                      <a:pt x="26" y="211"/>
                      <a:pt x="15" y="289"/>
                      <a:pt x="35" y="364"/>
                    </a:cubicBezTo>
                    <a:cubicBezTo>
                      <a:pt x="55" y="439"/>
                      <a:pt x="102" y="502"/>
                      <a:pt x="169" y="541"/>
                    </a:cubicBezTo>
                    <a:cubicBezTo>
                      <a:pt x="214" y="567"/>
                      <a:pt x="264" y="581"/>
                      <a:pt x="315" y="581"/>
                    </a:cubicBezTo>
                    <a:cubicBezTo>
                      <a:pt x="404" y="581"/>
                      <a:pt x="488" y="540"/>
                      <a:pt x="543" y="470"/>
                    </a:cubicBezTo>
                    <a:cubicBezTo>
                      <a:pt x="826" y="635"/>
                      <a:pt x="826" y="635"/>
                      <a:pt x="826" y="635"/>
                    </a:cubicBezTo>
                    <a:cubicBezTo>
                      <a:pt x="838" y="642"/>
                      <a:pt x="838" y="642"/>
                      <a:pt x="838" y="642"/>
                    </a:cubicBezTo>
                    <a:cubicBezTo>
                      <a:pt x="845" y="630"/>
                      <a:pt x="845" y="630"/>
                      <a:pt x="845" y="630"/>
                    </a:cubicBezTo>
                    <a:cubicBezTo>
                      <a:pt x="877" y="575"/>
                      <a:pt x="877" y="575"/>
                      <a:pt x="877" y="575"/>
                    </a:cubicBezTo>
                    <a:cubicBezTo>
                      <a:pt x="884" y="563"/>
                      <a:pt x="884" y="563"/>
                      <a:pt x="884" y="563"/>
                    </a:cubicBezTo>
                    <a:cubicBezTo>
                      <a:pt x="872" y="556"/>
                      <a:pt x="872" y="556"/>
                      <a:pt x="872" y="556"/>
                    </a:cubicBezTo>
                    <a:cubicBezTo>
                      <a:pt x="588" y="390"/>
                      <a:pt x="588" y="390"/>
                      <a:pt x="588" y="390"/>
                    </a:cubicBezTo>
                    <a:cubicBezTo>
                      <a:pt x="610" y="329"/>
                      <a:pt x="611" y="261"/>
                      <a:pt x="591" y="199"/>
                    </a:cubicBezTo>
                    <a:cubicBezTo>
                      <a:pt x="568" y="132"/>
                      <a:pt x="522" y="75"/>
                      <a:pt x="461" y="40"/>
                    </a:cubicBezTo>
                    <a:cubicBezTo>
                      <a:pt x="417" y="14"/>
                      <a:pt x="367" y="0"/>
                      <a:pt x="316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: Shape 21"/>
            <p:cNvSpPr/>
            <p:nvPr/>
          </p:nvSpPr>
          <p:spPr bwMode="auto">
            <a:xfrm>
              <a:off x="4342198" y="3138380"/>
              <a:ext cx="653602" cy="542276"/>
            </a:xfrm>
            <a:custGeom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5194075" y="4527576"/>
              <a:ext cx="478643" cy="364455"/>
              <a:chOff x="2070649" y="1631036"/>
              <a:chExt cx="723379" cy="550800"/>
            </a:xfrm>
            <a:solidFill>
              <a:schemeClr val="bg1"/>
            </a:solidFill>
          </p:grpSpPr>
          <p:sp>
            <p:nvSpPr>
              <p:cNvPr id="53" name="Oval 23"/>
              <p:cNvSpPr/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24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25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26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: Shape 27"/>
            <p:cNvSpPr>
              <a:spLocks noChangeAspect="1"/>
            </p:cNvSpPr>
            <p:nvPr/>
          </p:nvSpPr>
          <p:spPr bwMode="auto">
            <a:xfrm>
              <a:off x="7659505" y="3243428"/>
              <a:ext cx="417225" cy="306503"/>
            </a:xfrm>
            <a:custGeom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6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28"/>
            <p:cNvSpPr>
              <a:spLocks noChangeAspect="1"/>
            </p:cNvSpPr>
            <p:nvPr/>
          </p:nvSpPr>
          <p:spPr bwMode="auto">
            <a:xfrm>
              <a:off x="6979446" y="4332949"/>
              <a:ext cx="540316" cy="54262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29"/>
            <p:cNvSpPr>
              <a:spLocks noChangeAspect="1"/>
            </p:cNvSpPr>
            <p:nvPr/>
          </p:nvSpPr>
          <p:spPr bwMode="auto">
            <a:xfrm rot="8074228">
              <a:off x="6782776" y="1827332"/>
              <a:ext cx="493388" cy="493512"/>
            </a:xfrm>
            <a:custGeom>
              <a:gdLst>
                <a:gd name="T0" fmla="*/ 177 w 553"/>
                <a:gd name="T1" fmla="*/ 186 h 552"/>
                <a:gd name="T2" fmla="*/ 52 w 553"/>
                <a:gd name="T3" fmla="*/ 61 h 552"/>
                <a:gd name="T4" fmla="*/ 104 w 553"/>
                <a:gd name="T5" fmla="*/ 9 h 552"/>
                <a:gd name="T6" fmla="*/ 125 w 553"/>
                <a:gd name="T7" fmla="*/ 9 h 552"/>
                <a:gd name="T8" fmla="*/ 229 w 553"/>
                <a:gd name="T9" fmla="*/ 103 h 552"/>
                <a:gd name="T10" fmla="*/ 229 w 553"/>
                <a:gd name="T11" fmla="*/ 134 h 552"/>
                <a:gd name="T12" fmla="*/ 187 w 553"/>
                <a:gd name="T13" fmla="*/ 176 h 552"/>
                <a:gd name="T14" fmla="*/ 177 w 553"/>
                <a:gd name="T15" fmla="*/ 186 h 552"/>
                <a:gd name="T16" fmla="*/ 281 w 553"/>
                <a:gd name="T17" fmla="*/ 384 h 552"/>
                <a:gd name="T18" fmla="*/ 219 w 553"/>
                <a:gd name="T19" fmla="*/ 332 h 552"/>
                <a:gd name="T20" fmla="*/ 167 w 553"/>
                <a:gd name="T21" fmla="*/ 269 h 552"/>
                <a:gd name="T22" fmla="*/ 156 w 553"/>
                <a:gd name="T23" fmla="*/ 207 h 552"/>
                <a:gd name="T24" fmla="*/ 31 w 553"/>
                <a:gd name="T25" fmla="*/ 82 h 552"/>
                <a:gd name="T26" fmla="*/ 31 w 553"/>
                <a:gd name="T27" fmla="*/ 259 h 552"/>
                <a:gd name="T28" fmla="*/ 84 w 553"/>
                <a:gd name="T29" fmla="*/ 332 h 552"/>
                <a:gd name="T30" fmla="*/ 146 w 553"/>
                <a:gd name="T31" fmla="*/ 405 h 552"/>
                <a:gd name="T32" fmla="*/ 219 w 553"/>
                <a:gd name="T33" fmla="*/ 467 h 552"/>
                <a:gd name="T34" fmla="*/ 292 w 553"/>
                <a:gd name="T35" fmla="*/ 519 h 552"/>
                <a:gd name="T36" fmla="*/ 469 w 553"/>
                <a:gd name="T37" fmla="*/ 530 h 552"/>
                <a:gd name="T38" fmla="*/ 344 w 553"/>
                <a:gd name="T39" fmla="*/ 394 h 552"/>
                <a:gd name="T40" fmla="*/ 281 w 553"/>
                <a:gd name="T41" fmla="*/ 384 h 552"/>
                <a:gd name="T42" fmla="*/ 542 w 553"/>
                <a:gd name="T43" fmla="*/ 426 h 552"/>
                <a:gd name="T44" fmla="*/ 448 w 553"/>
                <a:gd name="T45" fmla="*/ 321 h 552"/>
                <a:gd name="T46" fmla="*/ 417 w 553"/>
                <a:gd name="T47" fmla="*/ 321 h 552"/>
                <a:gd name="T48" fmla="*/ 396 w 553"/>
                <a:gd name="T49" fmla="*/ 353 h 552"/>
                <a:gd name="T50" fmla="*/ 375 w 553"/>
                <a:gd name="T51" fmla="*/ 363 h 552"/>
                <a:gd name="T52" fmla="*/ 364 w 553"/>
                <a:gd name="T53" fmla="*/ 374 h 552"/>
                <a:gd name="T54" fmla="*/ 500 w 553"/>
                <a:gd name="T55" fmla="*/ 499 h 552"/>
                <a:gd name="T56" fmla="*/ 542 w 553"/>
                <a:gd name="T57" fmla="*/ 446 h 552"/>
                <a:gd name="T58" fmla="*/ 542 w 553"/>
                <a:gd name="T59" fmla="*/ 426 h 552"/>
                <a:gd name="T60" fmla="*/ 542 w 553"/>
                <a:gd name="T61" fmla="*/ 426 h 552"/>
                <a:gd name="T62" fmla="*/ 542 w 553"/>
                <a:gd name="T63" fmla="*/ 426 h 5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552">
                  <a:moveTo>
                    <a:pt x="177" y="186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73" y="40"/>
                    <a:pt x="84" y="19"/>
                    <a:pt x="104" y="9"/>
                  </a:cubicBezTo>
                  <a:cubicBezTo>
                    <a:pt x="104" y="0"/>
                    <a:pt x="125" y="0"/>
                    <a:pt x="125" y="9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13"/>
                    <a:pt x="229" y="124"/>
                    <a:pt x="229" y="134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77" y="176"/>
                    <a:pt x="177" y="176"/>
                    <a:pt x="177" y="186"/>
                  </a:cubicBezTo>
                  <a:close/>
                  <a:moveTo>
                    <a:pt x="281" y="384"/>
                  </a:moveTo>
                  <a:cubicBezTo>
                    <a:pt x="260" y="374"/>
                    <a:pt x="239" y="353"/>
                    <a:pt x="219" y="332"/>
                  </a:cubicBezTo>
                  <a:cubicBezTo>
                    <a:pt x="198" y="311"/>
                    <a:pt x="187" y="290"/>
                    <a:pt x="167" y="269"/>
                  </a:cubicBezTo>
                  <a:cubicBezTo>
                    <a:pt x="146" y="259"/>
                    <a:pt x="146" y="228"/>
                    <a:pt x="156" y="207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0" y="113"/>
                    <a:pt x="0" y="186"/>
                    <a:pt x="31" y="259"/>
                  </a:cubicBezTo>
                  <a:cubicBezTo>
                    <a:pt x="52" y="280"/>
                    <a:pt x="63" y="311"/>
                    <a:pt x="84" y="332"/>
                  </a:cubicBezTo>
                  <a:cubicBezTo>
                    <a:pt x="104" y="363"/>
                    <a:pt x="125" y="384"/>
                    <a:pt x="146" y="405"/>
                  </a:cubicBezTo>
                  <a:cubicBezTo>
                    <a:pt x="167" y="426"/>
                    <a:pt x="187" y="446"/>
                    <a:pt x="219" y="467"/>
                  </a:cubicBezTo>
                  <a:cubicBezTo>
                    <a:pt x="239" y="488"/>
                    <a:pt x="271" y="509"/>
                    <a:pt x="292" y="519"/>
                  </a:cubicBezTo>
                  <a:cubicBezTo>
                    <a:pt x="364" y="551"/>
                    <a:pt x="437" y="551"/>
                    <a:pt x="469" y="530"/>
                  </a:cubicBezTo>
                  <a:cubicBezTo>
                    <a:pt x="344" y="394"/>
                    <a:pt x="344" y="394"/>
                    <a:pt x="344" y="394"/>
                  </a:cubicBezTo>
                  <a:cubicBezTo>
                    <a:pt x="323" y="405"/>
                    <a:pt x="292" y="405"/>
                    <a:pt x="281" y="384"/>
                  </a:cubicBezTo>
                  <a:close/>
                  <a:moveTo>
                    <a:pt x="542" y="426"/>
                  </a:moveTo>
                  <a:cubicBezTo>
                    <a:pt x="448" y="321"/>
                    <a:pt x="448" y="321"/>
                    <a:pt x="448" y="321"/>
                  </a:cubicBezTo>
                  <a:cubicBezTo>
                    <a:pt x="437" y="321"/>
                    <a:pt x="427" y="321"/>
                    <a:pt x="417" y="321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75" y="363"/>
                    <a:pt x="375" y="363"/>
                    <a:pt x="375" y="363"/>
                  </a:cubicBezTo>
                  <a:cubicBezTo>
                    <a:pt x="375" y="374"/>
                    <a:pt x="375" y="374"/>
                    <a:pt x="364" y="374"/>
                  </a:cubicBezTo>
                  <a:cubicBezTo>
                    <a:pt x="500" y="499"/>
                    <a:pt x="500" y="499"/>
                    <a:pt x="500" y="499"/>
                  </a:cubicBezTo>
                  <a:cubicBezTo>
                    <a:pt x="510" y="488"/>
                    <a:pt x="531" y="467"/>
                    <a:pt x="542" y="446"/>
                  </a:cubicBezTo>
                  <a:cubicBezTo>
                    <a:pt x="552" y="446"/>
                    <a:pt x="552" y="436"/>
                    <a:pt x="542" y="426"/>
                  </a:cubicBezTo>
                  <a:close/>
                  <a:moveTo>
                    <a:pt x="542" y="426"/>
                  </a:moveTo>
                  <a:lnTo>
                    <a:pt x="54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30"/>
            <p:cNvSpPr>
              <a:spLocks noChangeAspect="1"/>
            </p:cNvSpPr>
            <p:nvPr/>
          </p:nvSpPr>
          <p:spPr bwMode="auto">
            <a:xfrm>
              <a:off x="4861790" y="1745719"/>
              <a:ext cx="517403" cy="495631"/>
            </a:xfrm>
            <a:custGeom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50"/>
            <p:cNvSpPr/>
            <p:nvPr/>
          </p:nvSpPr>
          <p:spPr bwMode="auto">
            <a:xfrm>
              <a:off x="5103119" y="2507320"/>
              <a:ext cx="2379811" cy="1705056"/>
            </a:xfrm>
            <a:custGeom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51"/>
            <p:cNvSpPr/>
            <p:nvPr/>
          </p:nvSpPr>
          <p:spPr bwMode="auto">
            <a:xfrm>
              <a:off x="5229820" y="2617321"/>
              <a:ext cx="2127393" cy="1459512"/>
            </a:xfrm>
            <a:custGeom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576000" anchor="b" anchorCtr="1" compatLnSpc="1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  <a:endParaRPr lang="zh-CN" altLang="en-US" b="1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53"/>
            <p:cNvGrpSpPr/>
            <p:nvPr/>
          </p:nvGrpSpPr>
          <p:grpSpPr>
            <a:xfrm>
              <a:off x="5989939" y="2778224"/>
              <a:ext cx="460732" cy="441532"/>
              <a:chOff x="1168379" y="3486162"/>
              <a:chExt cx="381000" cy="365126"/>
            </a:xfrm>
            <a:solidFill>
              <a:schemeClr val="tx2"/>
            </a:solidFill>
          </p:grpSpPr>
          <p:sp>
            <p:nvSpPr>
              <p:cNvPr id="50" name="Freeform: Shape 54"/>
              <p:cNvSpPr/>
              <p:nvPr/>
            </p:nvSpPr>
            <p:spPr bwMode="auto">
              <a:xfrm>
                <a:off x="1223942" y="3643325"/>
                <a:ext cx="146050" cy="207963"/>
              </a:xfrm>
              <a:custGeom>
                <a:cxnLst>
                  <a:cxn ang="0">
                    <a:pos x="125" y="101"/>
                  </a:cxn>
                  <a:cxn ang="0">
                    <a:pos x="125" y="231"/>
                  </a:cxn>
                  <a:cxn ang="0">
                    <a:pos x="125" y="231"/>
                  </a:cxn>
                  <a:cxn ang="0">
                    <a:pos x="124" y="237"/>
                  </a:cxn>
                  <a:cxn ang="0">
                    <a:pos x="122" y="243"/>
                  </a:cxn>
                  <a:cxn ang="0">
                    <a:pos x="119" y="248"/>
                  </a:cxn>
                  <a:cxn ang="0">
                    <a:pos x="115" y="253"/>
                  </a:cxn>
                  <a:cxn ang="0">
                    <a:pos x="110" y="257"/>
                  </a:cxn>
                  <a:cxn ang="0">
                    <a:pos x="105" y="260"/>
                  </a:cxn>
                  <a:cxn ang="0">
                    <a:pos x="99" y="262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87" y="262"/>
                  </a:cxn>
                  <a:cxn ang="0">
                    <a:pos x="80" y="260"/>
                  </a:cxn>
                  <a:cxn ang="0">
                    <a:pos x="74" y="257"/>
                  </a:cxn>
                  <a:cxn ang="0">
                    <a:pos x="69" y="253"/>
                  </a:cxn>
                  <a:cxn ang="0">
                    <a:pos x="66" y="248"/>
                  </a:cxn>
                  <a:cxn ang="0">
                    <a:pos x="63" y="243"/>
                  </a:cxn>
                  <a:cxn ang="0">
                    <a:pos x="61" y="237"/>
                  </a:cxn>
                  <a:cxn ang="0">
                    <a:pos x="61" y="231"/>
                  </a:cxn>
                  <a:cxn ang="0">
                    <a:pos x="61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0" y="100"/>
                  </a:cxn>
                  <a:cxn ang="0">
                    <a:pos x="5" y="99"/>
                  </a:cxn>
                  <a:cxn ang="0">
                    <a:pos x="1" y="95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82"/>
                  </a:cxn>
                  <a:cxn ang="0">
                    <a:pos x="3" y="77"/>
                  </a:cxn>
                  <a:cxn ang="0">
                    <a:pos x="7" y="73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5" y="6"/>
                  </a:cxn>
                  <a:cxn ang="0">
                    <a:pos x="80" y="2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4" y="2"/>
                  </a:cxn>
                  <a:cxn ang="0">
                    <a:pos x="110" y="6"/>
                  </a:cxn>
                  <a:cxn ang="0">
                    <a:pos x="115" y="11"/>
                  </a:cxn>
                  <a:cxn ang="0">
                    <a:pos x="178" y="73"/>
                  </a:cxn>
                  <a:cxn ang="0">
                    <a:pos x="178" y="73"/>
                  </a:cxn>
                  <a:cxn ang="0">
                    <a:pos x="182" y="77"/>
                  </a:cxn>
                  <a:cxn ang="0">
                    <a:pos x="184" y="82"/>
                  </a:cxn>
                  <a:cxn ang="0">
                    <a:pos x="184" y="86"/>
                  </a:cxn>
                  <a:cxn ang="0">
                    <a:pos x="184" y="91"/>
                  </a:cxn>
                  <a:cxn ang="0">
                    <a:pos x="182" y="95"/>
                  </a:cxn>
                  <a:cxn ang="0">
                    <a:pos x="178" y="97"/>
                  </a:cxn>
                  <a:cxn ang="0">
                    <a:pos x="173" y="100"/>
                  </a:cxn>
                  <a:cxn ang="0">
                    <a:pos x="166" y="101"/>
                  </a:cxn>
                  <a:cxn ang="0">
                    <a:pos x="125" y="101"/>
                  </a:cxn>
                </a:cxnLst>
                <a:rect l="0" t="0" r="r" b="b"/>
                <a:pathLst>
                  <a:path w="184" h="263">
                    <a:moveTo>
                      <a:pt x="125" y="101"/>
                    </a:moveTo>
                    <a:lnTo>
                      <a:pt x="125" y="231"/>
                    </a:lnTo>
                    <a:lnTo>
                      <a:pt x="125" y="231"/>
                    </a:lnTo>
                    <a:lnTo>
                      <a:pt x="124" y="237"/>
                    </a:lnTo>
                    <a:lnTo>
                      <a:pt x="122" y="243"/>
                    </a:lnTo>
                    <a:lnTo>
                      <a:pt x="119" y="248"/>
                    </a:lnTo>
                    <a:lnTo>
                      <a:pt x="115" y="253"/>
                    </a:lnTo>
                    <a:lnTo>
                      <a:pt x="110" y="257"/>
                    </a:lnTo>
                    <a:lnTo>
                      <a:pt x="105" y="260"/>
                    </a:lnTo>
                    <a:lnTo>
                      <a:pt x="99" y="262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87" y="262"/>
                    </a:lnTo>
                    <a:lnTo>
                      <a:pt x="80" y="260"/>
                    </a:lnTo>
                    <a:lnTo>
                      <a:pt x="74" y="257"/>
                    </a:lnTo>
                    <a:lnTo>
                      <a:pt x="69" y="253"/>
                    </a:lnTo>
                    <a:lnTo>
                      <a:pt x="66" y="248"/>
                    </a:lnTo>
                    <a:lnTo>
                      <a:pt x="63" y="243"/>
                    </a:lnTo>
                    <a:lnTo>
                      <a:pt x="61" y="237"/>
                    </a:lnTo>
                    <a:lnTo>
                      <a:pt x="61" y="231"/>
                    </a:lnTo>
                    <a:lnTo>
                      <a:pt x="61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0" y="100"/>
                    </a:lnTo>
                    <a:lnTo>
                      <a:pt x="5" y="99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3" y="77"/>
                    </a:lnTo>
                    <a:lnTo>
                      <a:pt x="7" y="7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5" y="6"/>
                    </a:lnTo>
                    <a:lnTo>
                      <a:pt x="80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0" y="6"/>
                    </a:lnTo>
                    <a:lnTo>
                      <a:pt x="115" y="11"/>
                    </a:lnTo>
                    <a:lnTo>
                      <a:pt x="178" y="73"/>
                    </a:lnTo>
                    <a:lnTo>
                      <a:pt x="178" y="73"/>
                    </a:lnTo>
                    <a:lnTo>
                      <a:pt x="182" y="77"/>
                    </a:lnTo>
                    <a:lnTo>
                      <a:pt x="184" y="82"/>
                    </a:lnTo>
                    <a:lnTo>
                      <a:pt x="184" y="86"/>
                    </a:lnTo>
                    <a:lnTo>
                      <a:pt x="184" y="91"/>
                    </a:lnTo>
                    <a:lnTo>
                      <a:pt x="182" y="95"/>
                    </a:lnTo>
                    <a:lnTo>
                      <a:pt x="178" y="97"/>
                    </a:lnTo>
                    <a:lnTo>
                      <a:pt x="173" y="100"/>
                    </a:lnTo>
                    <a:lnTo>
                      <a:pt x="166" y="101"/>
                    </a:lnTo>
                    <a:lnTo>
                      <a:pt x="125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55"/>
              <p:cNvSpPr/>
              <p:nvPr/>
            </p:nvSpPr>
            <p:spPr bwMode="auto">
              <a:xfrm>
                <a:off x="1168379" y="3486162"/>
                <a:ext cx="381000" cy="266700"/>
              </a:xfrm>
              <a:custGeom>
                <a:cxnLst>
                  <a:cxn ang="0">
                    <a:pos x="392" y="125"/>
                  </a:cxn>
                  <a:cxn ang="0">
                    <a:pos x="420" y="136"/>
                  </a:cxn>
                  <a:cxn ang="0">
                    <a:pos x="445" y="153"/>
                  </a:cxn>
                  <a:cxn ang="0">
                    <a:pos x="463" y="175"/>
                  </a:cxn>
                  <a:cxn ang="0">
                    <a:pos x="476" y="200"/>
                  </a:cxn>
                  <a:cxn ang="0">
                    <a:pos x="480" y="227"/>
                  </a:cxn>
                  <a:cxn ang="0">
                    <a:pos x="480" y="237"/>
                  </a:cxn>
                  <a:cxn ang="0">
                    <a:pos x="472" y="264"/>
                  </a:cxn>
                  <a:cxn ang="0">
                    <a:pos x="457" y="289"/>
                  </a:cxn>
                  <a:cxn ang="0">
                    <a:pos x="435" y="310"/>
                  </a:cxn>
                  <a:cxn ang="0">
                    <a:pos x="408" y="325"/>
                  </a:cxn>
                  <a:cxn ang="0">
                    <a:pos x="376" y="334"/>
                  </a:cxn>
                  <a:cxn ang="0">
                    <a:pos x="376" y="220"/>
                  </a:cxn>
                  <a:cxn ang="0">
                    <a:pos x="362" y="195"/>
                  </a:cxn>
                  <a:cxn ang="0">
                    <a:pos x="347" y="185"/>
                  </a:cxn>
                  <a:cxn ang="0">
                    <a:pos x="329" y="182"/>
                  </a:cxn>
                  <a:cxn ang="0">
                    <a:pos x="301" y="190"/>
                  </a:cxn>
                  <a:cxn ang="0">
                    <a:pos x="288" y="203"/>
                  </a:cxn>
                  <a:cxn ang="0">
                    <a:pos x="280" y="230"/>
                  </a:cxn>
                  <a:cxn ang="0">
                    <a:pos x="210" y="315"/>
                  </a:cxn>
                  <a:cxn ang="0">
                    <a:pos x="246" y="313"/>
                  </a:cxn>
                  <a:cxn ang="0">
                    <a:pos x="259" y="306"/>
                  </a:cxn>
                  <a:cxn ang="0">
                    <a:pos x="268" y="295"/>
                  </a:cxn>
                  <a:cxn ang="0">
                    <a:pos x="268" y="277"/>
                  </a:cxn>
                  <a:cxn ang="0">
                    <a:pos x="258" y="259"/>
                  </a:cxn>
                  <a:cxn ang="0">
                    <a:pos x="188" y="190"/>
                  </a:cxn>
                  <a:cxn ang="0">
                    <a:pos x="162" y="182"/>
                  </a:cxn>
                  <a:cxn ang="0">
                    <a:pos x="143" y="185"/>
                  </a:cxn>
                  <a:cxn ang="0">
                    <a:pos x="65" y="259"/>
                  </a:cxn>
                  <a:cxn ang="0">
                    <a:pos x="54" y="278"/>
                  </a:cxn>
                  <a:cxn ang="0">
                    <a:pos x="54" y="295"/>
                  </a:cxn>
                  <a:cxn ang="0">
                    <a:pos x="59" y="304"/>
                  </a:cxn>
                  <a:cxn ang="0">
                    <a:pos x="67" y="310"/>
                  </a:cxn>
                  <a:cxn ang="0">
                    <a:pos x="114" y="315"/>
                  </a:cxn>
                  <a:cxn ang="0">
                    <a:pos x="101" y="334"/>
                  </a:cxn>
                  <a:cxn ang="0">
                    <a:pos x="69" y="324"/>
                  </a:cxn>
                  <a:cxn ang="0">
                    <a:pos x="41" y="306"/>
                  </a:cxn>
                  <a:cxn ang="0">
                    <a:pos x="20" y="284"/>
                  </a:cxn>
                  <a:cxn ang="0">
                    <a:pos x="5" y="257"/>
                  </a:cxn>
                  <a:cxn ang="0">
                    <a:pos x="0" y="227"/>
                  </a:cxn>
                  <a:cxn ang="0">
                    <a:pos x="1" y="219"/>
                  </a:cxn>
                  <a:cxn ang="0">
                    <a:pos x="7" y="191"/>
                  </a:cxn>
                  <a:cxn ang="0">
                    <a:pos x="22" y="167"/>
                  </a:cxn>
                  <a:cxn ang="0">
                    <a:pos x="43" y="147"/>
                  </a:cxn>
                  <a:cxn ang="0">
                    <a:pos x="69" y="132"/>
                  </a:cxn>
                  <a:cxn ang="0">
                    <a:pos x="99" y="122"/>
                  </a:cxn>
                  <a:cxn ang="0">
                    <a:pos x="99" y="118"/>
                  </a:cxn>
                  <a:cxn ang="0">
                    <a:pos x="105" y="84"/>
                  </a:cxn>
                  <a:cxn ang="0">
                    <a:pos x="123" y="53"/>
                  </a:cxn>
                  <a:cxn ang="0">
                    <a:pos x="151" y="27"/>
                  </a:cxn>
                  <a:cxn ang="0">
                    <a:pos x="185" y="10"/>
                  </a:cxn>
                  <a:cxn ang="0">
                    <a:pos x="226" y="1"/>
                  </a:cxn>
                  <a:cxn ang="0">
                    <a:pos x="255" y="1"/>
                  </a:cxn>
                  <a:cxn ang="0">
                    <a:pos x="295" y="10"/>
                  </a:cxn>
                  <a:cxn ang="0">
                    <a:pos x="330" y="27"/>
                  </a:cxn>
                  <a:cxn ang="0">
                    <a:pos x="357" y="53"/>
                  </a:cxn>
                  <a:cxn ang="0">
                    <a:pos x="374" y="84"/>
                  </a:cxn>
                  <a:cxn ang="0">
                    <a:pos x="381" y="118"/>
                  </a:cxn>
                  <a:cxn ang="0">
                    <a:pos x="381" y="122"/>
                  </a:cxn>
                </a:cxnLst>
                <a:rect l="0" t="0" r="r" b="b"/>
                <a:pathLst>
                  <a:path w="480" h="336">
                    <a:moveTo>
                      <a:pt x="381" y="122"/>
                    </a:moveTo>
                    <a:lnTo>
                      <a:pt x="381" y="122"/>
                    </a:lnTo>
                    <a:lnTo>
                      <a:pt x="392" y="125"/>
                    </a:lnTo>
                    <a:lnTo>
                      <a:pt x="402" y="127"/>
                    </a:lnTo>
                    <a:lnTo>
                      <a:pt x="412" y="132"/>
                    </a:lnTo>
                    <a:lnTo>
                      <a:pt x="420" y="136"/>
                    </a:lnTo>
                    <a:lnTo>
                      <a:pt x="429" y="141"/>
                    </a:lnTo>
                    <a:lnTo>
                      <a:pt x="438" y="147"/>
                    </a:lnTo>
                    <a:lnTo>
                      <a:pt x="445" y="153"/>
                    </a:lnTo>
                    <a:lnTo>
                      <a:pt x="451" y="161"/>
                    </a:lnTo>
                    <a:lnTo>
                      <a:pt x="457" y="167"/>
                    </a:lnTo>
                    <a:lnTo>
                      <a:pt x="463" y="175"/>
                    </a:lnTo>
                    <a:lnTo>
                      <a:pt x="468" y="183"/>
                    </a:lnTo>
                    <a:lnTo>
                      <a:pt x="472" y="191"/>
                    </a:lnTo>
                    <a:lnTo>
                      <a:pt x="476" y="200"/>
                    </a:lnTo>
                    <a:lnTo>
                      <a:pt x="478" y="209"/>
                    </a:lnTo>
                    <a:lnTo>
                      <a:pt x="480" y="219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37"/>
                    </a:lnTo>
                    <a:lnTo>
                      <a:pt x="478" y="247"/>
                    </a:lnTo>
                    <a:lnTo>
                      <a:pt x="476" y="256"/>
                    </a:lnTo>
                    <a:lnTo>
                      <a:pt x="472" y="264"/>
                    </a:lnTo>
                    <a:lnTo>
                      <a:pt x="467" y="273"/>
                    </a:lnTo>
                    <a:lnTo>
                      <a:pt x="462" y="282"/>
                    </a:lnTo>
                    <a:lnTo>
                      <a:pt x="457" y="289"/>
                    </a:lnTo>
                    <a:lnTo>
                      <a:pt x="450" y="297"/>
                    </a:lnTo>
                    <a:lnTo>
                      <a:pt x="442" y="304"/>
                    </a:lnTo>
                    <a:lnTo>
                      <a:pt x="435" y="310"/>
                    </a:lnTo>
                    <a:lnTo>
                      <a:pt x="426" y="315"/>
                    </a:lnTo>
                    <a:lnTo>
                      <a:pt x="418" y="320"/>
                    </a:lnTo>
                    <a:lnTo>
                      <a:pt x="408" y="325"/>
                    </a:lnTo>
                    <a:lnTo>
                      <a:pt x="398" y="329"/>
                    </a:lnTo>
                    <a:lnTo>
                      <a:pt x="387" y="331"/>
                    </a:lnTo>
                    <a:lnTo>
                      <a:pt x="376" y="3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72" y="211"/>
                    </a:lnTo>
                    <a:lnTo>
                      <a:pt x="368" y="203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55" y="190"/>
                    </a:lnTo>
                    <a:lnTo>
                      <a:pt x="347" y="185"/>
                    </a:lnTo>
                    <a:lnTo>
                      <a:pt x="337" y="183"/>
                    </a:lnTo>
                    <a:lnTo>
                      <a:pt x="329" y="182"/>
                    </a:lnTo>
                    <a:lnTo>
                      <a:pt x="329" y="182"/>
                    </a:lnTo>
                    <a:lnTo>
                      <a:pt x="319" y="183"/>
                    </a:lnTo>
                    <a:lnTo>
                      <a:pt x="309" y="185"/>
                    </a:lnTo>
                    <a:lnTo>
                      <a:pt x="301" y="190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88" y="203"/>
                    </a:lnTo>
                    <a:lnTo>
                      <a:pt x="284" y="211"/>
                    </a:lnTo>
                    <a:lnTo>
                      <a:pt x="280" y="220"/>
                    </a:lnTo>
                    <a:lnTo>
                      <a:pt x="280" y="230"/>
                    </a:lnTo>
                    <a:lnTo>
                      <a:pt x="280" y="33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35" y="315"/>
                    </a:lnTo>
                    <a:lnTo>
                      <a:pt x="235" y="315"/>
                    </a:lnTo>
                    <a:lnTo>
                      <a:pt x="246" y="313"/>
                    </a:lnTo>
                    <a:lnTo>
                      <a:pt x="255" y="310"/>
                    </a:lnTo>
                    <a:lnTo>
                      <a:pt x="255" y="310"/>
                    </a:lnTo>
                    <a:lnTo>
                      <a:pt x="259" y="306"/>
                    </a:lnTo>
                    <a:lnTo>
                      <a:pt x="263" y="303"/>
                    </a:lnTo>
                    <a:lnTo>
                      <a:pt x="266" y="299"/>
                    </a:lnTo>
                    <a:lnTo>
                      <a:pt x="268" y="295"/>
                    </a:lnTo>
                    <a:lnTo>
                      <a:pt x="268" y="295"/>
                    </a:lnTo>
                    <a:lnTo>
                      <a:pt x="269" y="285"/>
                    </a:lnTo>
                    <a:lnTo>
                      <a:pt x="268" y="277"/>
                    </a:lnTo>
                    <a:lnTo>
                      <a:pt x="268" y="277"/>
                    </a:lnTo>
                    <a:lnTo>
                      <a:pt x="264" y="268"/>
                    </a:lnTo>
                    <a:lnTo>
                      <a:pt x="258" y="259"/>
                    </a:lnTo>
                    <a:lnTo>
                      <a:pt x="195" y="198"/>
                    </a:lnTo>
                    <a:lnTo>
                      <a:pt x="195" y="198"/>
                    </a:lnTo>
                    <a:lnTo>
                      <a:pt x="188" y="190"/>
                    </a:lnTo>
                    <a:lnTo>
                      <a:pt x="179" y="185"/>
                    </a:lnTo>
                    <a:lnTo>
                      <a:pt x="170" y="183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52" y="183"/>
                    </a:lnTo>
                    <a:lnTo>
                      <a:pt x="143" y="185"/>
                    </a:lnTo>
                    <a:lnTo>
                      <a:pt x="136" y="190"/>
                    </a:lnTo>
                    <a:lnTo>
                      <a:pt x="127" y="198"/>
                    </a:lnTo>
                    <a:lnTo>
                      <a:pt x="65" y="259"/>
                    </a:lnTo>
                    <a:lnTo>
                      <a:pt x="65" y="259"/>
                    </a:lnTo>
                    <a:lnTo>
                      <a:pt x="58" y="268"/>
                    </a:lnTo>
                    <a:lnTo>
                      <a:pt x="54" y="278"/>
                    </a:lnTo>
                    <a:lnTo>
                      <a:pt x="54" y="278"/>
                    </a:lnTo>
                    <a:lnTo>
                      <a:pt x="53" y="287"/>
                    </a:lnTo>
                    <a:lnTo>
                      <a:pt x="54" y="295"/>
                    </a:lnTo>
                    <a:lnTo>
                      <a:pt x="54" y="295"/>
                    </a:lnTo>
                    <a:lnTo>
                      <a:pt x="57" y="300"/>
                    </a:lnTo>
                    <a:lnTo>
                      <a:pt x="59" y="304"/>
                    </a:lnTo>
                    <a:lnTo>
                      <a:pt x="63" y="306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75" y="314"/>
                    </a:lnTo>
                    <a:lnTo>
                      <a:pt x="85" y="315"/>
                    </a:lnTo>
                    <a:lnTo>
                      <a:pt x="114" y="315"/>
                    </a:lnTo>
                    <a:lnTo>
                      <a:pt x="114" y="335"/>
                    </a:lnTo>
                    <a:lnTo>
                      <a:pt x="114" y="335"/>
                    </a:lnTo>
                    <a:lnTo>
                      <a:pt x="101" y="334"/>
                    </a:lnTo>
                    <a:lnTo>
                      <a:pt x="90" y="331"/>
                    </a:lnTo>
                    <a:lnTo>
                      <a:pt x="79" y="327"/>
                    </a:lnTo>
                    <a:lnTo>
                      <a:pt x="69" y="324"/>
                    </a:lnTo>
                    <a:lnTo>
                      <a:pt x="59" y="319"/>
                    </a:lnTo>
                    <a:lnTo>
                      <a:pt x="49" y="313"/>
                    </a:lnTo>
                    <a:lnTo>
                      <a:pt x="41" y="306"/>
                    </a:lnTo>
                    <a:lnTo>
                      <a:pt x="33" y="300"/>
                    </a:lnTo>
                    <a:lnTo>
                      <a:pt x="26" y="292"/>
                    </a:lnTo>
                    <a:lnTo>
                      <a:pt x="20" y="284"/>
                    </a:lnTo>
                    <a:lnTo>
                      <a:pt x="13" y="275"/>
                    </a:lnTo>
                    <a:lnTo>
                      <a:pt x="8" y="267"/>
                    </a:lnTo>
                    <a:lnTo>
                      <a:pt x="5" y="257"/>
                    </a:lnTo>
                    <a:lnTo>
                      <a:pt x="2" y="248"/>
                    </a:lnTo>
                    <a:lnTo>
                      <a:pt x="1" y="23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19"/>
                    </a:lnTo>
                    <a:lnTo>
                      <a:pt x="2" y="209"/>
                    </a:lnTo>
                    <a:lnTo>
                      <a:pt x="5" y="200"/>
                    </a:lnTo>
                    <a:lnTo>
                      <a:pt x="7" y="191"/>
                    </a:lnTo>
                    <a:lnTo>
                      <a:pt x="12" y="183"/>
                    </a:lnTo>
                    <a:lnTo>
                      <a:pt x="16" y="175"/>
                    </a:lnTo>
                    <a:lnTo>
                      <a:pt x="22" y="167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3" y="147"/>
                    </a:lnTo>
                    <a:lnTo>
                      <a:pt x="50" y="141"/>
                    </a:lnTo>
                    <a:lnTo>
                      <a:pt x="59" y="136"/>
                    </a:lnTo>
                    <a:lnTo>
                      <a:pt x="69" y="132"/>
                    </a:lnTo>
                    <a:lnTo>
                      <a:pt x="79" y="127"/>
                    </a:lnTo>
                    <a:lnTo>
                      <a:pt x="89" y="125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0" y="107"/>
                    </a:lnTo>
                    <a:lnTo>
                      <a:pt x="101" y="95"/>
                    </a:lnTo>
                    <a:lnTo>
                      <a:pt x="105" y="84"/>
                    </a:lnTo>
                    <a:lnTo>
                      <a:pt x="110" y="73"/>
                    </a:lnTo>
                    <a:lnTo>
                      <a:pt x="116" y="63"/>
                    </a:lnTo>
                    <a:lnTo>
                      <a:pt x="123" y="53"/>
                    </a:lnTo>
                    <a:lnTo>
                      <a:pt x="131" y="43"/>
                    </a:lnTo>
                    <a:lnTo>
                      <a:pt x="141" y="36"/>
                    </a:lnTo>
                    <a:lnTo>
                      <a:pt x="151" y="27"/>
                    </a:lnTo>
                    <a:lnTo>
                      <a:pt x="161" y="21"/>
                    </a:lnTo>
                    <a:lnTo>
                      <a:pt x="173" y="15"/>
                    </a:lnTo>
                    <a:lnTo>
                      <a:pt x="185" y="10"/>
                    </a:lnTo>
                    <a:lnTo>
                      <a:pt x="198" y="6"/>
                    </a:lnTo>
                    <a:lnTo>
                      <a:pt x="211" y="2"/>
                    </a:lnTo>
                    <a:lnTo>
                      <a:pt x="226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55" y="1"/>
                    </a:lnTo>
                    <a:lnTo>
                      <a:pt x="268" y="2"/>
                    </a:lnTo>
                    <a:lnTo>
                      <a:pt x="282" y="6"/>
                    </a:lnTo>
                    <a:lnTo>
                      <a:pt x="295" y="10"/>
                    </a:lnTo>
                    <a:lnTo>
                      <a:pt x="308" y="15"/>
                    </a:lnTo>
                    <a:lnTo>
                      <a:pt x="319" y="21"/>
                    </a:lnTo>
                    <a:lnTo>
                      <a:pt x="330" y="27"/>
                    </a:lnTo>
                    <a:lnTo>
                      <a:pt x="340" y="36"/>
                    </a:lnTo>
                    <a:lnTo>
                      <a:pt x="348" y="43"/>
                    </a:lnTo>
                    <a:lnTo>
                      <a:pt x="357" y="53"/>
                    </a:lnTo>
                    <a:lnTo>
                      <a:pt x="365" y="63"/>
                    </a:lnTo>
                    <a:lnTo>
                      <a:pt x="369" y="73"/>
                    </a:lnTo>
                    <a:lnTo>
                      <a:pt x="374" y="84"/>
                    </a:lnTo>
                    <a:lnTo>
                      <a:pt x="378" y="95"/>
                    </a:lnTo>
                    <a:lnTo>
                      <a:pt x="381" y="107"/>
                    </a:lnTo>
                    <a:lnTo>
                      <a:pt x="381" y="118"/>
                    </a:lnTo>
                    <a:lnTo>
                      <a:pt x="381" y="118"/>
                    </a:lnTo>
                    <a:lnTo>
                      <a:pt x="381" y="122"/>
                    </a:lnTo>
                    <a:lnTo>
                      <a:pt x="381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56"/>
              <p:cNvSpPr/>
              <p:nvPr/>
            </p:nvSpPr>
            <p:spPr bwMode="auto">
              <a:xfrm>
                <a:off x="1355705" y="3643325"/>
                <a:ext cx="147638" cy="207963"/>
              </a:xfrm>
              <a:custGeom>
                <a:cxnLst>
                  <a:cxn ang="0">
                    <a:pos x="126" y="162"/>
                  </a:cxn>
                  <a:cxn ang="0">
                    <a:pos x="126" y="32"/>
                  </a:cxn>
                  <a:cxn ang="0">
                    <a:pos x="126" y="32"/>
                  </a:cxn>
                  <a:cxn ang="0">
                    <a:pos x="125" y="26"/>
                  </a:cxn>
                  <a:cxn ang="0">
                    <a:pos x="123" y="19"/>
                  </a:cxn>
                  <a:cxn ang="0">
                    <a:pos x="120" y="13"/>
                  </a:cxn>
                  <a:cxn ang="0">
                    <a:pos x="116" y="8"/>
                  </a:cxn>
                  <a:cxn ang="0">
                    <a:pos x="111" y="5"/>
                  </a:cxn>
                  <a:cxn ang="0">
                    <a:pos x="106" y="2"/>
                  </a:cxn>
                  <a:cxn ang="0">
                    <a:pos x="10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80" y="2"/>
                  </a:cxn>
                  <a:cxn ang="0">
                    <a:pos x="75" y="5"/>
                  </a:cxn>
                  <a:cxn ang="0">
                    <a:pos x="70" y="8"/>
                  </a:cxn>
                  <a:cxn ang="0">
                    <a:pos x="66" y="13"/>
                  </a:cxn>
                  <a:cxn ang="0">
                    <a:pos x="64" y="19"/>
                  </a:cxn>
                  <a:cxn ang="0">
                    <a:pos x="62" y="26"/>
                  </a:cxn>
                  <a:cxn ang="0">
                    <a:pos x="62" y="32"/>
                  </a:cxn>
                  <a:cxn ang="0">
                    <a:pos x="62" y="162"/>
                  </a:cxn>
                  <a:cxn ang="0">
                    <a:pos x="17" y="162"/>
                  </a:cxn>
                  <a:cxn ang="0">
                    <a:pos x="17" y="162"/>
                  </a:cxn>
                  <a:cxn ang="0">
                    <a:pos x="11" y="162"/>
                  </a:cxn>
                  <a:cxn ang="0">
                    <a:pos x="6" y="164"/>
                  </a:cxn>
                  <a:cxn ang="0">
                    <a:pos x="2" y="167"/>
                  </a:cxn>
                  <a:cxn ang="0">
                    <a:pos x="1" y="170"/>
                  </a:cxn>
                  <a:cxn ang="0">
                    <a:pos x="0" y="175"/>
                  </a:cxn>
                  <a:cxn ang="0">
                    <a:pos x="1" y="179"/>
                  </a:cxn>
                  <a:cxn ang="0">
                    <a:pos x="3" y="184"/>
                  </a:cxn>
                  <a:cxn ang="0">
                    <a:pos x="7" y="189"/>
                  </a:cxn>
                  <a:cxn ang="0">
                    <a:pos x="70" y="251"/>
                  </a:cxn>
                  <a:cxn ang="0">
                    <a:pos x="70" y="251"/>
                  </a:cxn>
                  <a:cxn ang="0">
                    <a:pos x="76" y="256"/>
                  </a:cxn>
                  <a:cxn ang="0">
                    <a:pos x="81" y="259"/>
                  </a:cxn>
                  <a:cxn ang="0">
                    <a:pos x="88" y="262"/>
                  </a:cxn>
                  <a:cxn ang="0">
                    <a:pos x="92" y="263"/>
                  </a:cxn>
                  <a:cxn ang="0">
                    <a:pos x="99" y="262"/>
                  </a:cxn>
                  <a:cxn ang="0">
                    <a:pos x="105" y="259"/>
                  </a:cxn>
                  <a:cxn ang="0">
                    <a:pos x="110" y="256"/>
                  </a:cxn>
                  <a:cxn ang="0">
                    <a:pos x="116" y="251"/>
                  </a:cxn>
                  <a:cxn ang="0">
                    <a:pos x="179" y="189"/>
                  </a:cxn>
                  <a:cxn ang="0">
                    <a:pos x="179" y="189"/>
                  </a:cxn>
                  <a:cxn ang="0">
                    <a:pos x="183" y="185"/>
                  </a:cxn>
                  <a:cxn ang="0">
                    <a:pos x="184" y="180"/>
                  </a:cxn>
                  <a:cxn ang="0">
                    <a:pos x="185" y="175"/>
                  </a:cxn>
                  <a:cxn ang="0">
                    <a:pos x="185" y="171"/>
                  </a:cxn>
                  <a:cxn ang="0">
                    <a:pos x="183" y="168"/>
                  </a:cxn>
                  <a:cxn ang="0">
                    <a:pos x="179" y="164"/>
                  </a:cxn>
                  <a:cxn ang="0">
                    <a:pos x="173" y="162"/>
                  </a:cxn>
                  <a:cxn ang="0">
                    <a:pos x="165" y="162"/>
                  </a:cxn>
                  <a:cxn ang="0">
                    <a:pos x="126" y="162"/>
                  </a:cxn>
                </a:cxnLst>
                <a:rect l="0" t="0" r="r" b="b"/>
                <a:pathLst>
                  <a:path w="185" h="263">
                    <a:moveTo>
                      <a:pt x="126" y="162"/>
                    </a:moveTo>
                    <a:lnTo>
                      <a:pt x="126" y="32"/>
                    </a:lnTo>
                    <a:lnTo>
                      <a:pt x="126" y="32"/>
                    </a:lnTo>
                    <a:lnTo>
                      <a:pt x="125" y="26"/>
                    </a:lnTo>
                    <a:lnTo>
                      <a:pt x="123" y="19"/>
                    </a:lnTo>
                    <a:lnTo>
                      <a:pt x="120" y="13"/>
                    </a:lnTo>
                    <a:lnTo>
                      <a:pt x="116" y="8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5" y="5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64" y="19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162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1" y="162"/>
                    </a:lnTo>
                    <a:lnTo>
                      <a:pt x="6" y="164"/>
                    </a:lnTo>
                    <a:lnTo>
                      <a:pt x="2" y="167"/>
                    </a:lnTo>
                    <a:lnTo>
                      <a:pt x="1" y="170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3" y="184"/>
                    </a:lnTo>
                    <a:lnTo>
                      <a:pt x="7" y="189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6" y="256"/>
                    </a:lnTo>
                    <a:lnTo>
                      <a:pt x="81" y="259"/>
                    </a:lnTo>
                    <a:lnTo>
                      <a:pt x="88" y="262"/>
                    </a:lnTo>
                    <a:lnTo>
                      <a:pt x="92" y="263"/>
                    </a:lnTo>
                    <a:lnTo>
                      <a:pt x="99" y="262"/>
                    </a:lnTo>
                    <a:lnTo>
                      <a:pt x="105" y="259"/>
                    </a:lnTo>
                    <a:lnTo>
                      <a:pt x="110" y="256"/>
                    </a:lnTo>
                    <a:lnTo>
                      <a:pt x="116" y="251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83" y="185"/>
                    </a:lnTo>
                    <a:lnTo>
                      <a:pt x="184" y="180"/>
                    </a:lnTo>
                    <a:lnTo>
                      <a:pt x="185" y="175"/>
                    </a:lnTo>
                    <a:lnTo>
                      <a:pt x="185" y="171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3" y="162"/>
                    </a:lnTo>
                    <a:lnTo>
                      <a:pt x="165" y="162"/>
                    </a:lnTo>
                    <a:lnTo>
                      <a:pt x="126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84"/>
            <p:cNvGrpSpPr/>
            <p:nvPr/>
          </p:nvGrpSpPr>
          <p:grpSpPr>
            <a:xfrm>
              <a:off x="719139" y="3243545"/>
              <a:ext cx="2613471" cy="815312"/>
              <a:chOff x="719138" y="3243544"/>
              <a:chExt cx="2613471" cy="815312"/>
            </a:xfrm>
          </p:grpSpPr>
          <p:sp>
            <p:nvSpPr>
              <p:cNvPr id="46" name="Oval 44"/>
              <p:cNvSpPr/>
              <p:nvPr/>
            </p:nvSpPr>
            <p:spPr>
              <a:xfrm>
                <a:off x="3104009" y="3253738"/>
                <a:ext cx="228600" cy="22860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7" name="Group 58"/>
              <p:cNvGrpSpPr/>
              <p:nvPr/>
            </p:nvGrpSpPr>
            <p:grpSpPr>
              <a:xfrm>
                <a:off x="719138" y="3243544"/>
                <a:ext cx="2384871" cy="815312"/>
                <a:chOff x="4410146" y="3865262"/>
                <a:chExt cx="2475841" cy="983470"/>
              </a:xfrm>
            </p:grpSpPr>
            <p:sp>
              <p:nvSpPr>
                <p:cNvPr id="48" name="TextBox 59"/>
                <p:cNvSpPr txBox="1"/>
                <p:nvPr/>
              </p:nvSpPr>
              <p:spPr bwMode="auto">
                <a:xfrm>
                  <a:off x="4410146" y="3865262"/>
                  <a:ext cx="2475841" cy="270493"/>
                </a:xfrm>
                <a:prstGeom prst="rect">
                  <a:avLst/>
                </a:prstGeom>
                <a:noFill/>
              </p:spPr>
              <p:txBody>
                <a:bodyPr wrap="none" lIns="0" tIns="0" rIns="288000" bIns="0" anchor="b" anchorCtr="0">
                  <a:normAutofit fontScale="92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4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标题文本预设</a:t>
                  </a:r>
                  <a:endPara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TextBox 60"/>
                <p:cNvSpPr txBox="1"/>
                <p:nvPr/>
              </p:nvSpPr>
              <p:spPr bwMode="auto">
                <a:xfrm>
                  <a:off x="4410146" y="4135753"/>
                  <a:ext cx="2475841" cy="712979"/>
                </a:xfrm>
                <a:prstGeom prst="rect">
                  <a:avLst/>
                </a:prstGeom>
                <a:noFill/>
              </p:spPr>
              <p:txBody>
                <a:bodyPr wrap="square" lIns="0" tIns="0" rIns="288000" bIns="0" anchor="t" anchorCtr="0">
                  <a:normAutofit fontScale="92500" lnSpcReduction="1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Group 88"/>
            <p:cNvGrpSpPr/>
            <p:nvPr/>
          </p:nvGrpSpPr>
          <p:grpSpPr>
            <a:xfrm>
              <a:off x="8061279" y="1879935"/>
              <a:ext cx="2726750" cy="843237"/>
              <a:chOff x="8061282" y="1844824"/>
              <a:chExt cx="2726750" cy="843237"/>
            </a:xfrm>
          </p:grpSpPr>
          <p:sp>
            <p:nvSpPr>
              <p:cNvPr id="42" name="Oval 46"/>
              <p:cNvSpPr/>
              <p:nvPr/>
            </p:nvSpPr>
            <p:spPr>
              <a:xfrm>
                <a:off x="8061282" y="1871220"/>
                <a:ext cx="228600" cy="228600"/>
              </a:xfrm>
              <a:prstGeom prst="ellipse">
                <a:avLst/>
              </a:prstGeom>
              <a:solidFill>
                <a:schemeClr val="accent6">
                  <a:lumMod val="100000"/>
                </a:schemeClr>
              </a:solidFill>
              <a:ln w="12700" cap="flat" cmpd="sng" algn="ctr">
                <a:solidFill>
                  <a:schemeClr val="accent6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3" name="Group 61"/>
              <p:cNvGrpSpPr/>
              <p:nvPr/>
            </p:nvGrpSpPr>
            <p:grpSpPr>
              <a:xfrm>
                <a:off x="8289882" y="1844824"/>
                <a:ext cx="2498150" cy="843237"/>
                <a:chOff x="4410146" y="3865260"/>
                <a:chExt cx="2475841" cy="983472"/>
              </a:xfrm>
            </p:grpSpPr>
            <p:sp>
              <p:nvSpPr>
                <p:cNvPr id="44" name="TextBox 62"/>
                <p:cNvSpPr txBox="1"/>
                <p:nvPr/>
              </p:nvSpPr>
              <p:spPr bwMode="auto">
                <a:xfrm>
                  <a:off x="4410146" y="3865260"/>
                  <a:ext cx="2475841" cy="2704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6">
                          <a:lumMod val="100000"/>
                        </a:schemeClr>
                      </a:solidFill>
                    </a14:hiddenFill>
                  </a:ext>
                </a:extLst>
              </p:spPr>
              <p:txBody>
                <a:bodyPr wrap="none" lIns="288000" tIns="0" rIns="288000" bIns="0" anchor="b" anchorCtr="0">
                  <a:normAutofit fontScale="92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6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标题文本预设</a:t>
                  </a:r>
                  <a:endPara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TextBox 63"/>
                <p:cNvSpPr txBox="1"/>
                <p:nvPr/>
              </p:nvSpPr>
              <p:spPr bwMode="auto">
                <a:xfrm>
                  <a:off x="4410146" y="4135753"/>
                  <a:ext cx="2475841" cy="712979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2" name="Group 86"/>
            <p:cNvGrpSpPr/>
            <p:nvPr/>
          </p:nvGrpSpPr>
          <p:grpSpPr>
            <a:xfrm>
              <a:off x="8376839" y="4637993"/>
              <a:ext cx="2726750" cy="843237"/>
              <a:chOff x="8376842" y="4637991"/>
              <a:chExt cx="2726750" cy="843237"/>
            </a:xfrm>
          </p:grpSpPr>
          <p:sp>
            <p:nvSpPr>
              <p:cNvPr id="38" name="Oval 48"/>
              <p:cNvSpPr/>
              <p:nvPr/>
            </p:nvSpPr>
            <p:spPr>
              <a:xfrm>
                <a:off x="8376842" y="4661314"/>
                <a:ext cx="228600" cy="228600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9" name="Group 64"/>
              <p:cNvGrpSpPr/>
              <p:nvPr/>
            </p:nvGrpSpPr>
            <p:grpSpPr>
              <a:xfrm>
                <a:off x="8605442" y="4637991"/>
                <a:ext cx="2498150" cy="843237"/>
                <a:chOff x="4410146" y="3865260"/>
                <a:chExt cx="2475841" cy="983472"/>
              </a:xfrm>
            </p:grpSpPr>
            <p:sp>
              <p:nvSpPr>
                <p:cNvPr id="40" name="TextBox 65"/>
                <p:cNvSpPr txBox="1"/>
                <p:nvPr/>
              </p:nvSpPr>
              <p:spPr bwMode="auto">
                <a:xfrm>
                  <a:off x="4410146" y="3865260"/>
                  <a:ext cx="2475841" cy="270493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 fontScale="92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2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标题文本预设</a:t>
                  </a:r>
                  <a:endPara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TextBox 66"/>
                <p:cNvSpPr txBox="1"/>
                <p:nvPr/>
              </p:nvSpPr>
              <p:spPr bwMode="auto">
                <a:xfrm>
                  <a:off x="4410146" y="4135753"/>
                  <a:ext cx="2475841" cy="712979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Group 85"/>
            <p:cNvGrpSpPr/>
            <p:nvPr/>
          </p:nvGrpSpPr>
          <p:grpSpPr>
            <a:xfrm>
              <a:off x="1346240" y="4626060"/>
              <a:ext cx="2779926" cy="815312"/>
              <a:chOff x="1346239" y="4626058"/>
              <a:chExt cx="2779925" cy="815312"/>
            </a:xfrm>
          </p:grpSpPr>
          <p:sp>
            <p:nvSpPr>
              <p:cNvPr id="34" name="Oval 45"/>
              <p:cNvSpPr/>
              <p:nvPr/>
            </p:nvSpPr>
            <p:spPr>
              <a:xfrm>
                <a:off x="3897564" y="4661314"/>
                <a:ext cx="228600" cy="22860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3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5" name="Group 67"/>
              <p:cNvGrpSpPr/>
              <p:nvPr/>
            </p:nvGrpSpPr>
            <p:grpSpPr>
              <a:xfrm>
                <a:off x="1346239" y="4626058"/>
                <a:ext cx="2551325" cy="815312"/>
                <a:chOff x="4410146" y="3865262"/>
                <a:chExt cx="2475841" cy="983470"/>
              </a:xfrm>
            </p:grpSpPr>
            <p:sp>
              <p:nvSpPr>
                <p:cNvPr id="36" name="TextBox 68"/>
                <p:cNvSpPr txBox="1"/>
                <p:nvPr/>
              </p:nvSpPr>
              <p:spPr bwMode="auto">
                <a:xfrm>
                  <a:off x="4410146" y="3865262"/>
                  <a:ext cx="2475841" cy="270493"/>
                </a:xfrm>
                <a:prstGeom prst="rect">
                  <a:avLst/>
                </a:prstGeom>
                <a:noFill/>
              </p:spPr>
              <p:txBody>
                <a:bodyPr wrap="none" lIns="0" tIns="0" rIns="288000" bIns="0" anchor="b" anchorCtr="0">
                  <a:normAutofit fontScale="92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3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标题文本预设</a:t>
                  </a:r>
                  <a:endPara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TextBox 69"/>
                <p:cNvSpPr txBox="1"/>
                <p:nvPr/>
              </p:nvSpPr>
              <p:spPr bwMode="auto">
                <a:xfrm>
                  <a:off x="4410146" y="4135753"/>
                  <a:ext cx="2475841" cy="712979"/>
                </a:xfrm>
                <a:prstGeom prst="rect">
                  <a:avLst/>
                </a:prstGeom>
                <a:noFill/>
              </p:spPr>
              <p:txBody>
                <a:bodyPr wrap="square" lIns="0" tIns="0" rIns="288000" bIns="0" anchor="t" anchorCtr="0">
                  <a:normAutofit fontScale="92500" lnSpcReduction="1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Group 87"/>
            <p:cNvGrpSpPr/>
            <p:nvPr/>
          </p:nvGrpSpPr>
          <p:grpSpPr>
            <a:xfrm>
              <a:off x="8876599" y="3229635"/>
              <a:ext cx="2726750" cy="843237"/>
              <a:chOff x="8876600" y="3229633"/>
              <a:chExt cx="2726750" cy="843237"/>
            </a:xfrm>
          </p:grpSpPr>
          <p:sp>
            <p:nvSpPr>
              <p:cNvPr id="30" name="Oval 47"/>
              <p:cNvSpPr/>
              <p:nvPr/>
            </p:nvSpPr>
            <p:spPr>
              <a:xfrm>
                <a:off x="8876600" y="325373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77"/>
              <p:cNvGrpSpPr/>
              <p:nvPr/>
            </p:nvGrpSpPr>
            <p:grpSpPr>
              <a:xfrm>
                <a:off x="9105200" y="3229633"/>
                <a:ext cx="2498150" cy="843237"/>
                <a:chOff x="4410146" y="3865260"/>
                <a:chExt cx="2475841" cy="983472"/>
              </a:xfrm>
            </p:grpSpPr>
            <p:sp>
              <p:nvSpPr>
                <p:cNvPr id="32" name="TextBox 78"/>
                <p:cNvSpPr txBox="1"/>
                <p:nvPr/>
              </p:nvSpPr>
              <p:spPr bwMode="auto">
                <a:xfrm>
                  <a:off x="4410146" y="3865260"/>
                  <a:ext cx="2475841" cy="270493"/>
                </a:xfrm>
                <a:prstGeom prst="rect">
                  <a:avLst/>
                </a:prstGeom>
                <a:noFill/>
              </p:spPr>
              <p:txBody>
                <a:bodyPr wrap="none" lIns="288000" tIns="0" rIns="288000" bIns="0" anchor="b" anchorCtr="0">
                  <a:normAutofit fontScale="92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标题文本预设</a:t>
                  </a:r>
                  <a:endPara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TextBox 79"/>
                <p:cNvSpPr txBox="1"/>
                <p:nvPr/>
              </p:nvSpPr>
              <p:spPr bwMode="auto">
                <a:xfrm>
                  <a:off x="4410146" y="4135753"/>
                  <a:ext cx="2475841" cy="712979"/>
                </a:xfrm>
                <a:prstGeom prst="rect">
                  <a:avLst/>
                </a:prstGeom>
                <a:noFill/>
              </p:spPr>
              <p:txBody>
                <a:bodyPr wrap="square" lIns="288000" tIns="0" rIns="288000" bIns="0" anchor="t" anchorCtr="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Group 83"/>
            <p:cNvGrpSpPr/>
            <p:nvPr/>
          </p:nvGrpSpPr>
          <p:grpSpPr>
            <a:xfrm>
              <a:off x="1576843" y="1871220"/>
              <a:ext cx="2613471" cy="815312"/>
              <a:chOff x="1576841" y="1871220"/>
              <a:chExt cx="2613471" cy="815312"/>
            </a:xfrm>
          </p:grpSpPr>
          <p:sp>
            <p:nvSpPr>
              <p:cNvPr id="26" name="Oval 43"/>
              <p:cNvSpPr/>
              <p:nvPr/>
            </p:nvSpPr>
            <p:spPr>
              <a:xfrm>
                <a:off x="3961712" y="1871220"/>
                <a:ext cx="228600" cy="228600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7" name="Group 80"/>
              <p:cNvGrpSpPr/>
              <p:nvPr/>
            </p:nvGrpSpPr>
            <p:grpSpPr>
              <a:xfrm>
                <a:off x="1576841" y="1871220"/>
                <a:ext cx="2384871" cy="815312"/>
                <a:chOff x="4410146" y="3865262"/>
                <a:chExt cx="2475841" cy="983470"/>
              </a:xfrm>
            </p:grpSpPr>
            <p:sp>
              <p:nvSpPr>
                <p:cNvPr id="28" name="TextBox 81"/>
                <p:cNvSpPr txBox="1"/>
                <p:nvPr/>
              </p:nvSpPr>
              <p:spPr bwMode="auto">
                <a:xfrm>
                  <a:off x="4410146" y="3865262"/>
                  <a:ext cx="2475841" cy="270493"/>
                </a:xfrm>
                <a:prstGeom prst="rect">
                  <a:avLst/>
                </a:prstGeom>
                <a:noFill/>
              </p:spPr>
              <p:txBody>
                <a:bodyPr wrap="none" lIns="0" tIns="0" rIns="288000" bIns="0" anchor="b" anchorCtr="0">
                  <a:normAutofit fontScale="92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5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标题文本预设</a:t>
                  </a:r>
                  <a:endPara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82"/>
                <p:cNvSpPr txBox="1"/>
                <p:nvPr/>
              </p:nvSpPr>
              <p:spPr bwMode="auto">
                <a:xfrm>
                  <a:off x="4410146" y="4135753"/>
                  <a:ext cx="2475841" cy="712979"/>
                </a:xfrm>
                <a:prstGeom prst="rect">
                  <a:avLst/>
                </a:prstGeom>
                <a:noFill/>
              </p:spPr>
              <p:txBody>
                <a:bodyPr wrap="square" lIns="0" tIns="0" rIns="288000" bIns="0" anchor="t" anchorCtr="0">
                  <a:normAutofit fontScale="92500" lnSpcReduction="1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</a:b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211960" y="-102865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289 0.649509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89 -0.649509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259607" y="524521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939" y="1906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: Rounded Corners 4"/>
          <p:cNvSpPr/>
          <p:nvPr/>
        </p:nvSpPr>
        <p:spPr>
          <a:xfrm>
            <a:off x="6338018" y="100557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6516626" y="311638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6094463" y="202456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7" name="Rectangle: Rounded Corners 7"/>
          <p:cNvSpPr/>
          <p:nvPr/>
        </p:nvSpPr>
        <p:spPr>
          <a:xfrm>
            <a:off x="1416472" y="225188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8" name="Rectangle: Rounded Corners 8"/>
          <p:cNvSpPr/>
          <p:nvPr/>
        </p:nvSpPr>
        <p:spPr>
          <a:xfrm>
            <a:off x="1010096" y="116794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9" name="Rectangle: Rounded Corners 9"/>
          <p:cNvSpPr/>
          <p:nvPr/>
        </p:nvSpPr>
        <p:spPr>
          <a:xfrm>
            <a:off x="1139993" y="326052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cs typeface="+mn-ea"/>
                <a:sym typeface="+mn-lt"/>
              </a:rPr>
              <a:t>标题文本预设</a:t>
            </a:r>
            <a:endParaRPr lang="zh-CN" altLang="en-US" sz="1600" b="1">
              <a:cs typeface="+mn-ea"/>
              <a:sym typeface="+mn-lt"/>
            </a:endParaRPr>
          </a:p>
        </p:txBody>
      </p:sp>
      <p:sp>
        <p:nvSpPr>
          <p:cNvPr id="10" name="Freeform: Shape 10"/>
          <p:cNvSpPr/>
          <p:nvPr/>
        </p:nvSpPr>
        <p:spPr bwMode="auto">
          <a:xfrm>
            <a:off x="4677407" y="1193497"/>
            <a:ext cx="1625056" cy="271970"/>
          </a:xfrm>
          <a:custGeom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11"/>
          <p:cNvSpPr/>
          <p:nvPr/>
        </p:nvSpPr>
        <p:spPr bwMode="auto">
          <a:xfrm>
            <a:off x="2825033" y="3221773"/>
            <a:ext cx="1625056" cy="271970"/>
          </a:xfrm>
          <a:custGeom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12"/>
          <p:cNvSpPr/>
          <p:nvPr/>
        </p:nvSpPr>
        <p:spPr bwMode="auto">
          <a:xfrm>
            <a:off x="5445958" y="1610247"/>
            <a:ext cx="608888" cy="629186"/>
          </a:xfrm>
          <a:custGeom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13"/>
          <p:cNvSpPr/>
          <p:nvPr/>
        </p:nvSpPr>
        <p:spPr bwMode="auto">
          <a:xfrm>
            <a:off x="2662662" y="1359928"/>
            <a:ext cx="1022933" cy="870035"/>
          </a:xfrm>
          <a:custGeom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2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14"/>
          <p:cNvSpPr/>
          <p:nvPr/>
        </p:nvSpPr>
        <p:spPr bwMode="auto">
          <a:xfrm>
            <a:off x="3071293" y="2447807"/>
            <a:ext cx="608888" cy="629186"/>
          </a:xfrm>
          <a:custGeom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15"/>
          <p:cNvSpPr/>
          <p:nvPr/>
        </p:nvSpPr>
        <p:spPr bwMode="auto">
          <a:xfrm>
            <a:off x="5440546" y="2457278"/>
            <a:ext cx="1021580" cy="870035"/>
          </a:xfrm>
          <a:custGeom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2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36894" y="3650190"/>
            <a:ext cx="2238293" cy="92177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cs typeface="+mn-ea"/>
                <a:sym typeface="+mn-lt"/>
              </a:rPr>
            </a:br>
            <a:r>
              <a:rPr lang="zh-CN" altLang="en-US" sz="1200">
                <a:cs typeface="+mn-ea"/>
                <a:sym typeface="+mn-lt"/>
              </a:rPr>
              <a:t>（建议使用主题字体）</a:t>
            </a:r>
            <a:endParaRPr lang="zh-CN" altLang="en-US" sz="1200">
              <a:cs typeface="+mn-ea"/>
              <a:sym typeface="+mn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425802" y="1205676"/>
            <a:ext cx="2274536" cy="2281302"/>
            <a:chOff x="4762500" y="2147889"/>
            <a:chExt cx="2668588" cy="2676525"/>
          </a:xfrm>
        </p:grpSpPr>
        <p:sp>
          <p:nvSpPr>
            <p:cNvPr id="18" name="Freeform: Shape 18"/>
            <p:cNvSpPr/>
            <p:nvPr/>
          </p:nvSpPr>
          <p:spPr bwMode="auto">
            <a:xfrm>
              <a:off x="4762500" y="2625726"/>
              <a:ext cx="444500" cy="741363"/>
            </a:xfrm>
            <a:custGeom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/>
            <p:cNvSpPr/>
            <p:nvPr/>
          </p:nvSpPr>
          <p:spPr bwMode="auto">
            <a:xfrm>
              <a:off x="4762500" y="3597276"/>
              <a:ext cx="442913" cy="733425"/>
            </a:xfrm>
            <a:custGeom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5240338" y="4368801"/>
              <a:ext cx="742950" cy="455613"/>
            </a:xfrm>
            <a:custGeom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1"/>
            <p:cNvSpPr/>
            <p:nvPr/>
          </p:nvSpPr>
          <p:spPr bwMode="auto">
            <a:xfrm>
              <a:off x="6194425" y="4373564"/>
              <a:ext cx="741363" cy="434975"/>
            </a:xfrm>
            <a:custGeom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2"/>
            <p:cNvSpPr/>
            <p:nvPr/>
          </p:nvSpPr>
          <p:spPr bwMode="auto">
            <a:xfrm>
              <a:off x="6980238" y="3597276"/>
              <a:ext cx="450850" cy="742950"/>
            </a:xfrm>
            <a:custGeom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6991350" y="2632076"/>
              <a:ext cx="439738" cy="744538"/>
            </a:xfrm>
            <a:custGeom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4"/>
            <p:cNvSpPr/>
            <p:nvPr/>
          </p:nvSpPr>
          <p:spPr bwMode="auto">
            <a:xfrm>
              <a:off x="6211888" y="2147889"/>
              <a:ext cx="741363" cy="444500"/>
            </a:xfrm>
            <a:custGeom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5249863" y="2147889"/>
              <a:ext cx="741363" cy="438150"/>
            </a:xfrm>
            <a:custGeom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chemeClr val="tx2"/>
            </a:solidFill>
          </p:grpSpPr>
          <p:sp>
            <p:nvSpPr>
              <p:cNvPr id="27" name="Freeform: Shape 27"/>
              <p:cNvSpPr/>
              <p:nvPr/>
            </p:nvSpPr>
            <p:spPr bwMode="auto">
              <a:xfrm>
                <a:off x="3976688" y="3681413"/>
                <a:ext cx="342900" cy="533400"/>
              </a:xfrm>
              <a:custGeom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6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 bwMode="auto">
              <a:xfrm>
                <a:off x="4102100" y="3633788"/>
                <a:ext cx="119063" cy="120650"/>
              </a:xfrm>
              <a:custGeom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 bwMode="auto">
              <a:xfrm>
                <a:off x="3703638" y="3632200"/>
                <a:ext cx="361950" cy="338137"/>
              </a:xfrm>
              <a:custGeom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 bwMode="auto">
              <a:xfrm>
                <a:off x="3743325" y="4003675"/>
                <a:ext cx="96838" cy="93662"/>
              </a:xfrm>
              <a:custGeom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7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3695700" y="4100513"/>
                <a:ext cx="192088" cy="106362"/>
              </a:xfrm>
              <a:custGeom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 bwMode="auto">
              <a:xfrm>
                <a:off x="3929063" y="4003675"/>
                <a:ext cx="93663" cy="93662"/>
              </a:xfrm>
              <a:custGeom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 bwMode="auto">
              <a:xfrm>
                <a:off x="3879850" y="4100513"/>
                <a:ext cx="192088" cy="106362"/>
              </a:xfrm>
              <a:custGeom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Rectangle 34"/>
              <p:cNvSpPr/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 bwMode="auto">
              <a:xfrm>
                <a:off x="3795713" y="3709988"/>
                <a:ext cx="177800" cy="179387"/>
              </a:xfrm>
              <a:custGeom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成功项目展示</a:t>
            </a:r>
            <a:endParaRPr lang="en-GB" altLang="zh-CN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en-GB" altLang="zh-CN" sz="8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157"/>
            <a:ext cx="9144000" cy="45343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Hexagon 13"/>
          <p:cNvSpPr>
            <a:spLocks noChangeAspect="1"/>
          </p:cNvSpPr>
          <p:nvPr/>
        </p:nvSpPr>
        <p:spPr>
          <a:xfrm>
            <a:off x="2559023" y="2302690"/>
            <a:ext cx="1452609" cy="8466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Hexagon 14"/>
          <p:cNvSpPr>
            <a:spLocks noChangeAspect="1"/>
          </p:cNvSpPr>
          <p:nvPr/>
        </p:nvSpPr>
        <p:spPr>
          <a:xfrm>
            <a:off x="3848447" y="2742924"/>
            <a:ext cx="1452609" cy="84667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Hexagon 15"/>
          <p:cNvSpPr>
            <a:spLocks noChangeAspect="1"/>
          </p:cNvSpPr>
          <p:nvPr/>
        </p:nvSpPr>
        <p:spPr>
          <a:xfrm>
            <a:off x="5137870" y="2307562"/>
            <a:ext cx="1452609" cy="846670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Hexagon 16"/>
          <p:cNvSpPr>
            <a:spLocks noChangeAspect="1"/>
          </p:cNvSpPr>
          <p:nvPr/>
        </p:nvSpPr>
        <p:spPr>
          <a:xfrm>
            <a:off x="2559023" y="3200304"/>
            <a:ext cx="1452609" cy="84667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Hexagon 17"/>
          <p:cNvSpPr>
            <a:spLocks noChangeAspect="1"/>
          </p:cNvSpPr>
          <p:nvPr/>
        </p:nvSpPr>
        <p:spPr>
          <a:xfrm>
            <a:off x="5156413" y="1406908"/>
            <a:ext cx="1452609" cy="84667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" y="1873342"/>
            <a:ext cx="2719731" cy="846670"/>
            <a:chOff x="1" y="1873342"/>
            <a:chExt cx="2719731" cy="846670"/>
          </a:xfrm>
        </p:grpSpPr>
        <p:grpSp>
          <p:nvGrpSpPr>
            <p:cNvPr id="5" name="Group 9"/>
            <p:cNvGrpSpPr/>
            <p:nvPr/>
          </p:nvGrpSpPr>
          <p:grpSpPr>
            <a:xfrm>
              <a:off x="1" y="1873342"/>
              <a:ext cx="2719731" cy="846670"/>
              <a:chOff x="-29028" y="2778280"/>
              <a:chExt cx="3626308" cy="1128894"/>
            </a:xfrm>
          </p:grpSpPr>
          <p:sp>
            <p:nvSpPr>
              <p:cNvPr id="21" name="Hexagon 10"/>
              <p:cNvSpPr>
                <a:spLocks noChangeAspect="1"/>
              </p:cNvSpPr>
              <p:nvPr/>
            </p:nvSpPr>
            <p:spPr>
              <a:xfrm>
                <a:off x="1660468" y="2778280"/>
                <a:ext cx="1936812" cy="112889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1"/>
              <p:cNvSpPr/>
              <p:nvPr/>
            </p:nvSpPr>
            <p:spPr>
              <a:xfrm rot="16200000">
                <a:off x="964520" y="2935482"/>
                <a:ext cx="1123905" cy="819478"/>
              </a:xfrm>
              <a:custGeom>
                <a:gdLst>
                  <a:gd name="connsiteX0" fmla="*/ 0 w 1094260"/>
                  <a:gd name="connsiteY0" fmla="*/ 819478 h 819478"/>
                  <a:gd name="connsiteX1" fmla="*/ 204870 w 1094260"/>
                  <a:gd name="connsiteY1" fmla="*/ 0 h 819478"/>
                  <a:gd name="connsiteX2" fmla="*/ 889391 w 1094260"/>
                  <a:gd name="connsiteY2" fmla="*/ 0 h 819478"/>
                  <a:gd name="connsiteX3" fmla="*/ 1094260 w 1094260"/>
                  <a:gd name="connsiteY3" fmla="*/ 819478 h 819478"/>
                  <a:gd name="connsiteX4" fmla="*/ 0 w 1094260"/>
                  <a:gd name="connsiteY4" fmla="*/ 819478 h 819478"/>
                  <a:gd name="connsiteX0-1" fmla="*/ 0 w 1094260"/>
                  <a:gd name="connsiteY0-2" fmla="*/ 819478 h 819478"/>
                  <a:gd name="connsiteX1-3" fmla="*/ 204870 w 1094260"/>
                  <a:gd name="connsiteY1-4" fmla="*/ 0 h 819478"/>
                  <a:gd name="connsiteX2-5" fmla="*/ 816820 w 1094260"/>
                  <a:gd name="connsiteY2-6" fmla="*/ 0 h 819478"/>
                  <a:gd name="connsiteX3-7" fmla="*/ 1094260 w 1094260"/>
                  <a:gd name="connsiteY3-8" fmla="*/ 819478 h 819478"/>
                  <a:gd name="connsiteX4-9" fmla="*/ 0 w 1094260"/>
                  <a:gd name="connsiteY4-10" fmla="*/ 819478 h 819478"/>
                  <a:gd name="connsiteX0-11" fmla="*/ 0 w 1094260"/>
                  <a:gd name="connsiteY0-12" fmla="*/ 819478 h 819478"/>
                  <a:gd name="connsiteX1-13" fmla="*/ 262927 w 1094260"/>
                  <a:gd name="connsiteY1-14" fmla="*/ 0 h 819478"/>
                  <a:gd name="connsiteX2-15" fmla="*/ 816820 w 1094260"/>
                  <a:gd name="connsiteY2-16" fmla="*/ 0 h 819478"/>
                  <a:gd name="connsiteX3-17" fmla="*/ 1094260 w 1094260"/>
                  <a:gd name="connsiteY3-18" fmla="*/ 819478 h 819478"/>
                  <a:gd name="connsiteX4-19" fmla="*/ 0 w 1094260"/>
                  <a:gd name="connsiteY4-20" fmla="*/ 819478 h 81947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94260" h="819478">
                    <a:moveTo>
                      <a:pt x="0" y="819478"/>
                    </a:moveTo>
                    <a:lnTo>
                      <a:pt x="262927" y="0"/>
                    </a:lnTo>
                    <a:lnTo>
                      <a:pt x="816820" y="0"/>
                    </a:lnTo>
                    <a:lnTo>
                      <a:pt x="1094260" y="819478"/>
                    </a:lnTo>
                    <a:lnTo>
                      <a:pt x="0" y="81947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Rectangle 12"/>
              <p:cNvSpPr/>
              <p:nvPr/>
            </p:nvSpPr>
            <p:spPr>
              <a:xfrm>
                <a:off x="-29028" y="3066019"/>
                <a:ext cx="1144303" cy="5665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8"/>
            <p:cNvSpPr txBox="1"/>
            <p:nvPr/>
          </p:nvSpPr>
          <p:spPr>
            <a:xfrm>
              <a:off x="1580188" y="2205795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19"/>
          <p:cNvSpPr txBox="1"/>
          <p:nvPr/>
        </p:nvSpPr>
        <p:spPr>
          <a:xfrm>
            <a:off x="2808387" y="2632139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104363" y="3073926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2817261" y="3531306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5405364" y="2626677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5414230" y="1737910"/>
            <a:ext cx="923329" cy="184666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30175" y="1876082"/>
            <a:ext cx="2713825" cy="848390"/>
            <a:chOff x="6430175" y="1876082"/>
            <a:chExt cx="2713825" cy="848390"/>
          </a:xfrm>
        </p:grpSpPr>
        <p:grpSp>
          <p:nvGrpSpPr>
            <p:cNvPr id="4" name="Group 4"/>
            <p:cNvGrpSpPr/>
            <p:nvPr/>
          </p:nvGrpSpPr>
          <p:grpSpPr>
            <a:xfrm>
              <a:off x="6430175" y="1876082"/>
              <a:ext cx="2713825" cy="848390"/>
              <a:chOff x="8544537" y="2781934"/>
              <a:chExt cx="3618434" cy="1131187"/>
            </a:xfrm>
          </p:grpSpPr>
          <p:sp>
            <p:nvSpPr>
              <p:cNvPr id="24" name="Hexagon 5"/>
              <p:cNvSpPr>
                <a:spLocks noChangeAspect="1"/>
              </p:cNvSpPr>
              <p:nvPr/>
            </p:nvSpPr>
            <p:spPr>
              <a:xfrm>
                <a:off x="8544537" y="2784227"/>
                <a:ext cx="1936812" cy="1128894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5" name="Group 6"/>
              <p:cNvGrpSpPr/>
              <p:nvPr/>
            </p:nvGrpSpPr>
            <p:grpSpPr>
              <a:xfrm rot="10800000">
                <a:off x="10196247" y="2781934"/>
                <a:ext cx="1966724" cy="1123905"/>
                <a:chOff x="121888" y="2935668"/>
                <a:chExt cx="1966724" cy="1123905"/>
              </a:xfrm>
            </p:grpSpPr>
            <p:sp>
              <p:nvSpPr>
                <p:cNvPr id="26" name="Freeform: Shape 7"/>
                <p:cNvSpPr/>
                <p:nvPr/>
              </p:nvSpPr>
              <p:spPr>
                <a:xfrm rot="16200000">
                  <a:off x="1116920" y="3087882"/>
                  <a:ext cx="1123905" cy="819478"/>
                </a:xfrm>
                <a:custGeom>
                  <a:gdLst>
                    <a:gd name="connsiteX0" fmla="*/ 0 w 1094260"/>
                    <a:gd name="connsiteY0" fmla="*/ 819478 h 819478"/>
                    <a:gd name="connsiteX1" fmla="*/ 204870 w 1094260"/>
                    <a:gd name="connsiteY1" fmla="*/ 0 h 819478"/>
                    <a:gd name="connsiteX2" fmla="*/ 889391 w 1094260"/>
                    <a:gd name="connsiteY2" fmla="*/ 0 h 819478"/>
                    <a:gd name="connsiteX3" fmla="*/ 1094260 w 1094260"/>
                    <a:gd name="connsiteY3" fmla="*/ 819478 h 819478"/>
                    <a:gd name="connsiteX4" fmla="*/ 0 w 1094260"/>
                    <a:gd name="connsiteY4" fmla="*/ 819478 h 819478"/>
                    <a:gd name="connsiteX0-1" fmla="*/ 0 w 1094260"/>
                    <a:gd name="connsiteY0-2" fmla="*/ 819478 h 819478"/>
                    <a:gd name="connsiteX1-3" fmla="*/ 204870 w 1094260"/>
                    <a:gd name="connsiteY1-4" fmla="*/ 0 h 819478"/>
                    <a:gd name="connsiteX2-5" fmla="*/ 816820 w 1094260"/>
                    <a:gd name="connsiteY2-6" fmla="*/ 0 h 819478"/>
                    <a:gd name="connsiteX3-7" fmla="*/ 1094260 w 1094260"/>
                    <a:gd name="connsiteY3-8" fmla="*/ 819478 h 819478"/>
                    <a:gd name="connsiteX4-9" fmla="*/ 0 w 1094260"/>
                    <a:gd name="connsiteY4-10" fmla="*/ 819478 h 819478"/>
                    <a:gd name="connsiteX0-11" fmla="*/ 0 w 1094260"/>
                    <a:gd name="connsiteY0-12" fmla="*/ 819478 h 819478"/>
                    <a:gd name="connsiteX1-13" fmla="*/ 262927 w 1094260"/>
                    <a:gd name="connsiteY1-14" fmla="*/ 0 h 819478"/>
                    <a:gd name="connsiteX2-15" fmla="*/ 816820 w 1094260"/>
                    <a:gd name="connsiteY2-16" fmla="*/ 0 h 819478"/>
                    <a:gd name="connsiteX3-17" fmla="*/ 1094260 w 1094260"/>
                    <a:gd name="connsiteY3-18" fmla="*/ 819478 h 819478"/>
                    <a:gd name="connsiteX4-19" fmla="*/ 0 w 1094260"/>
                    <a:gd name="connsiteY4-20" fmla="*/ 819478 h 819478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094260" h="819478">
                      <a:moveTo>
                        <a:pt x="0" y="819478"/>
                      </a:moveTo>
                      <a:lnTo>
                        <a:pt x="262927" y="0"/>
                      </a:lnTo>
                      <a:lnTo>
                        <a:pt x="816820" y="0"/>
                      </a:lnTo>
                      <a:lnTo>
                        <a:pt x="1094260" y="819478"/>
                      </a:lnTo>
                      <a:lnTo>
                        <a:pt x="0" y="81947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8"/>
                <p:cNvSpPr/>
                <p:nvPr/>
              </p:nvSpPr>
              <p:spPr>
                <a:xfrm>
                  <a:off x="121888" y="3218421"/>
                  <a:ext cx="1145791" cy="57612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TextBox 24"/>
            <p:cNvSpPr txBox="1"/>
            <p:nvPr/>
          </p:nvSpPr>
          <p:spPr>
            <a:xfrm>
              <a:off x="6655659" y="2212027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1952891" y="1194597"/>
            <a:ext cx="4031912" cy="563897"/>
            <a:chOff x="717408" y="1808820"/>
            <a:chExt cx="5375883" cy="751863"/>
          </a:xfrm>
        </p:grpSpPr>
        <p:sp>
          <p:nvSpPr>
            <p:cNvPr id="19" name="TextBox 25"/>
            <p:cNvSpPr txBox="1"/>
            <p:nvPr/>
          </p:nvSpPr>
          <p:spPr>
            <a:xfrm>
              <a:off x="717408" y="1808820"/>
              <a:ext cx="1231106" cy="246221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b="1">
                  <a:cs typeface="+mn-ea"/>
                  <a:sym typeface="+mn-lt"/>
                </a:rPr>
                <a:t>标题文本预设</a:t>
              </a:r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0" name="TextBox 26"/>
            <p:cNvSpPr txBox="1"/>
            <p:nvPr/>
          </p:nvSpPr>
          <p:spPr>
            <a:xfrm>
              <a:off x="717408" y="2055041"/>
              <a:ext cx="5375883" cy="505642"/>
            </a:xfrm>
            <a:prstGeom prst="rect">
              <a:avLst/>
            </a:prstGeom>
          </p:spPr>
          <p:txBody>
            <a:bodyPr wrap="square" lIns="0" tIns="72000" rIns="0" bIns="0" anchor="t" anchorCtr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100">
                  <a:cs typeface="+mn-ea"/>
                  <a:sym typeface="+mn-lt"/>
                </a:rPr>
              </a:br>
              <a:endParaRPr lang="zh-CN" altLang="en-US" sz="1100">
                <a:cs typeface="+mn-ea"/>
                <a:sym typeface="+mn-lt"/>
              </a:endParaRP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9"/>
          <p:cNvGrpSpPr/>
          <p:nvPr/>
        </p:nvGrpSpPr>
        <p:grpSpPr>
          <a:xfrm>
            <a:off x="3159098" y="1425051"/>
            <a:ext cx="2876386" cy="3099885"/>
            <a:chOff x="4212131" y="1900069"/>
            <a:chExt cx="3835181" cy="4133180"/>
          </a:xfrm>
        </p:grpSpPr>
        <p:grpSp>
          <p:nvGrpSpPr>
            <p:cNvPr id="41" name="Group 3"/>
            <p:cNvGrpSpPr/>
            <p:nvPr/>
          </p:nvGrpSpPr>
          <p:grpSpPr>
            <a:xfrm>
              <a:off x="4552399" y="2854190"/>
              <a:ext cx="3148281" cy="3179059"/>
              <a:chExt cx="5203768" cy="5780105"/>
            </a:xfrm>
          </p:grpSpPr>
          <p:grpSp>
            <p:nvGrpSpPr>
              <p:cNvPr id="55" name="Group 4"/>
              <p:cNvGrpSpPr/>
              <p:nvPr/>
            </p:nvGrpSpPr>
            <p:grpSpPr>
              <a:xfrm>
                <a:off x="0" y="217101"/>
                <a:ext cx="5203768" cy="2532386"/>
                <a:chOff x="0" y="-1"/>
                <a:chExt cx="5203768" cy="2532385"/>
              </a:xfrm>
            </p:grpSpPr>
            <p:sp>
              <p:nvSpPr>
                <p:cNvPr id="59" name="Freeform: Shape 8"/>
                <p:cNvSpPr/>
                <p:nvPr/>
              </p:nvSpPr>
              <p:spPr>
                <a:xfrm>
                  <a:off x="2855722" y="15030"/>
                  <a:ext cx="2348046" cy="251041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534" y="19583"/>
                      </a:moveTo>
                      <a:cubicBezTo>
                        <a:pt x="17809" y="19583"/>
                        <a:pt x="19909" y="20285"/>
                        <a:pt x="21600" y="21469"/>
                      </a:cubicBezTo>
                      <a:cubicBezTo>
                        <a:pt x="21162" y="10211"/>
                        <a:pt x="11843" y="1073"/>
                        <a:pt x="0" y="0"/>
                      </a:cubicBezTo>
                      <a:cubicBezTo>
                        <a:pt x="5747" y="5427"/>
                        <a:pt x="9297" y="12893"/>
                        <a:pt x="9297" y="21135"/>
                      </a:cubicBezTo>
                      <a:cubicBezTo>
                        <a:pt x="9297" y="21290"/>
                        <a:pt x="9293" y="21445"/>
                        <a:pt x="9290" y="21600"/>
                      </a:cubicBezTo>
                      <a:cubicBezTo>
                        <a:pt x="11011" y="20338"/>
                        <a:pt x="13177" y="19583"/>
                        <a:pt x="15534" y="195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9"/>
                <p:cNvSpPr/>
                <p:nvPr/>
              </p:nvSpPr>
              <p:spPr>
                <a:xfrm>
                  <a:off x="0" y="15030"/>
                  <a:ext cx="2348031" cy="251041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469"/>
                      </a:moveTo>
                      <a:cubicBezTo>
                        <a:pt x="1691" y="20285"/>
                        <a:pt x="3791" y="19583"/>
                        <a:pt x="6066" y="19583"/>
                      </a:cubicBezTo>
                      <a:cubicBezTo>
                        <a:pt x="8422" y="19583"/>
                        <a:pt x="10589" y="20338"/>
                        <a:pt x="12310" y="21600"/>
                      </a:cubicBezTo>
                      <a:cubicBezTo>
                        <a:pt x="12307" y="21445"/>
                        <a:pt x="12302" y="21290"/>
                        <a:pt x="12302" y="21135"/>
                      </a:cubicBezTo>
                      <a:cubicBezTo>
                        <a:pt x="12302" y="12893"/>
                        <a:pt x="15853" y="5427"/>
                        <a:pt x="21600" y="0"/>
                      </a:cubicBezTo>
                      <a:cubicBezTo>
                        <a:pt x="9757" y="1073"/>
                        <a:pt x="438" y="10211"/>
                        <a:pt x="0" y="214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0"/>
                <p:cNvSpPr/>
                <p:nvPr/>
              </p:nvSpPr>
              <p:spPr>
                <a:xfrm>
                  <a:off x="1412830" y="-1"/>
                  <a:ext cx="2381042" cy="253238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71" y="552"/>
                      </a:moveTo>
                      <a:cubicBezTo>
                        <a:pt x="3186" y="6043"/>
                        <a:pt x="0" y="12939"/>
                        <a:pt x="0" y="20667"/>
                      </a:cubicBezTo>
                      <a:cubicBezTo>
                        <a:pt x="0" y="20769"/>
                        <a:pt x="2" y="20870"/>
                        <a:pt x="4" y="20971"/>
                      </a:cubicBezTo>
                      <a:lnTo>
                        <a:pt x="7" y="21118"/>
                      </a:lnTo>
                      <a:lnTo>
                        <a:pt x="15" y="21600"/>
                      </a:lnTo>
                      <a:cubicBezTo>
                        <a:pt x="2750" y="20042"/>
                        <a:pt x="6575" y="19074"/>
                        <a:pt x="10809" y="19074"/>
                      </a:cubicBezTo>
                      <a:cubicBezTo>
                        <a:pt x="15034" y="19074"/>
                        <a:pt x="18852" y="20038"/>
                        <a:pt x="21585" y="21590"/>
                      </a:cubicBezTo>
                      <a:lnTo>
                        <a:pt x="21593" y="21118"/>
                      </a:lnTo>
                      <a:lnTo>
                        <a:pt x="21596" y="20971"/>
                      </a:lnTo>
                      <a:cubicBezTo>
                        <a:pt x="21598" y="20870"/>
                        <a:pt x="21600" y="20769"/>
                        <a:pt x="21600" y="20667"/>
                      </a:cubicBezTo>
                      <a:cubicBezTo>
                        <a:pt x="21600" y="12939"/>
                        <a:pt x="18414" y="6043"/>
                        <a:pt x="12629" y="552"/>
                      </a:cubicBezTo>
                      <a:lnTo>
                        <a:pt x="12151" y="101"/>
                      </a:lnTo>
                      <a:cubicBezTo>
                        <a:pt x="11900" y="52"/>
                        <a:pt x="11318" y="0"/>
                        <a:pt x="10736" y="0"/>
                      </a:cubicBezTo>
                      <a:cubicBezTo>
                        <a:pt x="10197" y="1"/>
                        <a:pt x="9688" y="56"/>
                        <a:pt x="9445" y="101"/>
                      </a:cubicBezTo>
                      <a:cubicBezTo>
                        <a:pt x="9445" y="101"/>
                        <a:pt x="8971" y="552"/>
                        <a:pt x="8971" y="5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Group 5"/>
              <p:cNvGrpSpPr/>
              <p:nvPr/>
            </p:nvGrpSpPr>
            <p:grpSpPr>
              <a:xfrm>
                <a:off x="1653312" y="0"/>
                <a:ext cx="1032075" cy="5780105"/>
                <a:chExt cx="1032073" cy="5780103"/>
              </a:xfrm>
            </p:grpSpPr>
            <p:sp>
              <p:nvSpPr>
                <p:cNvPr id="57" name="Freeform: Shape 6"/>
                <p:cNvSpPr/>
                <p:nvPr/>
              </p:nvSpPr>
              <p:spPr>
                <a:xfrm>
                  <a:off x="0" y="2520983"/>
                  <a:ext cx="1032073" cy="3259120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23" y="0"/>
                      </a:moveTo>
                      <a:cubicBezTo>
                        <a:pt x="18126" y="20"/>
                        <a:pt x="18131" y="4565"/>
                        <a:pt x="18134" y="9105"/>
                      </a:cubicBezTo>
                      <a:cubicBezTo>
                        <a:pt x="18138" y="13860"/>
                        <a:pt x="18140" y="18611"/>
                        <a:pt x="18140" y="18612"/>
                      </a:cubicBezTo>
                      <a:cubicBezTo>
                        <a:pt x="18140" y="19133"/>
                        <a:pt x="17470" y="19607"/>
                        <a:pt x="16387" y="19949"/>
                      </a:cubicBezTo>
                      <a:cubicBezTo>
                        <a:pt x="15305" y="20292"/>
                        <a:pt x="13811" y="20504"/>
                        <a:pt x="12163" y="20504"/>
                      </a:cubicBezTo>
                      <a:lnTo>
                        <a:pt x="9437" y="20504"/>
                      </a:lnTo>
                      <a:cubicBezTo>
                        <a:pt x="7789" y="20504"/>
                        <a:pt x="6295" y="20292"/>
                        <a:pt x="5213" y="19949"/>
                      </a:cubicBezTo>
                      <a:cubicBezTo>
                        <a:pt x="4130" y="19607"/>
                        <a:pt x="3460" y="19133"/>
                        <a:pt x="3460" y="18612"/>
                      </a:cubicBezTo>
                      <a:lnTo>
                        <a:pt x="3460" y="17947"/>
                      </a:lnTo>
                      <a:lnTo>
                        <a:pt x="0" y="17947"/>
                      </a:lnTo>
                      <a:lnTo>
                        <a:pt x="0" y="18612"/>
                      </a:lnTo>
                      <a:cubicBezTo>
                        <a:pt x="0" y="19433"/>
                        <a:pt x="1062" y="20181"/>
                        <a:pt x="2772" y="20722"/>
                      </a:cubicBezTo>
                      <a:cubicBezTo>
                        <a:pt x="4483" y="21264"/>
                        <a:pt x="6842" y="21600"/>
                        <a:pt x="9437" y="21600"/>
                      </a:cubicBezTo>
                      <a:lnTo>
                        <a:pt x="12163" y="21600"/>
                      </a:lnTo>
                      <a:cubicBezTo>
                        <a:pt x="14758" y="21600"/>
                        <a:pt x="17117" y="21264"/>
                        <a:pt x="18828" y="20722"/>
                      </a:cubicBezTo>
                      <a:cubicBezTo>
                        <a:pt x="20538" y="20181"/>
                        <a:pt x="21600" y="19433"/>
                        <a:pt x="21600" y="18612"/>
                      </a:cubicBezTo>
                      <a:cubicBezTo>
                        <a:pt x="21600" y="18611"/>
                        <a:pt x="21598" y="13860"/>
                        <a:pt x="21595" y="9105"/>
                      </a:cubicBezTo>
                      <a:cubicBezTo>
                        <a:pt x="21593" y="4565"/>
                        <a:pt x="21589" y="20"/>
                        <a:pt x="21587" y="0"/>
                      </a:cubicBezTo>
                      <a:lnTo>
                        <a:pt x="181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7"/>
                <p:cNvSpPr/>
                <p:nvPr/>
              </p:nvSpPr>
              <p:spPr>
                <a:xfrm>
                  <a:off x="901806" y="0"/>
                  <a:ext cx="71395" cy="178625"/>
                </a:xfrm>
                <a:prstGeom prst="rect">
                  <a:avLst/>
                </a:pr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2" name="Group 11"/>
            <p:cNvGrpSpPr/>
            <p:nvPr/>
          </p:nvGrpSpPr>
          <p:grpSpPr>
            <a:xfrm>
              <a:off x="4212131" y="1900069"/>
              <a:ext cx="3835181" cy="1441964"/>
              <a:chOff x="-1" y="0"/>
              <a:chExt cx="6339142" cy="2621751"/>
            </a:xfrm>
          </p:grpSpPr>
          <p:sp>
            <p:nvSpPr>
              <p:cNvPr id="50" name="Freeform: Shape 12"/>
              <p:cNvSpPr/>
              <p:nvPr/>
            </p:nvSpPr>
            <p:spPr>
              <a:xfrm>
                <a:off x="-1" y="1357297"/>
                <a:ext cx="1022089" cy="12644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3163" y="18980"/>
                    </a:moveTo>
                    <a:cubicBezTo>
                      <a:pt x="1208" y="17359"/>
                      <a:pt x="3" y="15121"/>
                      <a:pt x="0" y="12653"/>
                    </a:cubicBezTo>
                    <a:cubicBezTo>
                      <a:pt x="-3" y="10068"/>
                      <a:pt x="1252" y="7771"/>
                      <a:pt x="3465" y="6076"/>
                    </a:cubicBezTo>
                    <a:lnTo>
                      <a:pt x="10799" y="0"/>
                    </a:lnTo>
                    <a:lnTo>
                      <a:pt x="18412" y="6308"/>
                    </a:lnTo>
                    <a:cubicBezTo>
                      <a:pt x="20379" y="7929"/>
                      <a:pt x="21597" y="10173"/>
                      <a:pt x="21597" y="12653"/>
                    </a:cubicBezTo>
                    <a:cubicBezTo>
                      <a:pt x="21597" y="17594"/>
                      <a:pt x="16762" y="21599"/>
                      <a:pt x="10799" y="21600"/>
                    </a:cubicBezTo>
                    <a:cubicBezTo>
                      <a:pt x="7817" y="21600"/>
                      <a:pt x="5116" y="20599"/>
                      <a:pt x="3163" y="189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3"/>
              <p:cNvSpPr/>
              <p:nvPr/>
            </p:nvSpPr>
            <p:spPr>
              <a:xfrm>
                <a:off x="1152781" y="353219"/>
                <a:ext cx="1022089" cy="12644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3163" y="18980"/>
                    </a:moveTo>
                    <a:cubicBezTo>
                      <a:pt x="1208" y="17359"/>
                      <a:pt x="3" y="15121"/>
                      <a:pt x="0" y="12653"/>
                    </a:cubicBezTo>
                    <a:cubicBezTo>
                      <a:pt x="-3" y="10068"/>
                      <a:pt x="1252" y="7771"/>
                      <a:pt x="3465" y="6076"/>
                    </a:cubicBezTo>
                    <a:lnTo>
                      <a:pt x="10799" y="0"/>
                    </a:lnTo>
                    <a:lnTo>
                      <a:pt x="18412" y="6308"/>
                    </a:lnTo>
                    <a:cubicBezTo>
                      <a:pt x="20379" y="7929"/>
                      <a:pt x="21597" y="10173"/>
                      <a:pt x="21597" y="12653"/>
                    </a:cubicBezTo>
                    <a:cubicBezTo>
                      <a:pt x="21597" y="17594"/>
                      <a:pt x="16762" y="21599"/>
                      <a:pt x="10799" y="21600"/>
                    </a:cubicBezTo>
                    <a:cubicBezTo>
                      <a:pt x="7817" y="21600"/>
                      <a:pt x="5116" y="20599"/>
                      <a:pt x="3163" y="189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4"/>
              <p:cNvSpPr/>
              <p:nvPr/>
            </p:nvSpPr>
            <p:spPr>
              <a:xfrm>
                <a:off x="5317053" y="1357297"/>
                <a:ext cx="1022088" cy="12644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3163" y="18980"/>
                    </a:moveTo>
                    <a:cubicBezTo>
                      <a:pt x="1208" y="17359"/>
                      <a:pt x="3" y="15121"/>
                      <a:pt x="0" y="12653"/>
                    </a:cubicBezTo>
                    <a:cubicBezTo>
                      <a:pt x="-3" y="10068"/>
                      <a:pt x="1252" y="7771"/>
                      <a:pt x="3465" y="6076"/>
                    </a:cubicBezTo>
                    <a:lnTo>
                      <a:pt x="10799" y="0"/>
                    </a:lnTo>
                    <a:lnTo>
                      <a:pt x="18412" y="6308"/>
                    </a:lnTo>
                    <a:cubicBezTo>
                      <a:pt x="20379" y="7929"/>
                      <a:pt x="21597" y="10173"/>
                      <a:pt x="21597" y="12653"/>
                    </a:cubicBezTo>
                    <a:cubicBezTo>
                      <a:pt x="21597" y="17594"/>
                      <a:pt x="16762" y="21599"/>
                      <a:pt x="10799" y="21600"/>
                    </a:cubicBezTo>
                    <a:cubicBezTo>
                      <a:pt x="7817" y="21600"/>
                      <a:pt x="5116" y="20599"/>
                      <a:pt x="3163" y="1898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5"/>
              <p:cNvSpPr/>
              <p:nvPr/>
            </p:nvSpPr>
            <p:spPr>
              <a:xfrm>
                <a:off x="2663787" y="0"/>
                <a:ext cx="1011567" cy="12644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3163" y="18980"/>
                    </a:moveTo>
                    <a:cubicBezTo>
                      <a:pt x="1208" y="17359"/>
                      <a:pt x="3" y="15121"/>
                      <a:pt x="0" y="12653"/>
                    </a:cubicBezTo>
                    <a:cubicBezTo>
                      <a:pt x="-3" y="10068"/>
                      <a:pt x="1252" y="7771"/>
                      <a:pt x="3465" y="6076"/>
                    </a:cubicBezTo>
                    <a:lnTo>
                      <a:pt x="10799" y="0"/>
                    </a:lnTo>
                    <a:lnTo>
                      <a:pt x="18412" y="6308"/>
                    </a:lnTo>
                    <a:cubicBezTo>
                      <a:pt x="20379" y="7929"/>
                      <a:pt x="21597" y="10173"/>
                      <a:pt x="21597" y="12653"/>
                    </a:cubicBezTo>
                    <a:cubicBezTo>
                      <a:pt x="21597" y="17594"/>
                      <a:pt x="16762" y="21599"/>
                      <a:pt x="10799" y="21600"/>
                    </a:cubicBezTo>
                    <a:cubicBezTo>
                      <a:pt x="7817" y="21600"/>
                      <a:pt x="5116" y="20599"/>
                      <a:pt x="3163" y="18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6"/>
              <p:cNvSpPr/>
              <p:nvPr/>
            </p:nvSpPr>
            <p:spPr>
              <a:xfrm>
                <a:off x="4164271" y="353219"/>
                <a:ext cx="1022089" cy="12644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3163" y="18980"/>
                    </a:moveTo>
                    <a:cubicBezTo>
                      <a:pt x="1208" y="17359"/>
                      <a:pt x="3" y="15121"/>
                      <a:pt x="0" y="12653"/>
                    </a:cubicBezTo>
                    <a:cubicBezTo>
                      <a:pt x="-3" y="10068"/>
                      <a:pt x="1252" y="7771"/>
                      <a:pt x="3465" y="6076"/>
                    </a:cubicBezTo>
                    <a:lnTo>
                      <a:pt x="10799" y="0"/>
                    </a:lnTo>
                    <a:lnTo>
                      <a:pt x="18412" y="6308"/>
                    </a:lnTo>
                    <a:cubicBezTo>
                      <a:pt x="20379" y="7929"/>
                      <a:pt x="21597" y="10173"/>
                      <a:pt x="21597" y="12653"/>
                    </a:cubicBezTo>
                    <a:cubicBezTo>
                      <a:pt x="21597" y="17594"/>
                      <a:pt x="16762" y="21599"/>
                      <a:pt x="10799" y="21600"/>
                    </a:cubicBezTo>
                    <a:cubicBezTo>
                      <a:pt x="7817" y="21600"/>
                      <a:pt x="5116" y="20599"/>
                      <a:pt x="3163" y="18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: Shape 17"/>
            <p:cNvSpPr/>
            <p:nvPr/>
          </p:nvSpPr>
          <p:spPr bwMode="auto">
            <a:xfrm>
              <a:off x="5990749" y="2115218"/>
              <a:ext cx="259862" cy="258737"/>
            </a:xfrm>
            <a:custGeom>
              <a:cxnLst>
                <a:cxn ang="0">
                  <a:pos x="268" y="0"/>
                </a:cxn>
                <a:cxn ang="0">
                  <a:pos x="57" y="30"/>
                </a:cxn>
                <a:cxn ang="0">
                  <a:pos x="61" y="30"/>
                </a:cxn>
                <a:cxn ang="0">
                  <a:pos x="61" y="214"/>
                </a:cxn>
                <a:cxn ang="0">
                  <a:pos x="46" y="211"/>
                </a:cxn>
                <a:cxn ang="0">
                  <a:pos x="0" y="257"/>
                </a:cxn>
                <a:cxn ang="0">
                  <a:pos x="46" y="302"/>
                </a:cxn>
                <a:cxn ang="0">
                  <a:pos x="91" y="257"/>
                </a:cxn>
                <a:cxn ang="0">
                  <a:pos x="88" y="242"/>
                </a:cxn>
                <a:cxn ang="0">
                  <a:pos x="91" y="242"/>
                </a:cxn>
                <a:cxn ang="0">
                  <a:pos x="91" y="117"/>
                </a:cxn>
                <a:cxn ang="0">
                  <a:pos x="242" y="95"/>
                </a:cxn>
                <a:cxn ang="0">
                  <a:pos x="242" y="184"/>
                </a:cxn>
                <a:cxn ang="0">
                  <a:pos x="227" y="181"/>
                </a:cxn>
                <a:cxn ang="0">
                  <a:pos x="182" y="226"/>
                </a:cxn>
                <a:cxn ang="0">
                  <a:pos x="227" y="272"/>
                </a:cxn>
                <a:cxn ang="0">
                  <a:pos x="273" y="226"/>
                </a:cxn>
                <a:cxn ang="0">
                  <a:pos x="269" y="211"/>
                </a:cxn>
                <a:cxn ang="0">
                  <a:pos x="273" y="211"/>
                </a:cxn>
                <a:cxn ang="0">
                  <a:pos x="273" y="60"/>
                </a:cxn>
                <a:cxn ang="0">
                  <a:pos x="277" y="60"/>
                </a:cxn>
                <a:cxn ang="0">
                  <a:pos x="268" y="0"/>
                </a:cxn>
              </a:cxnLst>
              <a:rect l="0" t="0" r="r" b="b"/>
              <a:pathLst>
                <a:path w="277" h="302">
                  <a:moveTo>
                    <a:pt x="268" y="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56" y="213"/>
                    <a:pt x="51" y="211"/>
                    <a:pt x="46" y="211"/>
                  </a:cubicBezTo>
                  <a:cubicBezTo>
                    <a:pt x="21" y="211"/>
                    <a:pt x="0" y="232"/>
                    <a:pt x="0" y="257"/>
                  </a:cubicBezTo>
                  <a:cubicBezTo>
                    <a:pt x="0" y="282"/>
                    <a:pt x="21" y="302"/>
                    <a:pt x="46" y="302"/>
                  </a:cubicBezTo>
                  <a:cubicBezTo>
                    <a:pt x="71" y="302"/>
                    <a:pt x="91" y="282"/>
                    <a:pt x="91" y="257"/>
                  </a:cubicBezTo>
                  <a:cubicBezTo>
                    <a:pt x="91" y="251"/>
                    <a:pt x="90" y="246"/>
                    <a:pt x="88" y="242"/>
                  </a:cubicBezTo>
                  <a:cubicBezTo>
                    <a:pt x="91" y="242"/>
                    <a:pt x="91" y="242"/>
                    <a:pt x="91" y="242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242" y="95"/>
                    <a:pt x="242" y="95"/>
                    <a:pt x="242" y="95"/>
                  </a:cubicBezTo>
                  <a:cubicBezTo>
                    <a:pt x="242" y="184"/>
                    <a:pt x="242" y="184"/>
                    <a:pt x="242" y="184"/>
                  </a:cubicBezTo>
                  <a:cubicBezTo>
                    <a:pt x="238" y="182"/>
                    <a:pt x="233" y="181"/>
                    <a:pt x="227" y="181"/>
                  </a:cubicBezTo>
                  <a:cubicBezTo>
                    <a:pt x="202" y="181"/>
                    <a:pt x="182" y="201"/>
                    <a:pt x="182" y="226"/>
                  </a:cubicBezTo>
                  <a:cubicBezTo>
                    <a:pt x="182" y="252"/>
                    <a:pt x="202" y="272"/>
                    <a:pt x="227" y="272"/>
                  </a:cubicBezTo>
                  <a:cubicBezTo>
                    <a:pt x="252" y="272"/>
                    <a:pt x="273" y="252"/>
                    <a:pt x="273" y="226"/>
                  </a:cubicBezTo>
                  <a:cubicBezTo>
                    <a:pt x="273" y="221"/>
                    <a:pt x="271" y="216"/>
                    <a:pt x="269" y="211"/>
                  </a:cubicBezTo>
                  <a:cubicBezTo>
                    <a:pt x="273" y="211"/>
                    <a:pt x="273" y="211"/>
                    <a:pt x="273" y="211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77" y="60"/>
                    <a:pt x="277" y="60"/>
                    <a:pt x="277" y="60"/>
                  </a:cubicBezTo>
                  <a:cubicBezTo>
                    <a:pt x="268" y="0"/>
                    <a:pt x="268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18"/>
            <p:cNvSpPr/>
            <p:nvPr/>
          </p:nvSpPr>
          <p:spPr bwMode="auto">
            <a:xfrm>
              <a:off x="5065156" y="2361653"/>
              <a:ext cx="295297" cy="217318"/>
            </a:xfrm>
            <a:custGeom>
              <a:cxnLst>
                <a:cxn ang="0">
                  <a:pos x="259" y="87"/>
                </a:cxn>
                <a:cxn ang="0">
                  <a:pos x="281" y="65"/>
                </a:cxn>
                <a:cxn ang="0">
                  <a:pos x="303" y="87"/>
                </a:cxn>
                <a:cxn ang="0">
                  <a:pos x="281" y="108"/>
                </a:cxn>
                <a:cxn ang="0">
                  <a:pos x="259" y="87"/>
                </a:cxn>
                <a:cxn ang="0">
                  <a:pos x="237" y="22"/>
                </a:cxn>
                <a:cxn ang="0">
                  <a:pos x="212" y="0"/>
                </a:cxn>
                <a:cxn ang="0">
                  <a:pos x="133" y="0"/>
                </a:cxn>
                <a:cxn ang="0">
                  <a:pos x="108" y="22"/>
                </a:cxn>
                <a:cxn ang="0">
                  <a:pos x="65" y="22"/>
                </a:cxn>
                <a:cxn ang="0">
                  <a:pos x="0" y="87"/>
                </a:cxn>
                <a:cxn ang="0">
                  <a:pos x="0" y="216"/>
                </a:cxn>
                <a:cxn ang="0">
                  <a:pos x="65" y="281"/>
                </a:cxn>
                <a:cxn ang="0">
                  <a:pos x="281" y="281"/>
                </a:cxn>
                <a:cxn ang="0">
                  <a:pos x="346" y="216"/>
                </a:cxn>
                <a:cxn ang="0">
                  <a:pos x="346" y="87"/>
                </a:cxn>
                <a:cxn ang="0">
                  <a:pos x="281" y="22"/>
                </a:cxn>
                <a:cxn ang="0">
                  <a:pos x="237" y="22"/>
                </a:cxn>
                <a:cxn ang="0">
                  <a:pos x="175" y="87"/>
                </a:cxn>
                <a:cxn ang="0">
                  <a:pos x="238" y="153"/>
                </a:cxn>
                <a:cxn ang="0">
                  <a:pos x="172" y="216"/>
                </a:cxn>
                <a:cxn ang="0">
                  <a:pos x="108" y="152"/>
                </a:cxn>
                <a:cxn ang="0">
                  <a:pos x="175" y="87"/>
                </a:cxn>
              </a:cxnLst>
              <a:rect l="0" t="0" r="r" b="b"/>
              <a:pathLst>
                <a:path w="346" h="281">
                  <a:moveTo>
                    <a:pt x="259" y="87"/>
                  </a:moveTo>
                  <a:cubicBezTo>
                    <a:pt x="259" y="75"/>
                    <a:pt x="269" y="65"/>
                    <a:pt x="281" y="65"/>
                  </a:cubicBezTo>
                  <a:cubicBezTo>
                    <a:pt x="293" y="65"/>
                    <a:pt x="303" y="75"/>
                    <a:pt x="303" y="87"/>
                  </a:cubicBezTo>
                  <a:cubicBezTo>
                    <a:pt x="303" y="99"/>
                    <a:pt x="293" y="108"/>
                    <a:pt x="281" y="108"/>
                  </a:cubicBezTo>
                  <a:cubicBezTo>
                    <a:pt x="269" y="108"/>
                    <a:pt x="259" y="99"/>
                    <a:pt x="259" y="87"/>
                  </a:cubicBezTo>
                  <a:close/>
                  <a:moveTo>
                    <a:pt x="237" y="22"/>
                  </a:moveTo>
                  <a:cubicBezTo>
                    <a:pt x="237" y="1"/>
                    <a:pt x="226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9" y="0"/>
                    <a:pt x="108" y="1"/>
                    <a:pt x="108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32" y="22"/>
                    <a:pt x="0" y="54"/>
                    <a:pt x="0" y="8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49"/>
                    <a:pt x="32" y="281"/>
                    <a:pt x="65" y="281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313" y="281"/>
                    <a:pt x="346" y="249"/>
                    <a:pt x="346" y="216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46" y="54"/>
                    <a:pt x="313" y="22"/>
                    <a:pt x="281" y="22"/>
                  </a:cubicBezTo>
                  <a:cubicBezTo>
                    <a:pt x="237" y="22"/>
                    <a:pt x="237" y="22"/>
                    <a:pt x="237" y="22"/>
                  </a:cubicBezTo>
                  <a:close/>
                  <a:moveTo>
                    <a:pt x="175" y="87"/>
                  </a:moveTo>
                  <a:cubicBezTo>
                    <a:pt x="210" y="87"/>
                    <a:pt x="238" y="117"/>
                    <a:pt x="238" y="153"/>
                  </a:cubicBezTo>
                  <a:cubicBezTo>
                    <a:pt x="238" y="188"/>
                    <a:pt x="207" y="216"/>
                    <a:pt x="172" y="216"/>
                  </a:cubicBezTo>
                  <a:cubicBezTo>
                    <a:pt x="138" y="216"/>
                    <a:pt x="108" y="187"/>
                    <a:pt x="108" y="152"/>
                  </a:cubicBezTo>
                  <a:cubicBezTo>
                    <a:pt x="108" y="116"/>
                    <a:pt x="141" y="87"/>
                    <a:pt x="175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19"/>
            <p:cNvSpPr/>
            <p:nvPr/>
          </p:nvSpPr>
          <p:spPr bwMode="auto">
            <a:xfrm>
              <a:off x="4391814" y="2966204"/>
              <a:ext cx="265769" cy="149567"/>
            </a:xfrm>
            <a:custGeom>
              <a:cxnLst>
                <a:cxn ang="0">
                  <a:pos x="248" y="193"/>
                </a:cxn>
                <a:cxn ang="0">
                  <a:pos x="248" y="193"/>
                </a:cxn>
                <a:cxn ang="0">
                  <a:pos x="72" y="193"/>
                </a:cxn>
                <a:cxn ang="0">
                  <a:pos x="72" y="193"/>
                </a:cxn>
                <a:cxn ang="0">
                  <a:pos x="0" y="116"/>
                </a:cxn>
                <a:cxn ang="0">
                  <a:pos x="78" y="39"/>
                </a:cxn>
                <a:cxn ang="0">
                  <a:pos x="96" y="41"/>
                </a:cxn>
                <a:cxn ang="0">
                  <a:pos x="164" y="0"/>
                </a:cxn>
                <a:cxn ang="0">
                  <a:pos x="241" y="66"/>
                </a:cxn>
                <a:cxn ang="0">
                  <a:pos x="247" y="66"/>
                </a:cxn>
                <a:cxn ang="0">
                  <a:pos x="311" y="129"/>
                </a:cxn>
                <a:cxn ang="0">
                  <a:pos x="248" y="193"/>
                </a:cxn>
              </a:cxnLst>
              <a:rect l="0" t="0" r="r" b="b"/>
              <a:pathLst>
                <a:path w="311" h="193">
                  <a:moveTo>
                    <a:pt x="248" y="193"/>
                  </a:moveTo>
                  <a:cubicBezTo>
                    <a:pt x="248" y="193"/>
                    <a:pt x="248" y="193"/>
                    <a:pt x="248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32" y="190"/>
                    <a:pt x="0" y="156"/>
                    <a:pt x="0" y="116"/>
                  </a:cubicBezTo>
                  <a:cubicBezTo>
                    <a:pt x="0" y="73"/>
                    <a:pt x="35" y="39"/>
                    <a:pt x="78" y="39"/>
                  </a:cubicBezTo>
                  <a:cubicBezTo>
                    <a:pt x="84" y="39"/>
                    <a:pt x="90" y="40"/>
                    <a:pt x="96" y="41"/>
                  </a:cubicBezTo>
                  <a:cubicBezTo>
                    <a:pt x="109" y="17"/>
                    <a:pt x="135" y="0"/>
                    <a:pt x="164" y="0"/>
                  </a:cubicBezTo>
                  <a:cubicBezTo>
                    <a:pt x="203" y="0"/>
                    <a:pt x="236" y="29"/>
                    <a:pt x="241" y="66"/>
                  </a:cubicBezTo>
                  <a:cubicBezTo>
                    <a:pt x="243" y="66"/>
                    <a:pt x="245" y="66"/>
                    <a:pt x="247" y="66"/>
                  </a:cubicBezTo>
                  <a:cubicBezTo>
                    <a:pt x="282" y="66"/>
                    <a:pt x="311" y="94"/>
                    <a:pt x="311" y="129"/>
                  </a:cubicBezTo>
                  <a:cubicBezTo>
                    <a:pt x="311" y="164"/>
                    <a:pt x="283" y="192"/>
                    <a:pt x="248" y="19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6" name="Group 20"/>
            <p:cNvGrpSpPr/>
            <p:nvPr/>
          </p:nvGrpSpPr>
          <p:grpSpPr>
            <a:xfrm>
              <a:off x="6928114" y="2399383"/>
              <a:ext cx="262955" cy="164907"/>
              <a:chOff x="857250" y="2541588"/>
              <a:chExt cx="296863" cy="204788"/>
            </a:xfrm>
            <a:solidFill>
              <a:srgbClr val="FFFFFF"/>
            </a:solidFill>
          </p:grpSpPr>
          <p:sp>
            <p:nvSpPr>
              <p:cNvPr id="48" name="Freeform: Shape 21"/>
              <p:cNvSpPr/>
              <p:nvPr/>
            </p:nvSpPr>
            <p:spPr bwMode="auto">
              <a:xfrm>
                <a:off x="857250" y="2541588"/>
                <a:ext cx="204788" cy="204788"/>
              </a:xfrm>
              <a:custGeom>
                <a:cxnLst>
                  <a:cxn ang="0">
                    <a:pos x="73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2"/>
                  </a:cxn>
                  <a:cxn ang="0">
                    <a:pos x="7" y="80"/>
                  </a:cxn>
                  <a:cxn ang="0">
                    <a:pos x="73" y="80"/>
                  </a:cxn>
                  <a:cxn ang="0">
                    <a:pos x="80" y="72"/>
                  </a:cxn>
                  <a:cxn ang="0">
                    <a:pos x="80" y="7"/>
                  </a:cxn>
                  <a:cxn ang="0">
                    <a:pos x="73" y="0"/>
                  </a:cxn>
                </a:cxnLst>
                <a:rect l="0" t="0" r="r" b="b"/>
                <a:pathLst>
                  <a:path w="80" h="80">
                    <a:moveTo>
                      <a:pt x="7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3" y="80"/>
                      <a:pt x="7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7" y="80"/>
                      <a:pt x="80" y="76"/>
                      <a:pt x="80" y="72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3"/>
                      <a:pt x="77" y="0"/>
                      <a:pt x="7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22"/>
              <p:cNvSpPr/>
              <p:nvPr/>
            </p:nvSpPr>
            <p:spPr bwMode="auto">
              <a:xfrm>
                <a:off x="1079500" y="2566988"/>
                <a:ext cx="74613" cy="150813"/>
              </a:xfrm>
              <a:custGeom>
                <a:cxnLst>
                  <a:cxn ang="0">
                    <a:pos x="23" y="2"/>
                  </a:cxn>
                  <a:cxn ang="0">
                    <a:pos x="10" y="10"/>
                  </a:cxn>
                  <a:cxn ang="0">
                    <a:pos x="0" y="16"/>
                  </a:cxn>
                  <a:cxn ang="0">
                    <a:pos x="0" y="43"/>
                  </a:cxn>
                  <a:cxn ang="0">
                    <a:pos x="10" y="49"/>
                  </a:cxn>
                  <a:cxn ang="0">
                    <a:pos x="23" y="57"/>
                  </a:cxn>
                  <a:cxn ang="0">
                    <a:pos x="29" y="53"/>
                  </a:cxn>
                  <a:cxn ang="0">
                    <a:pos x="29" y="6"/>
                  </a:cxn>
                  <a:cxn ang="0">
                    <a:pos x="23" y="2"/>
                  </a:cxn>
                </a:cxnLst>
                <a:rect l="0" t="0" r="r" b="b"/>
                <a:pathLst>
                  <a:path w="28" h="59">
                    <a:moveTo>
                      <a:pt x="23" y="2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7" y="12"/>
                      <a:pt x="3" y="14"/>
                      <a:pt x="0" y="1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3" y="45"/>
                      <a:pt x="7" y="47"/>
                      <a:pt x="10" y="4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9"/>
                      <a:pt x="29" y="57"/>
                      <a:pt x="29" y="5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2"/>
                      <a:pt x="26" y="0"/>
                      <a:pt x="2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7" name="Freeform: Shape 23"/>
            <p:cNvSpPr/>
            <p:nvPr/>
          </p:nvSpPr>
          <p:spPr bwMode="auto">
            <a:xfrm>
              <a:off x="7584110" y="2938392"/>
              <a:ext cx="292346" cy="229207"/>
            </a:xfrm>
            <a:custGeom>
              <a:cxnLst>
                <a:cxn ang="0">
                  <a:pos x="95" y="7"/>
                </a:cxn>
                <a:cxn ang="0">
                  <a:pos x="95" y="14"/>
                </a:cxn>
                <a:cxn ang="0">
                  <a:pos x="15" y="36"/>
                </a:cxn>
                <a:cxn ang="0">
                  <a:pos x="0" y="28"/>
                </a:cxn>
                <a:cxn ang="0">
                  <a:pos x="0" y="72"/>
                </a:cxn>
                <a:cxn ang="0">
                  <a:pos x="15" y="65"/>
                </a:cxn>
                <a:cxn ang="0">
                  <a:pos x="24" y="67"/>
                </a:cxn>
                <a:cxn ang="0">
                  <a:pos x="21" y="76"/>
                </a:cxn>
                <a:cxn ang="0">
                  <a:pos x="29" y="89"/>
                </a:cxn>
                <a:cxn ang="0">
                  <a:pos x="50" y="95"/>
                </a:cxn>
                <a:cxn ang="0">
                  <a:pos x="53" y="95"/>
                </a:cxn>
                <a:cxn ang="0">
                  <a:pos x="64" y="87"/>
                </a:cxn>
                <a:cxn ang="0">
                  <a:pos x="66" y="78"/>
                </a:cxn>
                <a:cxn ang="0">
                  <a:pos x="95" y="86"/>
                </a:cxn>
                <a:cxn ang="0">
                  <a:pos x="95" y="94"/>
                </a:cxn>
                <a:cxn ang="0">
                  <a:pos x="117" y="101"/>
                </a:cxn>
                <a:cxn ang="0">
                  <a:pos x="117" y="0"/>
                </a:cxn>
                <a:cxn ang="0">
                  <a:pos x="95" y="7"/>
                </a:cxn>
                <a:cxn ang="0">
                  <a:pos x="57" y="85"/>
                </a:cxn>
                <a:cxn ang="0">
                  <a:pos x="52" y="88"/>
                </a:cxn>
                <a:cxn ang="0">
                  <a:pos x="31" y="82"/>
                </a:cxn>
                <a:cxn ang="0">
                  <a:pos x="28" y="78"/>
                </a:cxn>
                <a:cxn ang="0">
                  <a:pos x="31" y="69"/>
                </a:cxn>
                <a:cxn ang="0">
                  <a:pos x="59" y="77"/>
                </a:cxn>
                <a:cxn ang="0">
                  <a:pos x="57" y="85"/>
                </a:cxn>
                <a:cxn ang="0">
                  <a:pos x="95" y="50"/>
                </a:cxn>
                <a:cxn ang="0">
                  <a:pos x="15" y="50"/>
                </a:cxn>
                <a:cxn ang="0">
                  <a:pos x="15" y="43"/>
                </a:cxn>
                <a:cxn ang="0">
                  <a:pos x="95" y="21"/>
                </a:cxn>
                <a:cxn ang="0">
                  <a:pos x="95" y="50"/>
                </a:cxn>
                <a:cxn ang="0">
                  <a:pos x="109" y="50"/>
                </a:cxn>
                <a:cxn ang="0">
                  <a:pos x="102" y="50"/>
                </a:cxn>
                <a:cxn ang="0">
                  <a:pos x="102" y="14"/>
                </a:cxn>
                <a:cxn ang="0">
                  <a:pos x="109" y="14"/>
                </a:cxn>
                <a:cxn ang="0">
                  <a:pos x="109" y="50"/>
                </a:cxn>
              </a:cxnLst>
              <a:rect l="0" t="0" r="r" b="b"/>
              <a:pathLst>
                <a:path w="117" h="100">
                  <a:moveTo>
                    <a:pt x="95" y="7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82"/>
                    <a:pt x="23" y="88"/>
                    <a:pt x="29" y="89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8" y="95"/>
                    <a:pt x="62" y="92"/>
                    <a:pt x="64" y="8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95" y="7"/>
                  </a:lnTo>
                  <a:close/>
                  <a:moveTo>
                    <a:pt x="57" y="85"/>
                  </a:moveTo>
                  <a:cubicBezTo>
                    <a:pt x="56" y="87"/>
                    <a:pt x="54" y="88"/>
                    <a:pt x="52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9" y="82"/>
                    <a:pt x="28" y="80"/>
                    <a:pt x="28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59" y="77"/>
                    <a:pt x="59" y="77"/>
                    <a:pt x="59" y="77"/>
                  </a:cubicBezTo>
                  <a:lnTo>
                    <a:pt x="57" y="85"/>
                  </a:lnTo>
                  <a:close/>
                  <a:moveTo>
                    <a:pt x="9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50"/>
                  </a:lnTo>
                  <a:close/>
                  <a:moveTo>
                    <a:pt x="109" y="50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109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52558" y="1275101"/>
            <a:ext cx="2299146" cy="2922241"/>
            <a:chOff x="6252558" y="1275101"/>
            <a:chExt cx="2299146" cy="2922241"/>
          </a:xfrm>
        </p:grpSpPr>
        <p:grpSp>
          <p:nvGrpSpPr>
            <p:cNvPr id="5" name="Group 31"/>
            <p:cNvGrpSpPr/>
            <p:nvPr/>
          </p:nvGrpSpPr>
          <p:grpSpPr>
            <a:xfrm>
              <a:off x="8185907" y="1275101"/>
              <a:ext cx="365797" cy="366220"/>
              <a:chOff x="10914543" y="1700136"/>
              <a:chExt cx="487729" cy="488293"/>
            </a:xfrm>
          </p:grpSpPr>
          <p:sp>
            <p:nvSpPr>
              <p:cNvPr id="39" name="Rectangle 36"/>
              <p:cNvSpPr/>
              <p:nvPr/>
            </p:nvSpPr>
            <p:spPr>
              <a:xfrm>
                <a:off x="10914543" y="1700136"/>
                <a:ext cx="487729" cy="488293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5"/>
              <p:cNvSpPr/>
              <p:nvPr/>
            </p:nvSpPr>
            <p:spPr bwMode="auto">
              <a:xfrm>
                <a:off x="11025523" y="1862021"/>
                <a:ext cx="265769" cy="164523"/>
              </a:xfrm>
              <a:custGeom>
                <a:cxnLst>
                  <a:cxn ang="0">
                    <a:pos x="248" y="193"/>
                  </a:cxn>
                  <a:cxn ang="0">
                    <a:pos x="248" y="193"/>
                  </a:cxn>
                  <a:cxn ang="0">
                    <a:pos x="72" y="193"/>
                  </a:cxn>
                  <a:cxn ang="0">
                    <a:pos x="72" y="193"/>
                  </a:cxn>
                  <a:cxn ang="0">
                    <a:pos x="0" y="116"/>
                  </a:cxn>
                  <a:cxn ang="0">
                    <a:pos x="78" y="39"/>
                  </a:cxn>
                  <a:cxn ang="0">
                    <a:pos x="96" y="41"/>
                  </a:cxn>
                  <a:cxn ang="0">
                    <a:pos x="164" y="0"/>
                  </a:cxn>
                  <a:cxn ang="0">
                    <a:pos x="241" y="66"/>
                  </a:cxn>
                  <a:cxn ang="0">
                    <a:pos x="247" y="66"/>
                  </a:cxn>
                  <a:cxn ang="0">
                    <a:pos x="311" y="129"/>
                  </a:cxn>
                  <a:cxn ang="0">
                    <a:pos x="248" y="193"/>
                  </a:cxn>
                </a:cxnLst>
                <a:rect l="0" t="0" r="r" b="b"/>
                <a:pathLst>
                  <a:path w="311" h="193">
                    <a:moveTo>
                      <a:pt x="248" y="193"/>
                    </a:moveTo>
                    <a:cubicBezTo>
                      <a:pt x="248" y="193"/>
                      <a:pt x="248" y="193"/>
                      <a:pt x="248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32" y="190"/>
                      <a:pt x="0" y="156"/>
                      <a:pt x="0" y="116"/>
                    </a:cubicBezTo>
                    <a:cubicBezTo>
                      <a:pt x="0" y="73"/>
                      <a:pt x="35" y="39"/>
                      <a:pt x="78" y="39"/>
                    </a:cubicBezTo>
                    <a:cubicBezTo>
                      <a:pt x="84" y="39"/>
                      <a:pt x="90" y="40"/>
                      <a:pt x="96" y="41"/>
                    </a:cubicBezTo>
                    <a:cubicBezTo>
                      <a:pt x="109" y="17"/>
                      <a:pt x="135" y="0"/>
                      <a:pt x="164" y="0"/>
                    </a:cubicBezTo>
                    <a:cubicBezTo>
                      <a:pt x="203" y="0"/>
                      <a:pt x="236" y="29"/>
                      <a:pt x="241" y="66"/>
                    </a:cubicBezTo>
                    <a:cubicBezTo>
                      <a:pt x="243" y="66"/>
                      <a:pt x="245" y="66"/>
                      <a:pt x="247" y="66"/>
                    </a:cubicBezTo>
                    <a:cubicBezTo>
                      <a:pt x="282" y="66"/>
                      <a:pt x="311" y="94"/>
                      <a:pt x="311" y="129"/>
                    </a:cubicBezTo>
                    <a:cubicBezTo>
                      <a:pt x="311" y="164"/>
                      <a:pt x="283" y="192"/>
                      <a:pt x="248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8185907" y="2514426"/>
              <a:ext cx="365797" cy="366220"/>
              <a:chOff x="10914543" y="3352569"/>
              <a:chExt cx="487729" cy="488293"/>
            </a:xfrm>
          </p:grpSpPr>
          <p:sp>
            <p:nvSpPr>
              <p:cNvPr id="37" name="Rectangle 39"/>
              <p:cNvSpPr/>
              <p:nvPr/>
            </p:nvSpPr>
            <p:spPr>
              <a:xfrm>
                <a:off x="10914543" y="3352569"/>
                <a:ext cx="487729" cy="488293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6"/>
              <p:cNvSpPr/>
              <p:nvPr/>
            </p:nvSpPr>
            <p:spPr bwMode="auto">
              <a:xfrm>
                <a:off x="11024181" y="3488056"/>
                <a:ext cx="268452" cy="217318"/>
              </a:xfrm>
              <a:custGeom>
                <a:cxnLst>
                  <a:cxn ang="0">
                    <a:pos x="259" y="87"/>
                  </a:cxn>
                  <a:cxn ang="0">
                    <a:pos x="281" y="65"/>
                  </a:cxn>
                  <a:cxn ang="0">
                    <a:pos x="303" y="87"/>
                  </a:cxn>
                  <a:cxn ang="0">
                    <a:pos x="281" y="108"/>
                  </a:cxn>
                  <a:cxn ang="0">
                    <a:pos x="259" y="87"/>
                  </a:cxn>
                  <a:cxn ang="0">
                    <a:pos x="237" y="22"/>
                  </a:cxn>
                  <a:cxn ang="0">
                    <a:pos x="212" y="0"/>
                  </a:cxn>
                  <a:cxn ang="0">
                    <a:pos x="133" y="0"/>
                  </a:cxn>
                  <a:cxn ang="0">
                    <a:pos x="108" y="22"/>
                  </a:cxn>
                  <a:cxn ang="0">
                    <a:pos x="65" y="22"/>
                  </a:cxn>
                  <a:cxn ang="0">
                    <a:pos x="0" y="87"/>
                  </a:cxn>
                  <a:cxn ang="0">
                    <a:pos x="0" y="216"/>
                  </a:cxn>
                  <a:cxn ang="0">
                    <a:pos x="65" y="281"/>
                  </a:cxn>
                  <a:cxn ang="0">
                    <a:pos x="281" y="281"/>
                  </a:cxn>
                  <a:cxn ang="0">
                    <a:pos x="346" y="216"/>
                  </a:cxn>
                  <a:cxn ang="0">
                    <a:pos x="346" y="87"/>
                  </a:cxn>
                  <a:cxn ang="0">
                    <a:pos x="281" y="22"/>
                  </a:cxn>
                  <a:cxn ang="0">
                    <a:pos x="237" y="22"/>
                  </a:cxn>
                  <a:cxn ang="0">
                    <a:pos x="175" y="87"/>
                  </a:cxn>
                  <a:cxn ang="0">
                    <a:pos x="238" y="153"/>
                  </a:cxn>
                  <a:cxn ang="0">
                    <a:pos x="172" y="216"/>
                  </a:cxn>
                  <a:cxn ang="0">
                    <a:pos x="108" y="152"/>
                  </a:cxn>
                  <a:cxn ang="0">
                    <a:pos x="175" y="87"/>
                  </a:cxn>
                </a:cxnLst>
                <a:rect l="0" t="0" r="r" b="b"/>
                <a:pathLst>
                  <a:path w="346" h="281">
                    <a:moveTo>
                      <a:pt x="259" y="87"/>
                    </a:moveTo>
                    <a:cubicBezTo>
                      <a:pt x="259" y="75"/>
                      <a:pt x="269" y="65"/>
                      <a:pt x="281" y="65"/>
                    </a:cubicBezTo>
                    <a:cubicBezTo>
                      <a:pt x="293" y="65"/>
                      <a:pt x="303" y="75"/>
                      <a:pt x="303" y="87"/>
                    </a:cubicBezTo>
                    <a:cubicBezTo>
                      <a:pt x="303" y="99"/>
                      <a:pt x="293" y="108"/>
                      <a:pt x="281" y="108"/>
                    </a:cubicBezTo>
                    <a:cubicBezTo>
                      <a:pt x="269" y="108"/>
                      <a:pt x="259" y="99"/>
                      <a:pt x="259" y="87"/>
                    </a:cubicBezTo>
                    <a:close/>
                    <a:moveTo>
                      <a:pt x="237" y="22"/>
                    </a:moveTo>
                    <a:cubicBezTo>
                      <a:pt x="237" y="1"/>
                      <a:pt x="226" y="0"/>
                      <a:pt x="212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19" y="0"/>
                      <a:pt x="108" y="1"/>
                      <a:pt x="108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32" y="22"/>
                      <a:pt x="0" y="54"/>
                      <a:pt x="0" y="8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49"/>
                      <a:pt x="32" y="281"/>
                      <a:pt x="65" y="281"/>
                    </a:cubicBezTo>
                    <a:cubicBezTo>
                      <a:pt x="281" y="281"/>
                      <a:pt x="281" y="281"/>
                      <a:pt x="281" y="281"/>
                    </a:cubicBezTo>
                    <a:cubicBezTo>
                      <a:pt x="313" y="281"/>
                      <a:pt x="346" y="249"/>
                      <a:pt x="346" y="216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54"/>
                      <a:pt x="313" y="22"/>
                      <a:pt x="281" y="22"/>
                    </a:cubicBezTo>
                    <a:cubicBezTo>
                      <a:pt x="237" y="22"/>
                      <a:pt x="237" y="22"/>
                      <a:pt x="237" y="22"/>
                    </a:cubicBezTo>
                    <a:close/>
                    <a:moveTo>
                      <a:pt x="175" y="87"/>
                    </a:moveTo>
                    <a:cubicBezTo>
                      <a:pt x="210" y="87"/>
                      <a:pt x="238" y="117"/>
                      <a:pt x="238" y="153"/>
                    </a:cubicBezTo>
                    <a:cubicBezTo>
                      <a:pt x="238" y="188"/>
                      <a:pt x="207" y="216"/>
                      <a:pt x="172" y="216"/>
                    </a:cubicBezTo>
                    <a:cubicBezTo>
                      <a:pt x="138" y="216"/>
                      <a:pt x="108" y="187"/>
                      <a:pt x="108" y="152"/>
                    </a:cubicBezTo>
                    <a:cubicBezTo>
                      <a:pt x="108" y="116"/>
                      <a:pt x="141" y="87"/>
                      <a:pt x="175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7"/>
            <p:cNvGrpSpPr/>
            <p:nvPr/>
          </p:nvGrpSpPr>
          <p:grpSpPr>
            <a:xfrm>
              <a:off x="8185907" y="3551011"/>
              <a:ext cx="365797" cy="366220"/>
              <a:chOff x="10914543" y="4734683"/>
              <a:chExt cx="487729" cy="488293"/>
            </a:xfrm>
          </p:grpSpPr>
          <p:sp>
            <p:nvSpPr>
              <p:cNvPr id="35" name="Rectangle 42"/>
              <p:cNvSpPr/>
              <p:nvPr/>
            </p:nvSpPr>
            <p:spPr>
              <a:xfrm>
                <a:off x="10914543" y="4734683"/>
                <a:ext cx="487729" cy="488293"/>
              </a:xfrm>
              <a:prstGeom prst="rect">
                <a:avLst/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47"/>
              <p:cNvSpPr/>
              <p:nvPr/>
            </p:nvSpPr>
            <p:spPr bwMode="auto">
              <a:xfrm>
                <a:off x="11028476" y="4836524"/>
                <a:ext cx="259862" cy="284610"/>
              </a:xfrm>
              <a:custGeom>
                <a:cxnLst>
                  <a:cxn ang="0">
                    <a:pos x="268" y="0"/>
                  </a:cxn>
                  <a:cxn ang="0">
                    <a:pos x="57" y="30"/>
                  </a:cxn>
                  <a:cxn ang="0">
                    <a:pos x="61" y="30"/>
                  </a:cxn>
                  <a:cxn ang="0">
                    <a:pos x="61" y="214"/>
                  </a:cxn>
                  <a:cxn ang="0">
                    <a:pos x="46" y="211"/>
                  </a:cxn>
                  <a:cxn ang="0">
                    <a:pos x="0" y="257"/>
                  </a:cxn>
                  <a:cxn ang="0">
                    <a:pos x="46" y="302"/>
                  </a:cxn>
                  <a:cxn ang="0">
                    <a:pos x="91" y="257"/>
                  </a:cxn>
                  <a:cxn ang="0">
                    <a:pos x="88" y="242"/>
                  </a:cxn>
                  <a:cxn ang="0">
                    <a:pos x="91" y="242"/>
                  </a:cxn>
                  <a:cxn ang="0">
                    <a:pos x="91" y="117"/>
                  </a:cxn>
                  <a:cxn ang="0">
                    <a:pos x="242" y="95"/>
                  </a:cxn>
                  <a:cxn ang="0">
                    <a:pos x="242" y="184"/>
                  </a:cxn>
                  <a:cxn ang="0">
                    <a:pos x="227" y="181"/>
                  </a:cxn>
                  <a:cxn ang="0">
                    <a:pos x="182" y="226"/>
                  </a:cxn>
                  <a:cxn ang="0">
                    <a:pos x="227" y="272"/>
                  </a:cxn>
                  <a:cxn ang="0">
                    <a:pos x="273" y="226"/>
                  </a:cxn>
                  <a:cxn ang="0">
                    <a:pos x="269" y="211"/>
                  </a:cxn>
                  <a:cxn ang="0">
                    <a:pos x="273" y="211"/>
                  </a:cxn>
                  <a:cxn ang="0">
                    <a:pos x="273" y="60"/>
                  </a:cxn>
                  <a:cxn ang="0">
                    <a:pos x="277" y="60"/>
                  </a:cxn>
                  <a:cxn ang="0">
                    <a:pos x="268" y="0"/>
                  </a:cxn>
                </a:cxnLst>
                <a:rect l="0" t="0" r="r" b="b"/>
                <a:pathLst>
                  <a:path w="277" h="302">
                    <a:moveTo>
                      <a:pt x="268" y="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14"/>
                      <a:pt x="61" y="214"/>
                      <a:pt x="61" y="214"/>
                    </a:cubicBezTo>
                    <a:cubicBezTo>
                      <a:pt x="56" y="213"/>
                      <a:pt x="51" y="211"/>
                      <a:pt x="46" y="211"/>
                    </a:cubicBezTo>
                    <a:cubicBezTo>
                      <a:pt x="21" y="211"/>
                      <a:pt x="0" y="232"/>
                      <a:pt x="0" y="257"/>
                    </a:cubicBezTo>
                    <a:cubicBezTo>
                      <a:pt x="0" y="282"/>
                      <a:pt x="21" y="302"/>
                      <a:pt x="46" y="302"/>
                    </a:cubicBezTo>
                    <a:cubicBezTo>
                      <a:pt x="71" y="302"/>
                      <a:pt x="91" y="282"/>
                      <a:pt x="91" y="257"/>
                    </a:cubicBezTo>
                    <a:cubicBezTo>
                      <a:pt x="91" y="251"/>
                      <a:pt x="90" y="246"/>
                      <a:pt x="88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242" y="95"/>
                      <a:pt x="242" y="95"/>
                      <a:pt x="242" y="95"/>
                    </a:cubicBezTo>
                    <a:cubicBezTo>
                      <a:pt x="242" y="184"/>
                      <a:pt x="242" y="184"/>
                      <a:pt x="242" y="184"/>
                    </a:cubicBezTo>
                    <a:cubicBezTo>
                      <a:pt x="238" y="182"/>
                      <a:pt x="233" y="181"/>
                      <a:pt x="227" y="181"/>
                    </a:cubicBezTo>
                    <a:cubicBezTo>
                      <a:pt x="202" y="181"/>
                      <a:pt x="182" y="201"/>
                      <a:pt x="182" y="226"/>
                    </a:cubicBezTo>
                    <a:cubicBezTo>
                      <a:pt x="182" y="252"/>
                      <a:pt x="202" y="272"/>
                      <a:pt x="227" y="272"/>
                    </a:cubicBezTo>
                    <a:cubicBezTo>
                      <a:pt x="252" y="272"/>
                      <a:pt x="273" y="252"/>
                      <a:pt x="273" y="226"/>
                    </a:cubicBezTo>
                    <a:cubicBezTo>
                      <a:pt x="273" y="221"/>
                      <a:pt x="271" y="216"/>
                      <a:pt x="269" y="211"/>
                    </a:cubicBezTo>
                    <a:cubicBezTo>
                      <a:pt x="273" y="211"/>
                      <a:pt x="273" y="211"/>
                      <a:pt x="273" y="211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77" y="60"/>
                      <a:pt x="277" y="60"/>
                      <a:pt x="277" y="60"/>
                    </a:cubicBezTo>
                    <a:cubicBezTo>
                      <a:pt x="268" y="0"/>
                      <a:pt x="26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66"/>
            <p:cNvGrpSpPr/>
            <p:nvPr/>
          </p:nvGrpSpPr>
          <p:grpSpPr>
            <a:xfrm>
              <a:off x="6252558" y="1275101"/>
              <a:ext cx="1840243" cy="646331"/>
              <a:chOff x="8048478" y="1829593"/>
              <a:chExt cx="2130757" cy="861775"/>
            </a:xfrm>
          </p:grpSpPr>
          <p:sp>
            <p:nvSpPr>
              <p:cNvPr id="31" name="Rectangle 67"/>
              <p:cNvSpPr/>
              <p:nvPr/>
            </p:nvSpPr>
            <p:spPr>
              <a:xfrm>
                <a:off x="8048478" y="2137370"/>
                <a:ext cx="2130757" cy="553998"/>
              </a:xfrm>
              <a:prstGeom prst="rect">
                <a:avLst/>
              </a:prstGeom>
            </p:spPr>
            <p:txBody>
              <a:bodyPr wrap="square" rIns="360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2" name="TextBox 68"/>
              <p:cNvSpPr txBox="1"/>
              <p:nvPr/>
            </p:nvSpPr>
            <p:spPr>
              <a:xfrm>
                <a:off x="8847919" y="1829593"/>
                <a:ext cx="1331316" cy="307777"/>
              </a:xfrm>
              <a:prstGeom prst="rect">
                <a:avLst/>
              </a:prstGeom>
              <a:noFill/>
            </p:spPr>
            <p:txBody>
              <a:bodyPr wrap="none" rIns="360000" anchor="t" anchorCtr="0">
                <a:normAutofit fontScale="7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2"/>
            <p:cNvGrpSpPr/>
            <p:nvPr/>
          </p:nvGrpSpPr>
          <p:grpSpPr>
            <a:xfrm>
              <a:off x="6252558" y="2514426"/>
              <a:ext cx="1840243" cy="646331"/>
              <a:chOff x="8048478" y="1829593"/>
              <a:chExt cx="2130757" cy="861775"/>
            </a:xfrm>
          </p:grpSpPr>
          <p:sp>
            <p:nvSpPr>
              <p:cNvPr id="27" name="Rectangle 73"/>
              <p:cNvSpPr/>
              <p:nvPr/>
            </p:nvSpPr>
            <p:spPr>
              <a:xfrm>
                <a:off x="8048478" y="2137370"/>
                <a:ext cx="2130757" cy="553998"/>
              </a:xfrm>
              <a:prstGeom prst="rect">
                <a:avLst/>
              </a:prstGeom>
            </p:spPr>
            <p:txBody>
              <a:bodyPr wrap="square" rIns="360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8" name="TextBox 74"/>
              <p:cNvSpPr txBox="1"/>
              <p:nvPr/>
            </p:nvSpPr>
            <p:spPr>
              <a:xfrm>
                <a:off x="8847919" y="1829593"/>
                <a:ext cx="1331316" cy="307777"/>
              </a:xfrm>
              <a:prstGeom prst="rect">
                <a:avLst/>
              </a:prstGeom>
              <a:noFill/>
            </p:spPr>
            <p:txBody>
              <a:bodyPr wrap="none" rIns="360000" anchor="t" anchorCtr="0">
                <a:normAutofit fontScale="7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78"/>
            <p:cNvGrpSpPr/>
            <p:nvPr/>
          </p:nvGrpSpPr>
          <p:grpSpPr>
            <a:xfrm>
              <a:off x="6252558" y="3551011"/>
              <a:ext cx="1840243" cy="646331"/>
              <a:chOff x="8048478" y="1829593"/>
              <a:chExt cx="2130757" cy="861775"/>
            </a:xfrm>
          </p:grpSpPr>
          <p:sp>
            <p:nvSpPr>
              <p:cNvPr id="23" name="Rectangle 79"/>
              <p:cNvSpPr/>
              <p:nvPr/>
            </p:nvSpPr>
            <p:spPr>
              <a:xfrm>
                <a:off x="8048478" y="2137370"/>
                <a:ext cx="2130757" cy="553998"/>
              </a:xfrm>
              <a:prstGeom prst="rect">
                <a:avLst/>
              </a:prstGeom>
            </p:spPr>
            <p:txBody>
              <a:bodyPr wrap="square" rIns="36000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4" name="TextBox 80"/>
              <p:cNvSpPr txBox="1"/>
              <p:nvPr/>
            </p:nvSpPr>
            <p:spPr>
              <a:xfrm>
                <a:off x="8847919" y="1829593"/>
                <a:ext cx="1331316" cy="307777"/>
              </a:xfrm>
              <a:prstGeom prst="rect">
                <a:avLst/>
              </a:prstGeom>
              <a:noFill/>
            </p:spPr>
            <p:txBody>
              <a:bodyPr wrap="none" rIns="360000" anchor="t" anchorCtr="0">
                <a:normAutofit fontScale="7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85851" y="1275101"/>
            <a:ext cx="2128520" cy="2901851"/>
            <a:chOff x="785851" y="1275101"/>
            <a:chExt cx="2128520" cy="2901851"/>
          </a:xfrm>
        </p:grpSpPr>
        <p:grpSp>
          <p:nvGrpSpPr>
            <p:cNvPr id="8" name="Group 57"/>
            <p:cNvGrpSpPr/>
            <p:nvPr/>
          </p:nvGrpSpPr>
          <p:grpSpPr>
            <a:xfrm>
              <a:off x="1121825" y="1275101"/>
              <a:ext cx="1792546" cy="646331"/>
              <a:chOff x="2100456" y="1829593"/>
              <a:chExt cx="2130757" cy="861775"/>
            </a:xfrm>
          </p:grpSpPr>
          <p:sp>
            <p:nvSpPr>
              <p:cNvPr id="33" name="Rectangle 60"/>
              <p:cNvSpPr/>
              <p:nvPr/>
            </p:nvSpPr>
            <p:spPr>
              <a:xfrm>
                <a:off x="2100456" y="2137370"/>
                <a:ext cx="2130757" cy="553998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4" name="TextBox 63"/>
              <p:cNvSpPr txBox="1"/>
              <p:nvPr/>
            </p:nvSpPr>
            <p:spPr>
              <a:xfrm>
                <a:off x="2104277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1121825" y="2514426"/>
              <a:ext cx="1792546" cy="646331"/>
              <a:chOff x="2100456" y="1829593"/>
              <a:chExt cx="2130757" cy="861775"/>
            </a:xfrm>
          </p:grpSpPr>
          <p:sp>
            <p:nvSpPr>
              <p:cNvPr id="29" name="Rectangle 70"/>
              <p:cNvSpPr/>
              <p:nvPr/>
            </p:nvSpPr>
            <p:spPr>
              <a:xfrm>
                <a:off x="2100456" y="2137370"/>
                <a:ext cx="2130757" cy="553998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0" name="TextBox 71"/>
              <p:cNvSpPr txBox="1"/>
              <p:nvPr/>
            </p:nvSpPr>
            <p:spPr>
              <a:xfrm>
                <a:off x="2104277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5"/>
            <p:cNvGrpSpPr/>
            <p:nvPr/>
          </p:nvGrpSpPr>
          <p:grpSpPr>
            <a:xfrm>
              <a:off x="1121825" y="3551011"/>
              <a:ext cx="1792546" cy="625941"/>
              <a:chOff x="2100456" y="1829593"/>
              <a:chExt cx="2130757" cy="834588"/>
            </a:xfrm>
          </p:grpSpPr>
          <p:sp>
            <p:nvSpPr>
              <p:cNvPr id="25" name="Rectangle 76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6" name="TextBox 77"/>
              <p:cNvSpPr txBox="1"/>
              <p:nvPr/>
            </p:nvSpPr>
            <p:spPr>
              <a:xfrm>
                <a:off x="2104277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40"/>
            <p:cNvGrpSpPr/>
            <p:nvPr/>
          </p:nvGrpSpPr>
          <p:grpSpPr>
            <a:xfrm>
              <a:off x="785851" y="1275101"/>
              <a:ext cx="365797" cy="366220"/>
              <a:chOff x="809384" y="1700136"/>
              <a:chExt cx="487729" cy="488293"/>
            </a:xfrm>
          </p:grpSpPr>
          <p:sp>
            <p:nvSpPr>
              <p:cNvPr id="21" name="Rectangle 82"/>
              <p:cNvSpPr/>
              <p:nvPr/>
            </p:nvSpPr>
            <p:spPr>
              <a:xfrm>
                <a:off x="809384" y="1700136"/>
                <a:ext cx="487729" cy="488293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83"/>
              <p:cNvSpPr/>
              <p:nvPr/>
            </p:nvSpPr>
            <p:spPr bwMode="auto">
              <a:xfrm>
                <a:off x="920364" y="1862021"/>
                <a:ext cx="265769" cy="164523"/>
              </a:xfrm>
              <a:custGeom>
                <a:cxnLst>
                  <a:cxn ang="0">
                    <a:pos x="248" y="193"/>
                  </a:cxn>
                  <a:cxn ang="0">
                    <a:pos x="248" y="193"/>
                  </a:cxn>
                  <a:cxn ang="0">
                    <a:pos x="72" y="193"/>
                  </a:cxn>
                  <a:cxn ang="0">
                    <a:pos x="72" y="193"/>
                  </a:cxn>
                  <a:cxn ang="0">
                    <a:pos x="0" y="116"/>
                  </a:cxn>
                  <a:cxn ang="0">
                    <a:pos x="78" y="39"/>
                  </a:cxn>
                  <a:cxn ang="0">
                    <a:pos x="96" y="41"/>
                  </a:cxn>
                  <a:cxn ang="0">
                    <a:pos x="164" y="0"/>
                  </a:cxn>
                  <a:cxn ang="0">
                    <a:pos x="241" y="66"/>
                  </a:cxn>
                  <a:cxn ang="0">
                    <a:pos x="247" y="66"/>
                  </a:cxn>
                  <a:cxn ang="0">
                    <a:pos x="311" y="129"/>
                  </a:cxn>
                  <a:cxn ang="0">
                    <a:pos x="248" y="193"/>
                  </a:cxn>
                </a:cxnLst>
                <a:rect l="0" t="0" r="r" b="b"/>
                <a:pathLst>
                  <a:path w="311" h="193">
                    <a:moveTo>
                      <a:pt x="248" y="193"/>
                    </a:moveTo>
                    <a:cubicBezTo>
                      <a:pt x="248" y="193"/>
                      <a:pt x="248" y="193"/>
                      <a:pt x="248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32" y="190"/>
                      <a:pt x="0" y="156"/>
                      <a:pt x="0" y="116"/>
                    </a:cubicBezTo>
                    <a:cubicBezTo>
                      <a:pt x="0" y="73"/>
                      <a:pt x="35" y="39"/>
                      <a:pt x="78" y="39"/>
                    </a:cubicBezTo>
                    <a:cubicBezTo>
                      <a:pt x="84" y="39"/>
                      <a:pt x="90" y="40"/>
                      <a:pt x="96" y="41"/>
                    </a:cubicBezTo>
                    <a:cubicBezTo>
                      <a:pt x="109" y="17"/>
                      <a:pt x="135" y="0"/>
                      <a:pt x="164" y="0"/>
                    </a:cubicBezTo>
                    <a:cubicBezTo>
                      <a:pt x="203" y="0"/>
                      <a:pt x="236" y="29"/>
                      <a:pt x="241" y="66"/>
                    </a:cubicBezTo>
                    <a:cubicBezTo>
                      <a:pt x="243" y="66"/>
                      <a:pt x="245" y="66"/>
                      <a:pt x="247" y="66"/>
                    </a:cubicBezTo>
                    <a:cubicBezTo>
                      <a:pt x="282" y="66"/>
                      <a:pt x="311" y="94"/>
                      <a:pt x="311" y="129"/>
                    </a:cubicBezTo>
                    <a:cubicBezTo>
                      <a:pt x="311" y="164"/>
                      <a:pt x="283" y="192"/>
                      <a:pt x="248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785851" y="2514426"/>
              <a:ext cx="365797" cy="366220"/>
              <a:chOff x="809384" y="3352569"/>
              <a:chExt cx="487729" cy="488293"/>
            </a:xfrm>
          </p:grpSpPr>
          <p:sp>
            <p:nvSpPr>
              <p:cNvPr id="19" name="Rectangle 85"/>
              <p:cNvSpPr/>
              <p:nvPr/>
            </p:nvSpPr>
            <p:spPr>
              <a:xfrm>
                <a:off x="809384" y="3352569"/>
                <a:ext cx="487729" cy="488293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86"/>
              <p:cNvSpPr/>
              <p:nvPr/>
            </p:nvSpPr>
            <p:spPr bwMode="auto">
              <a:xfrm>
                <a:off x="919022" y="3488056"/>
                <a:ext cx="268452" cy="217318"/>
              </a:xfrm>
              <a:custGeom>
                <a:cxnLst>
                  <a:cxn ang="0">
                    <a:pos x="259" y="87"/>
                  </a:cxn>
                  <a:cxn ang="0">
                    <a:pos x="281" y="65"/>
                  </a:cxn>
                  <a:cxn ang="0">
                    <a:pos x="303" y="87"/>
                  </a:cxn>
                  <a:cxn ang="0">
                    <a:pos x="281" y="108"/>
                  </a:cxn>
                  <a:cxn ang="0">
                    <a:pos x="259" y="87"/>
                  </a:cxn>
                  <a:cxn ang="0">
                    <a:pos x="237" y="22"/>
                  </a:cxn>
                  <a:cxn ang="0">
                    <a:pos x="212" y="0"/>
                  </a:cxn>
                  <a:cxn ang="0">
                    <a:pos x="133" y="0"/>
                  </a:cxn>
                  <a:cxn ang="0">
                    <a:pos x="108" y="22"/>
                  </a:cxn>
                  <a:cxn ang="0">
                    <a:pos x="65" y="22"/>
                  </a:cxn>
                  <a:cxn ang="0">
                    <a:pos x="0" y="87"/>
                  </a:cxn>
                  <a:cxn ang="0">
                    <a:pos x="0" y="216"/>
                  </a:cxn>
                  <a:cxn ang="0">
                    <a:pos x="65" y="281"/>
                  </a:cxn>
                  <a:cxn ang="0">
                    <a:pos x="281" y="281"/>
                  </a:cxn>
                  <a:cxn ang="0">
                    <a:pos x="346" y="216"/>
                  </a:cxn>
                  <a:cxn ang="0">
                    <a:pos x="346" y="87"/>
                  </a:cxn>
                  <a:cxn ang="0">
                    <a:pos x="281" y="22"/>
                  </a:cxn>
                  <a:cxn ang="0">
                    <a:pos x="237" y="22"/>
                  </a:cxn>
                  <a:cxn ang="0">
                    <a:pos x="175" y="87"/>
                  </a:cxn>
                  <a:cxn ang="0">
                    <a:pos x="238" y="153"/>
                  </a:cxn>
                  <a:cxn ang="0">
                    <a:pos x="172" y="216"/>
                  </a:cxn>
                  <a:cxn ang="0">
                    <a:pos x="108" y="152"/>
                  </a:cxn>
                  <a:cxn ang="0">
                    <a:pos x="175" y="87"/>
                  </a:cxn>
                </a:cxnLst>
                <a:rect l="0" t="0" r="r" b="b"/>
                <a:pathLst>
                  <a:path w="346" h="281">
                    <a:moveTo>
                      <a:pt x="259" y="87"/>
                    </a:moveTo>
                    <a:cubicBezTo>
                      <a:pt x="259" y="75"/>
                      <a:pt x="269" y="65"/>
                      <a:pt x="281" y="65"/>
                    </a:cubicBezTo>
                    <a:cubicBezTo>
                      <a:pt x="293" y="65"/>
                      <a:pt x="303" y="75"/>
                      <a:pt x="303" y="87"/>
                    </a:cubicBezTo>
                    <a:cubicBezTo>
                      <a:pt x="303" y="99"/>
                      <a:pt x="293" y="108"/>
                      <a:pt x="281" y="108"/>
                    </a:cubicBezTo>
                    <a:cubicBezTo>
                      <a:pt x="269" y="108"/>
                      <a:pt x="259" y="99"/>
                      <a:pt x="259" y="87"/>
                    </a:cubicBezTo>
                    <a:close/>
                    <a:moveTo>
                      <a:pt x="237" y="22"/>
                    </a:moveTo>
                    <a:cubicBezTo>
                      <a:pt x="237" y="1"/>
                      <a:pt x="226" y="0"/>
                      <a:pt x="212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19" y="0"/>
                      <a:pt x="108" y="1"/>
                      <a:pt x="108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32" y="22"/>
                      <a:pt x="0" y="54"/>
                      <a:pt x="0" y="8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49"/>
                      <a:pt x="32" y="281"/>
                      <a:pt x="65" y="281"/>
                    </a:cubicBezTo>
                    <a:cubicBezTo>
                      <a:pt x="281" y="281"/>
                      <a:pt x="281" y="281"/>
                      <a:pt x="281" y="281"/>
                    </a:cubicBezTo>
                    <a:cubicBezTo>
                      <a:pt x="313" y="281"/>
                      <a:pt x="346" y="249"/>
                      <a:pt x="346" y="216"/>
                    </a:cubicBezTo>
                    <a:cubicBezTo>
                      <a:pt x="346" y="87"/>
                      <a:pt x="346" y="87"/>
                      <a:pt x="346" y="87"/>
                    </a:cubicBezTo>
                    <a:cubicBezTo>
                      <a:pt x="346" y="54"/>
                      <a:pt x="313" y="22"/>
                      <a:pt x="281" y="22"/>
                    </a:cubicBezTo>
                    <a:cubicBezTo>
                      <a:pt x="237" y="22"/>
                      <a:pt x="237" y="22"/>
                      <a:pt x="237" y="22"/>
                    </a:cubicBezTo>
                    <a:close/>
                    <a:moveTo>
                      <a:pt x="175" y="87"/>
                    </a:moveTo>
                    <a:cubicBezTo>
                      <a:pt x="210" y="87"/>
                      <a:pt x="238" y="117"/>
                      <a:pt x="238" y="153"/>
                    </a:cubicBezTo>
                    <a:cubicBezTo>
                      <a:pt x="238" y="188"/>
                      <a:pt x="207" y="216"/>
                      <a:pt x="172" y="216"/>
                    </a:cubicBezTo>
                    <a:cubicBezTo>
                      <a:pt x="138" y="216"/>
                      <a:pt x="108" y="187"/>
                      <a:pt x="108" y="152"/>
                    </a:cubicBezTo>
                    <a:cubicBezTo>
                      <a:pt x="108" y="116"/>
                      <a:pt x="141" y="87"/>
                      <a:pt x="175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1"/>
            <p:cNvGrpSpPr/>
            <p:nvPr/>
          </p:nvGrpSpPr>
          <p:grpSpPr>
            <a:xfrm>
              <a:off x="785851" y="3551011"/>
              <a:ext cx="365797" cy="366220"/>
              <a:chOff x="809384" y="4734683"/>
              <a:chExt cx="487729" cy="488293"/>
            </a:xfrm>
          </p:grpSpPr>
          <p:sp>
            <p:nvSpPr>
              <p:cNvPr id="17" name="Rectangle 88"/>
              <p:cNvSpPr/>
              <p:nvPr/>
            </p:nvSpPr>
            <p:spPr>
              <a:xfrm>
                <a:off x="809384" y="4734683"/>
                <a:ext cx="487729" cy="488293"/>
              </a:xfrm>
              <a:prstGeom prst="rect">
                <a:avLst/>
              </a:pr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89"/>
              <p:cNvSpPr/>
              <p:nvPr/>
            </p:nvSpPr>
            <p:spPr bwMode="auto">
              <a:xfrm>
                <a:off x="923317" y="4836524"/>
                <a:ext cx="259862" cy="284610"/>
              </a:xfrm>
              <a:custGeom>
                <a:cxnLst>
                  <a:cxn ang="0">
                    <a:pos x="268" y="0"/>
                  </a:cxn>
                  <a:cxn ang="0">
                    <a:pos x="57" y="30"/>
                  </a:cxn>
                  <a:cxn ang="0">
                    <a:pos x="61" y="30"/>
                  </a:cxn>
                  <a:cxn ang="0">
                    <a:pos x="61" y="214"/>
                  </a:cxn>
                  <a:cxn ang="0">
                    <a:pos x="46" y="211"/>
                  </a:cxn>
                  <a:cxn ang="0">
                    <a:pos x="0" y="257"/>
                  </a:cxn>
                  <a:cxn ang="0">
                    <a:pos x="46" y="302"/>
                  </a:cxn>
                  <a:cxn ang="0">
                    <a:pos x="91" y="257"/>
                  </a:cxn>
                  <a:cxn ang="0">
                    <a:pos x="88" y="242"/>
                  </a:cxn>
                  <a:cxn ang="0">
                    <a:pos x="91" y="242"/>
                  </a:cxn>
                  <a:cxn ang="0">
                    <a:pos x="91" y="117"/>
                  </a:cxn>
                  <a:cxn ang="0">
                    <a:pos x="242" y="95"/>
                  </a:cxn>
                  <a:cxn ang="0">
                    <a:pos x="242" y="184"/>
                  </a:cxn>
                  <a:cxn ang="0">
                    <a:pos x="227" y="181"/>
                  </a:cxn>
                  <a:cxn ang="0">
                    <a:pos x="182" y="226"/>
                  </a:cxn>
                  <a:cxn ang="0">
                    <a:pos x="227" y="272"/>
                  </a:cxn>
                  <a:cxn ang="0">
                    <a:pos x="273" y="226"/>
                  </a:cxn>
                  <a:cxn ang="0">
                    <a:pos x="269" y="211"/>
                  </a:cxn>
                  <a:cxn ang="0">
                    <a:pos x="273" y="211"/>
                  </a:cxn>
                  <a:cxn ang="0">
                    <a:pos x="273" y="60"/>
                  </a:cxn>
                  <a:cxn ang="0">
                    <a:pos x="277" y="60"/>
                  </a:cxn>
                  <a:cxn ang="0">
                    <a:pos x="268" y="0"/>
                  </a:cxn>
                </a:cxnLst>
                <a:rect l="0" t="0" r="r" b="b"/>
                <a:pathLst>
                  <a:path w="277" h="302">
                    <a:moveTo>
                      <a:pt x="268" y="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14"/>
                      <a:pt x="61" y="214"/>
                      <a:pt x="61" y="214"/>
                    </a:cubicBezTo>
                    <a:cubicBezTo>
                      <a:pt x="56" y="213"/>
                      <a:pt x="51" y="211"/>
                      <a:pt x="46" y="211"/>
                    </a:cubicBezTo>
                    <a:cubicBezTo>
                      <a:pt x="21" y="211"/>
                      <a:pt x="0" y="232"/>
                      <a:pt x="0" y="257"/>
                    </a:cubicBezTo>
                    <a:cubicBezTo>
                      <a:pt x="0" y="282"/>
                      <a:pt x="21" y="302"/>
                      <a:pt x="46" y="302"/>
                    </a:cubicBezTo>
                    <a:cubicBezTo>
                      <a:pt x="71" y="302"/>
                      <a:pt x="91" y="282"/>
                      <a:pt x="91" y="257"/>
                    </a:cubicBezTo>
                    <a:cubicBezTo>
                      <a:pt x="91" y="251"/>
                      <a:pt x="90" y="246"/>
                      <a:pt x="88" y="242"/>
                    </a:cubicBezTo>
                    <a:cubicBezTo>
                      <a:pt x="91" y="242"/>
                      <a:pt x="91" y="242"/>
                      <a:pt x="91" y="242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242" y="95"/>
                      <a:pt x="242" y="95"/>
                      <a:pt x="242" y="95"/>
                    </a:cubicBezTo>
                    <a:cubicBezTo>
                      <a:pt x="242" y="184"/>
                      <a:pt x="242" y="184"/>
                      <a:pt x="242" y="184"/>
                    </a:cubicBezTo>
                    <a:cubicBezTo>
                      <a:pt x="238" y="182"/>
                      <a:pt x="233" y="181"/>
                      <a:pt x="227" y="181"/>
                    </a:cubicBezTo>
                    <a:cubicBezTo>
                      <a:pt x="202" y="181"/>
                      <a:pt x="182" y="201"/>
                      <a:pt x="182" y="226"/>
                    </a:cubicBezTo>
                    <a:cubicBezTo>
                      <a:pt x="182" y="252"/>
                      <a:pt x="202" y="272"/>
                      <a:pt x="227" y="272"/>
                    </a:cubicBezTo>
                    <a:cubicBezTo>
                      <a:pt x="252" y="272"/>
                      <a:pt x="273" y="252"/>
                      <a:pt x="273" y="226"/>
                    </a:cubicBezTo>
                    <a:cubicBezTo>
                      <a:pt x="273" y="221"/>
                      <a:pt x="271" y="216"/>
                      <a:pt x="269" y="211"/>
                    </a:cubicBezTo>
                    <a:cubicBezTo>
                      <a:pt x="273" y="211"/>
                      <a:pt x="273" y="211"/>
                      <a:pt x="273" y="211"/>
                    </a:cubicBezTo>
                    <a:cubicBezTo>
                      <a:pt x="273" y="60"/>
                      <a:pt x="273" y="60"/>
                      <a:pt x="273" y="60"/>
                    </a:cubicBezTo>
                    <a:cubicBezTo>
                      <a:pt x="277" y="60"/>
                      <a:pt x="277" y="60"/>
                      <a:pt x="277" y="60"/>
                    </a:cubicBezTo>
                    <a:cubicBezTo>
                      <a:pt x="268" y="0"/>
                      <a:pt x="268" y="0"/>
                      <a:pt x="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314d71df-0f7b-4c09-988d-313c9e649e9f"/>
          <p:cNvGrpSpPr>
            <a:grpSpLocks noChangeAspect="1"/>
          </p:cNvGrpSpPr>
          <p:nvPr/>
        </p:nvGrpSpPr>
        <p:grpSpPr>
          <a:xfrm>
            <a:off x="1205652" y="1437623"/>
            <a:ext cx="6631142" cy="2764141"/>
            <a:chOff x="1607536" y="1916831"/>
            <a:chExt cx="8841522" cy="3685521"/>
          </a:xfrm>
        </p:grpSpPr>
        <p:grpSp>
          <p:nvGrpSpPr>
            <p:cNvPr id="4" name="Group 4"/>
            <p:cNvGrpSpPr/>
            <p:nvPr/>
          </p:nvGrpSpPr>
          <p:grpSpPr>
            <a:xfrm>
              <a:off x="5261480" y="1916831"/>
              <a:ext cx="2273432" cy="954196"/>
              <a:chOff x="5261480" y="1916830"/>
              <a:chExt cx="2273432" cy="954196"/>
            </a:xfrm>
          </p:grpSpPr>
          <p:sp>
            <p:nvSpPr>
              <p:cNvPr id="33" name="Rectangle: Rounded Corners 11"/>
              <p:cNvSpPr/>
              <p:nvPr/>
            </p:nvSpPr>
            <p:spPr>
              <a:xfrm rot="16200000">
                <a:off x="5921099" y="1257213"/>
                <a:ext cx="954194" cy="2273432"/>
              </a:xfrm>
              <a:prstGeom prst="roundRect">
                <a:avLst>
                  <a:gd name="adj" fmla="val 44965"/>
                </a:avLst>
              </a:pr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wrap="square" lIns="0" tIns="1044000" rIns="0" bIns="0" anchor="b" anchorCtr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endPara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46"/>
              <p:cNvSpPr txBox="1"/>
              <p:nvPr/>
            </p:nvSpPr>
            <p:spPr>
              <a:xfrm>
                <a:off x="6316098" y="1916830"/>
                <a:ext cx="1063748" cy="378912"/>
              </a:xfrm>
              <a:prstGeom prst="rect">
                <a:avLst/>
              </a:prstGeom>
            </p:spPr>
            <p:txBody>
              <a:bodyPr wrap="none" anchor="ctr" anchorCtr="1">
                <a:normAutofit/>
              </a:bodyPr>
              <a:lstStyle/>
              <a:p>
                <a:pPr algn="ctr">
                  <a:buClr>
                    <a:srgbClr val="C35954"/>
                  </a:buClr>
                  <a:buSzPct val="120000"/>
                </a:pPr>
                <a:r>
                  <a:rPr lang="zh-CN" altLang="en-US" sz="11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100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Rectangle: Rounded Corners 40"/>
            <p:cNvSpPr/>
            <p:nvPr/>
          </p:nvSpPr>
          <p:spPr>
            <a:xfrm rot="16200000">
              <a:off x="8835244" y="1257213"/>
              <a:ext cx="954195" cy="2273432"/>
            </a:xfrm>
            <a:prstGeom prst="roundRect">
              <a:avLst>
                <a:gd name="adj" fmla="val 44965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1044000" rIns="0" bIns="0" anchor="b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42"/>
            <p:cNvSpPr txBox="1"/>
            <p:nvPr/>
          </p:nvSpPr>
          <p:spPr>
            <a:xfrm>
              <a:off x="9230243" y="1916831"/>
              <a:ext cx="1063748" cy="378912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1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100" b="1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: Rounded Corners 71"/>
            <p:cNvSpPr/>
            <p:nvPr/>
          </p:nvSpPr>
          <p:spPr>
            <a:xfrm rot="16200000">
              <a:off x="8817953" y="2617508"/>
              <a:ext cx="954195" cy="2273432"/>
            </a:xfrm>
            <a:prstGeom prst="roundRect">
              <a:avLst>
                <a:gd name="adj" fmla="val 4496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1044000" rIns="0" bIns="0" anchor="b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72"/>
            <p:cNvSpPr txBox="1"/>
            <p:nvPr/>
          </p:nvSpPr>
          <p:spPr>
            <a:xfrm>
              <a:off x="9212953" y="3277125"/>
              <a:ext cx="1063748" cy="378912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1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1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: Rounded Corners 62"/>
            <p:cNvSpPr/>
            <p:nvPr/>
          </p:nvSpPr>
          <p:spPr>
            <a:xfrm rot="16200000">
              <a:off x="5949655" y="2613671"/>
              <a:ext cx="954195" cy="2273432"/>
            </a:xfrm>
            <a:prstGeom prst="roundRect">
              <a:avLst>
                <a:gd name="adj" fmla="val 4496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1044000" rIns="0" bIns="0" anchor="b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63"/>
            <p:cNvSpPr txBox="1"/>
            <p:nvPr/>
          </p:nvSpPr>
          <p:spPr>
            <a:xfrm>
              <a:off x="6344655" y="3273287"/>
              <a:ext cx="1063748" cy="378912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1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1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: Rounded Corners 74"/>
            <p:cNvSpPr/>
            <p:nvPr/>
          </p:nvSpPr>
          <p:spPr>
            <a:xfrm rot="16200000">
              <a:off x="5903808" y="3988539"/>
              <a:ext cx="954195" cy="2273432"/>
            </a:xfrm>
            <a:prstGeom prst="roundRect">
              <a:avLst>
                <a:gd name="adj" fmla="val 44965"/>
              </a:avLst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1044000" rIns="0" bIns="0" anchor="b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9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75"/>
            <p:cNvSpPr txBox="1"/>
            <p:nvPr/>
          </p:nvSpPr>
          <p:spPr>
            <a:xfrm>
              <a:off x="6298807" y="4648156"/>
              <a:ext cx="1063748" cy="378912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algn="ctr">
                <a:buClr>
                  <a:srgbClr val="C35954"/>
                </a:buClr>
                <a:buSzPct val="120000"/>
              </a:pPr>
              <a:r>
                <a:rPr lang="zh-CN" altLang="en-US" sz="1100" b="1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100" b="1">
                <a:solidFill>
                  <a:schemeClr val="accent6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1"/>
            <p:cNvGrpSpPr/>
            <p:nvPr/>
          </p:nvGrpSpPr>
          <p:grpSpPr>
            <a:xfrm>
              <a:off x="4367212" y="2416123"/>
              <a:ext cx="865712" cy="2752259"/>
              <a:chOff x="3444206" y="2442256"/>
              <a:chExt cx="973682" cy="3095515"/>
            </a:xfrm>
          </p:grpSpPr>
          <p:sp>
            <p:nvSpPr>
              <p:cNvPr id="31" name="Left Bracket 2"/>
              <p:cNvSpPr/>
              <p:nvPr/>
            </p:nvSpPr>
            <p:spPr>
              <a:xfrm>
                <a:off x="4058292" y="2442256"/>
                <a:ext cx="359596" cy="3095515"/>
              </a:xfrm>
              <a:prstGeom prst="leftBracket">
                <a:avLst>
                  <a:gd name="adj" fmla="val 105476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2" name="Straight Connector 3"/>
              <p:cNvCxnSpPr/>
              <p:nvPr/>
            </p:nvCxnSpPr>
            <p:spPr>
              <a:xfrm>
                <a:off x="3444206" y="3953279"/>
                <a:ext cx="973682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: Rounded Corners 5"/>
            <p:cNvSpPr/>
            <p:nvPr/>
          </p:nvSpPr>
          <p:spPr>
            <a:xfrm rot="16200000">
              <a:off x="2399674" y="2394507"/>
              <a:ext cx="1145895" cy="2730171"/>
            </a:xfrm>
            <a:prstGeom prst="roundRect">
              <a:avLst>
                <a:gd name="adj" fmla="val 4496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1260000" rIns="0" bIns="0" anchor="b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: Rounded Corners 6"/>
            <p:cNvSpPr/>
            <p:nvPr/>
          </p:nvSpPr>
          <p:spPr>
            <a:xfrm>
              <a:off x="1703512" y="3268599"/>
              <a:ext cx="1223987" cy="981984"/>
            </a:xfrm>
            <a:prstGeom prst="roundRect">
              <a:avLst>
                <a:gd name="adj" fmla="val 46309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Rectangle: Rounded Corners 10"/>
            <p:cNvSpPr/>
            <p:nvPr/>
          </p:nvSpPr>
          <p:spPr>
            <a:xfrm>
              <a:off x="5341402" y="1985076"/>
              <a:ext cx="1019223" cy="817704"/>
            </a:xfrm>
            <a:prstGeom prst="roundRect">
              <a:avLst>
                <a:gd name="adj" fmla="val 46309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Rectangle: Rounded Corners 15"/>
            <p:cNvSpPr/>
            <p:nvPr/>
          </p:nvSpPr>
          <p:spPr>
            <a:xfrm>
              <a:off x="5341402" y="3350739"/>
              <a:ext cx="1019223" cy="817704"/>
            </a:xfrm>
            <a:prstGeom prst="roundRect">
              <a:avLst>
                <a:gd name="adj" fmla="val 46309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: Rounded Corners 20"/>
            <p:cNvSpPr/>
            <p:nvPr/>
          </p:nvSpPr>
          <p:spPr>
            <a:xfrm>
              <a:off x="5341403" y="4716403"/>
              <a:ext cx="1019221" cy="817704"/>
            </a:xfrm>
            <a:prstGeom prst="roundRect">
              <a:avLst>
                <a:gd name="adj" fmla="val 46309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24"/>
            <p:cNvGrpSpPr/>
            <p:nvPr/>
          </p:nvGrpSpPr>
          <p:grpSpPr>
            <a:xfrm>
              <a:off x="7553183" y="2661981"/>
              <a:ext cx="630307" cy="1535987"/>
              <a:chOff x="7171362" y="2417293"/>
              <a:chExt cx="801384" cy="1535987"/>
            </a:xfrm>
          </p:grpSpPr>
          <p:cxnSp>
            <p:nvCxnSpPr>
              <p:cNvPr id="29" name="Straight Connector 25"/>
              <p:cNvCxnSpPr/>
              <p:nvPr/>
            </p:nvCxnSpPr>
            <p:spPr>
              <a:xfrm>
                <a:off x="7171362" y="3953280"/>
                <a:ext cx="801384" cy="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7171362" y="2417293"/>
                <a:ext cx="801384" cy="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: Rounded Corners 28"/>
            <p:cNvSpPr/>
            <p:nvPr/>
          </p:nvSpPr>
          <p:spPr>
            <a:xfrm>
              <a:off x="8264563" y="1985077"/>
              <a:ext cx="1019223" cy="817704"/>
            </a:xfrm>
            <a:prstGeom prst="roundRect">
              <a:avLst>
                <a:gd name="adj" fmla="val 46309"/>
              </a:avLst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: Rounded Corners 33"/>
            <p:cNvSpPr/>
            <p:nvPr/>
          </p:nvSpPr>
          <p:spPr>
            <a:xfrm>
              <a:off x="8264563" y="3350739"/>
              <a:ext cx="1019223" cy="817704"/>
            </a:xfrm>
            <a:prstGeom prst="roundRect">
              <a:avLst>
                <a:gd name="adj" fmla="val 46309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2919735" y="3186645"/>
              <a:ext cx="1211060" cy="350369"/>
            </a:xfrm>
            <a:prstGeom prst="rect">
              <a:avLst/>
            </a:prstGeom>
          </p:spPr>
          <p:txBody>
            <a:bodyPr wrap="none" anchor="ctr" anchorCtr="0">
              <a:normAutofit lnSpcReduction="100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: Shape 55"/>
            <p:cNvSpPr/>
            <p:nvPr/>
          </p:nvSpPr>
          <p:spPr bwMode="auto">
            <a:xfrm>
              <a:off x="8481707" y="3459485"/>
              <a:ext cx="591923" cy="591923"/>
            </a:xfrm>
            <a:custGeom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56"/>
            <p:cNvSpPr/>
            <p:nvPr/>
          </p:nvSpPr>
          <p:spPr bwMode="auto">
            <a:xfrm>
              <a:off x="5561553" y="4815289"/>
              <a:ext cx="591923" cy="591923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7"/>
            <p:cNvSpPr/>
            <p:nvPr/>
          </p:nvSpPr>
          <p:spPr bwMode="auto">
            <a:xfrm>
              <a:off x="5561553" y="3463193"/>
              <a:ext cx="591923" cy="591923"/>
            </a:xfrm>
            <a:custGeom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58"/>
            <p:cNvSpPr/>
            <p:nvPr/>
          </p:nvSpPr>
          <p:spPr bwMode="auto">
            <a:xfrm>
              <a:off x="2004883" y="3429001"/>
              <a:ext cx="591923" cy="591923"/>
            </a:xfrm>
            <a:custGeom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59"/>
            <p:cNvSpPr/>
            <p:nvPr/>
          </p:nvSpPr>
          <p:spPr bwMode="auto">
            <a:xfrm>
              <a:off x="5555051" y="2076548"/>
              <a:ext cx="591923" cy="591923"/>
            </a:xfrm>
            <a:custGeom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60"/>
            <p:cNvSpPr/>
            <p:nvPr/>
          </p:nvSpPr>
          <p:spPr bwMode="auto">
            <a:xfrm>
              <a:off x="8474672" y="2097773"/>
              <a:ext cx="591923" cy="591923"/>
            </a:xfrm>
            <a:custGeom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476672" y="2283718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20501 0.055205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0501 -0.055205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23211" y="54838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9773" y="18236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5"/>
          <p:cNvGrpSpPr/>
          <p:nvPr/>
        </p:nvGrpSpPr>
        <p:grpSpPr>
          <a:xfrm>
            <a:off x="3987884" y="2059264"/>
            <a:ext cx="2552297" cy="3084236"/>
            <a:chOff x="4037013" y="2519363"/>
            <a:chExt cx="2303463" cy="2633662"/>
          </a:xfrm>
        </p:grpSpPr>
        <p:sp>
          <p:nvSpPr>
            <p:cNvPr id="66" name="Freeform: Shape 104"/>
            <p:cNvSpPr/>
            <p:nvPr/>
          </p:nvSpPr>
          <p:spPr bwMode="auto">
            <a:xfrm>
              <a:off x="4037013" y="2647950"/>
              <a:ext cx="2047875" cy="2505075"/>
            </a:xfrm>
            <a:custGeom>
              <a:cxnLst>
                <a:cxn ang="0">
                  <a:pos x="403" y="0"/>
                </a:cxn>
                <a:cxn ang="0">
                  <a:pos x="403" y="0"/>
                </a:cxn>
                <a:cxn ang="0">
                  <a:pos x="0" y="404"/>
                </a:cxn>
                <a:cxn ang="0">
                  <a:pos x="0" y="666"/>
                </a:cxn>
                <a:cxn ang="0">
                  <a:pos x="74" y="666"/>
                </a:cxn>
                <a:cxn ang="0">
                  <a:pos x="74" y="404"/>
                </a:cxn>
                <a:cxn ang="0">
                  <a:pos x="405" y="74"/>
                </a:cxn>
                <a:cxn ang="0">
                  <a:pos x="544" y="74"/>
                </a:cxn>
                <a:cxn ang="0">
                  <a:pos x="544" y="0"/>
                </a:cxn>
                <a:cxn ang="0">
                  <a:pos x="403" y="0"/>
                </a:cxn>
              </a:cxnLst>
              <a:rect l="0" t="0" r="r" b="b"/>
              <a:pathLst>
                <a:path w="544" h="666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0" y="1"/>
                    <a:pt x="0" y="182"/>
                    <a:pt x="0" y="404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74" y="666"/>
                    <a:pt x="74" y="666"/>
                    <a:pt x="74" y="666"/>
                  </a:cubicBezTo>
                  <a:cubicBezTo>
                    <a:pt x="74" y="404"/>
                    <a:pt x="74" y="404"/>
                    <a:pt x="74" y="404"/>
                  </a:cubicBezTo>
                  <a:cubicBezTo>
                    <a:pt x="74" y="222"/>
                    <a:pt x="223" y="74"/>
                    <a:pt x="405" y="74"/>
                  </a:cubicBezTo>
                  <a:cubicBezTo>
                    <a:pt x="544" y="74"/>
                    <a:pt x="544" y="74"/>
                    <a:pt x="544" y="74"/>
                  </a:cubicBezTo>
                  <a:cubicBezTo>
                    <a:pt x="544" y="0"/>
                    <a:pt x="544" y="0"/>
                    <a:pt x="544" y="0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105"/>
            <p:cNvSpPr/>
            <p:nvPr/>
          </p:nvSpPr>
          <p:spPr bwMode="auto">
            <a:xfrm>
              <a:off x="6084888" y="2519363"/>
              <a:ext cx="255588" cy="508000"/>
            </a:xfrm>
            <a:custGeom>
              <a:cxnLst>
                <a:cxn ang="0">
                  <a:pos x="0" y="320"/>
                </a:cxn>
                <a:cxn ang="0">
                  <a:pos x="161" y="159"/>
                </a:cxn>
                <a:cxn ang="0">
                  <a:pos x="0" y="0"/>
                </a:cxn>
                <a:cxn ang="0">
                  <a:pos x="0" y="320"/>
                </a:cxn>
              </a:cxnLst>
              <a:rect l="0" t="0" r="r" b="b"/>
              <a:pathLst>
                <a:path w="161" h="320">
                  <a:moveTo>
                    <a:pt x="0" y="320"/>
                  </a:moveTo>
                  <a:lnTo>
                    <a:pt x="161" y="159"/>
                  </a:lnTo>
                  <a:lnTo>
                    <a:pt x="0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106"/>
            <p:cNvSpPr/>
            <p:nvPr/>
          </p:nvSpPr>
          <p:spPr bwMode="auto">
            <a:xfrm>
              <a:off x="4830763" y="2895600"/>
              <a:ext cx="161925" cy="109538"/>
            </a:xfrm>
            <a:custGeom>
              <a:cxnLst>
                <a:cxn ang="0">
                  <a:pos x="5" y="29"/>
                </a:cxn>
                <a:cxn ang="0">
                  <a:pos x="43" y="10"/>
                </a:cxn>
                <a:cxn ang="0">
                  <a:pos x="37" y="0"/>
                </a:cxn>
                <a:cxn ang="0">
                  <a:pos x="0" y="20"/>
                </a:cxn>
                <a:cxn ang="0">
                  <a:pos x="5" y="29"/>
                </a:cxn>
              </a:cxnLst>
              <a:rect l="0" t="0" r="r" b="b"/>
              <a:pathLst>
                <a:path w="43" h="28">
                  <a:moveTo>
                    <a:pt x="5" y="29"/>
                  </a:moveTo>
                  <a:cubicBezTo>
                    <a:pt x="17" y="22"/>
                    <a:pt x="30" y="16"/>
                    <a:pt x="43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12" y="12"/>
                    <a:pt x="0" y="20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107"/>
            <p:cNvSpPr/>
            <p:nvPr/>
          </p:nvSpPr>
          <p:spPr bwMode="auto">
            <a:xfrm>
              <a:off x="5203825" y="2779713"/>
              <a:ext cx="161925" cy="74613"/>
            </a:xfrm>
            <a:custGeom>
              <a:cxnLst>
                <a:cxn ang="0">
                  <a:pos x="2" y="20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43" h="20">
                  <a:moveTo>
                    <a:pt x="2" y="20"/>
                  </a:moveTo>
                  <a:cubicBezTo>
                    <a:pt x="15" y="16"/>
                    <a:pt x="29" y="13"/>
                    <a:pt x="43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2"/>
                    <a:pt x="13" y="5"/>
                    <a:pt x="0" y="9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Rectangle 108"/>
            <p:cNvSpPr/>
            <p:nvPr/>
          </p:nvSpPr>
          <p:spPr bwMode="auto">
            <a:xfrm>
              <a:off x="5583238" y="2763838"/>
              <a:ext cx="161925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Rectangle 109"/>
            <p:cNvSpPr/>
            <p:nvPr/>
          </p:nvSpPr>
          <p:spPr bwMode="auto">
            <a:xfrm>
              <a:off x="5964238" y="2763838"/>
              <a:ext cx="120650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110"/>
            <p:cNvSpPr/>
            <p:nvPr/>
          </p:nvSpPr>
          <p:spPr bwMode="auto">
            <a:xfrm>
              <a:off x="4527550" y="3109913"/>
              <a:ext cx="142875" cy="139700"/>
            </a:xfrm>
            <a:custGeom>
              <a:cxnLst>
                <a:cxn ang="0">
                  <a:pos x="8" y="37"/>
                </a:cxn>
                <a:cxn ang="0">
                  <a:pos x="38" y="8"/>
                </a:cxn>
                <a:cxn ang="0">
                  <a:pos x="30" y="0"/>
                </a:cxn>
                <a:cxn ang="0">
                  <a:pos x="0" y="29"/>
                </a:cxn>
                <a:cxn ang="0">
                  <a:pos x="8" y="37"/>
                </a:cxn>
              </a:cxnLst>
              <a:rect l="0" t="0" r="r" b="b"/>
              <a:pathLst>
                <a:path w="38" h="37">
                  <a:moveTo>
                    <a:pt x="8" y="37"/>
                  </a:moveTo>
                  <a:cubicBezTo>
                    <a:pt x="17" y="27"/>
                    <a:pt x="27" y="17"/>
                    <a:pt x="38" y="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9"/>
                    <a:pt x="10" y="19"/>
                    <a:pt x="0" y="29"/>
                  </a:cubicBez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111"/>
            <p:cNvSpPr/>
            <p:nvPr/>
          </p:nvSpPr>
          <p:spPr bwMode="auto">
            <a:xfrm>
              <a:off x="4297363" y="3422650"/>
              <a:ext cx="112713" cy="157163"/>
            </a:xfrm>
            <a:custGeom>
              <a:cxnLst>
                <a:cxn ang="0">
                  <a:pos x="10" y="42"/>
                </a:cxn>
                <a:cxn ang="0">
                  <a:pos x="30" y="5"/>
                </a:cxn>
                <a:cxn ang="0">
                  <a:pos x="20" y="0"/>
                </a:cxn>
                <a:cxn ang="0">
                  <a:pos x="0" y="37"/>
                </a:cxn>
                <a:cxn ang="0">
                  <a:pos x="10" y="42"/>
                </a:cxn>
              </a:cxnLst>
              <a:rect l="0" t="0" r="r" b="b"/>
              <a:pathLst>
                <a:path w="30" h="42">
                  <a:moveTo>
                    <a:pt x="10" y="42"/>
                  </a:moveTo>
                  <a:cubicBezTo>
                    <a:pt x="16" y="29"/>
                    <a:pt x="23" y="17"/>
                    <a:pt x="3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12"/>
                    <a:pt x="6" y="24"/>
                    <a:pt x="0" y="37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112"/>
            <p:cNvSpPr/>
            <p:nvPr/>
          </p:nvSpPr>
          <p:spPr bwMode="auto">
            <a:xfrm>
              <a:off x="4176713" y="3787775"/>
              <a:ext cx="76200" cy="165100"/>
            </a:xfrm>
            <a:custGeom>
              <a:cxnLst>
                <a:cxn ang="0">
                  <a:pos x="11" y="44"/>
                </a:cxn>
                <a:cxn ang="0">
                  <a:pos x="20" y="3"/>
                </a:cxn>
                <a:cxn ang="0">
                  <a:pos x="9" y="0"/>
                </a:cxn>
                <a:cxn ang="0">
                  <a:pos x="0" y="41"/>
                </a:cxn>
                <a:cxn ang="0">
                  <a:pos x="11" y="44"/>
                </a:cxn>
              </a:cxnLst>
              <a:rect l="0" t="0" r="r" b="b"/>
              <a:pathLst>
                <a:path w="20" h="44">
                  <a:moveTo>
                    <a:pt x="11" y="44"/>
                  </a:moveTo>
                  <a:cubicBezTo>
                    <a:pt x="13" y="30"/>
                    <a:pt x="16" y="16"/>
                    <a:pt x="2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14"/>
                    <a:pt x="2" y="27"/>
                    <a:pt x="0" y="41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Rectangle 113"/>
            <p:cNvSpPr/>
            <p:nvPr/>
          </p:nvSpPr>
          <p:spPr bwMode="auto">
            <a:xfrm>
              <a:off x="4157663" y="4156075"/>
              <a:ext cx="41275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Rectangle 114"/>
            <p:cNvSpPr/>
            <p:nvPr/>
          </p:nvSpPr>
          <p:spPr bwMode="auto">
            <a:xfrm>
              <a:off x="4157663" y="4911725"/>
              <a:ext cx="4127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Rectangle 115"/>
            <p:cNvSpPr/>
            <p:nvPr/>
          </p:nvSpPr>
          <p:spPr bwMode="auto">
            <a:xfrm>
              <a:off x="4157663" y="4532313"/>
              <a:ext cx="41275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302915" y="1532325"/>
            <a:ext cx="566396" cy="3611173"/>
            <a:chOff x="4252913" y="1631950"/>
            <a:chExt cx="511175" cy="3521075"/>
          </a:xfrm>
        </p:grpSpPr>
        <p:sp>
          <p:nvSpPr>
            <p:cNvPr id="54" name="Freeform: Shape 92"/>
            <p:cNvSpPr/>
            <p:nvPr/>
          </p:nvSpPr>
          <p:spPr bwMode="auto">
            <a:xfrm>
              <a:off x="4252913" y="1631950"/>
              <a:ext cx="511175" cy="255588"/>
            </a:xfrm>
            <a:custGeom>
              <a:cxnLst>
                <a:cxn ang="0">
                  <a:pos x="322" y="161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322" y="161"/>
                </a:cxn>
              </a:cxnLst>
              <a:rect l="0" t="0" r="r" b="b"/>
              <a:pathLst>
                <a:path w="322" h="161">
                  <a:moveTo>
                    <a:pt x="322" y="161"/>
                  </a:moveTo>
                  <a:lnTo>
                    <a:pt x="161" y="0"/>
                  </a:lnTo>
                  <a:lnTo>
                    <a:pt x="0" y="161"/>
                  </a:lnTo>
                  <a:lnTo>
                    <a:pt x="322" y="16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Group 93"/>
            <p:cNvGrpSpPr/>
            <p:nvPr/>
          </p:nvGrpSpPr>
          <p:grpSpPr>
            <a:xfrm>
              <a:off x="4368800" y="1879600"/>
              <a:ext cx="277813" cy="3273425"/>
              <a:chOff x="4368800" y="1879600"/>
              <a:chExt cx="277813" cy="3273425"/>
            </a:xfrm>
          </p:grpSpPr>
          <p:sp>
            <p:nvSpPr>
              <p:cNvPr id="56" name="Rectangle 94"/>
              <p:cNvSpPr/>
              <p:nvPr/>
            </p:nvSpPr>
            <p:spPr bwMode="auto">
              <a:xfrm>
                <a:off x="4368800" y="1879600"/>
                <a:ext cx="277813" cy="327342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Rectangle 95"/>
              <p:cNvSpPr/>
              <p:nvPr/>
            </p:nvSpPr>
            <p:spPr bwMode="auto">
              <a:xfrm>
                <a:off x="4489450" y="3400425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Rectangle 96"/>
              <p:cNvSpPr/>
              <p:nvPr/>
            </p:nvSpPr>
            <p:spPr bwMode="auto">
              <a:xfrm>
                <a:off x="4489450" y="3024188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Rectangle 97"/>
              <p:cNvSpPr/>
              <p:nvPr/>
            </p:nvSpPr>
            <p:spPr bwMode="auto">
              <a:xfrm>
                <a:off x="4489450" y="4911725"/>
                <a:ext cx="41275" cy="158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Rectangle 98"/>
              <p:cNvSpPr/>
              <p:nvPr/>
            </p:nvSpPr>
            <p:spPr bwMode="auto">
              <a:xfrm>
                <a:off x="4489450" y="4532313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Rectangle 99"/>
              <p:cNvSpPr/>
              <p:nvPr/>
            </p:nvSpPr>
            <p:spPr bwMode="auto">
              <a:xfrm>
                <a:off x="4489450" y="4156075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Rectangle 100"/>
              <p:cNvSpPr/>
              <p:nvPr/>
            </p:nvSpPr>
            <p:spPr bwMode="auto">
              <a:xfrm>
                <a:off x="4489450" y="3779838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Rectangle 101"/>
              <p:cNvSpPr/>
              <p:nvPr/>
            </p:nvSpPr>
            <p:spPr bwMode="auto">
              <a:xfrm>
                <a:off x="4489450" y="2647950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Rectangle 102"/>
              <p:cNvSpPr/>
              <p:nvPr/>
            </p:nvSpPr>
            <p:spPr bwMode="auto">
              <a:xfrm>
                <a:off x="4489450" y="2266950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Rectangle 103"/>
              <p:cNvSpPr/>
              <p:nvPr/>
            </p:nvSpPr>
            <p:spPr bwMode="auto">
              <a:xfrm>
                <a:off x="4489450" y="1890713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37"/>
          <p:cNvGrpSpPr/>
          <p:nvPr/>
        </p:nvGrpSpPr>
        <p:grpSpPr>
          <a:xfrm>
            <a:off x="2614110" y="3676502"/>
            <a:ext cx="1321004" cy="1466999"/>
            <a:chOff x="2797175" y="3829050"/>
            <a:chExt cx="1192213" cy="1323975"/>
          </a:xfrm>
        </p:grpSpPr>
        <p:sp>
          <p:nvSpPr>
            <p:cNvPr id="46" name="Freeform: Shape 84"/>
            <p:cNvSpPr/>
            <p:nvPr/>
          </p:nvSpPr>
          <p:spPr bwMode="auto">
            <a:xfrm>
              <a:off x="2913063" y="3829050"/>
              <a:ext cx="1076325" cy="1323975"/>
            </a:xfrm>
            <a:custGeom>
              <a:cxnLst>
                <a:cxn ang="0">
                  <a:pos x="143" y="0"/>
                </a:cxn>
                <a:cxn ang="0">
                  <a:pos x="0" y="142"/>
                </a:cxn>
                <a:cxn ang="0">
                  <a:pos x="75" y="142"/>
                </a:cxn>
                <a:cxn ang="0">
                  <a:pos x="143" y="74"/>
                </a:cxn>
                <a:cxn ang="0">
                  <a:pos x="211" y="142"/>
                </a:cxn>
                <a:cxn ang="0">
                  <a:pos x="211" y="352"/>
                </a:cxn>
                <a:cxn ang="0">
                  <a:pos x="286" y="352"/>
                </a:cxn>
                <a:cxn ang="0">
                  <a:pos x="286" y="142"/>
                </a:cxn>
                <a:cxn ang="0">
                  <a:pos x="143" y="0"/>
                </a:cxn>
              </a:cxnLst>
              <a:rect l="0" t="0" r="r" b="b"/>
              <a:pathLst>
                <a:path w="286" h="352">
                  <a:moveTo>
                    <a:pt x="143" y="0"/>
                  </a:moveTo>
                  <a:cubicBezTo>
                    <a:pt x="64" y="0"/>
                    <a:pt x="0" y="64"/>
                    <a:pt x="0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5" y="105"/>
                    <a:pt x="105" y="74"/>
                    <a:pt x="143" y="74"/>
                  </a:cubicBezTo>
                  <a:cubicBezTo>
                    <a:pt x="181" y="74"/>
                    <a:pt x="211" y="105"/>
                    <a:pt x="211" y="142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86" y="352"/>
                    <a:pt x="286" y="352"/>
                    <a:pt x="286" y="352"/>
                  </a:cubicBezTo>
                  <a:cubicBezTo>
                    <a:pt x="286" y="142"/>
                    <a:pt x="286" y="142"/>
                    <a:pt x="286" y="142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Rectangle 85"/>
            <p:cNvSpPr/>
            <p:nvPr/>
          </p:nvSpPr>
          <p:spPr bwMode="auto">
            <a:xfrm>
              <a:off x="3827463" y="4911725"/>
              <a:ext cx="4127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Rectangle 86"/>
            <p:cNvSpPr/>
            <p:nvPr/>
          </p:nvSpPr>
          <p:spPr bwMode="auto">
            <a:xfrm>
              <a:off x="3827463" y="4532313"/>
              <a:ext cx="41275" cy="157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87"/>
            <p:cNvSpPr/>
            <p:nvPr/>
          </p:nvSpPr>
          <p:spPr bwMode="auto">
            <a:xfrm>
              <a:off x="3781425" y="4164013"/>
              <a:ext cx="87313" cy="173038"/>
            </a:xfrm>
            <a:custGeom>
              <a:cxnLst>
                <a:cxn ang="0">
                  <a:pos x="19" y="22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8" y="25"/>
                </a:cxn>
                <a:cxn ang="0">
                  <a:pos x="12" y="46"/>
                </a:cxn>
                <a:cxn ang="0">
                  <a:pos x="23" y="46"/>
                </a:cxn>
                <a:cxn ang="0">
                  <a:pos x="19" y="22"/>
                </a:cxn>
              </a:cxnLst>
              <a:rect l="0" t="0" r="r" b="b"/>
              <a:pathLst>
                <a:path w="23" h="46">
                  <a:moveTo>
                    <a:pt x="19" y="22"/>
                  </a:moveTo>
                  <a:cubicBezTo>
                    <a:pt x="17" y="14"/>
                    <a:pt x="14" y="7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12"/>
                    <a:pt x="6" y="18"/>
                    <a:pt x="8" y="25"/>
                  </a:cubicBezTo>
                  <a:cubicBezTo>
                    <a:pt x="10" y="32"/>
                    <a:pt x="11" y="39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38"/>
                    <a:pt x="21" y="30"/>
                    <a:pt x="19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88"/>
            <p:cNvSpPr/>
            <p:nvPr/>
          </p:nvSpPr>
          <p:spPr bwMode="auto">
            <a:xfrm>
              <a:off x="3517900" y="3949700"/>
              <a:ext cx="173038" cy="104775"/>
            </a:xfrm>
            <a:custGeom>
              <a:cxnLst>
                <a:cxn ang="0">
                  <a:pos x="25" y="7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20" y="17"/>
                </a:cxn>
                <a:cxn ang="0">
                  <a:pos x="39" y="28"/>
                </a:cxn>
                <a:cxn ang="0">
                  <a:pos x="46" y="18"/>
                </a:cxn>
                <a:cxn ang="0">
                  <a:pos x="25" y="7"/>
                </a:cxn>
              </a:cxnLst>
              <a:rect l="0" t="0" r="r" b="b"/>
              <a:pathLst>
                <a:path w="46" h="28">
                  <a:moveTo>
                    <a:pt x="25" y="7"/>
                  </a:moveTo>
                  <a:cubicBezTo>
                    <a:pt x="17" y="4"/>
                    <a:pt x="10" y="2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2"/>
                    <a:pt x="14" y="14"/>
                    <a:pt x="20" y="17"/>
                  </a:cubicBezTo>
                  <a:cubicBezTo>
                    <a:pt x="27" y="20"/>
                    <a:pt x="33" y="24"/>
                    <a:pt x="39" y="2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9" y="14"/>
                    <a:pt x="32" y="10"/>
                    <a:pt x="25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89"/>
            <p:cNvSpPr/>
            <p:nvPr/>
          </p:nvSpPr>
          <p:spPr bwMode="auto">
            <a:xfrm>
              <a:off x="3154363" y="3967163"/>
              <a:ext cx="165100" cy="128588"/>
            </a:xfrm>
            <a:custGeom>
              <a:cxnLst>
                <a:cxn ang="0">
                  <a:pos x="19" y="11"/>
                </a:cxn>
                <a:cxn ang="0">
                  <a:pos x="0" y="26"/>
                </a:cxn>
                <a:cxn ang="0">
                  <a:pos x="8" y="34"/>
                </a:cxn>
                <a:cxn ang="0">
                  <a:pos x="25" y="20"/>
                </a:cxn>
                <a:cxn ang="0">
                  <a:pos x="44" y="11"/>
                </a:cxn>
                <a:cxn ang="0">
                  <a:pos x="40" y="0"/>
                </a:cxn>
                <a:cxn ang="0">
                  <a:pos x="19" y="11"/>
                </a:cxn>
              </a:cxnLst>
              <a:rect l="0" t="0" r="r" b="b"/>
              <a:pathLst>
                <a:path w="44" h="34">
                  <a:moveTo>
                    <a:pt x="19" y="11"/>
                  </a:moveTo>
                  <a:cubicBezTo>
                    <a:pt x="12" y="15"/>
                    <a:pt x="6" y="20"/>
                    <a:pt x="0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3" y="29"/>
                    <a:pt x="19" y="24"/>
                    <a:pt x="25" y="20"/>
                  </a:cubicBezTo>
                  <a:cubicBezTo>
                    <a:pt x="31" y="16"/>
                    <a:pt x="37" y="13"/>
                    <a:pt x="44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3"/>
                    <a:pt x="26" y="7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90"/>
            <p:cNvSpPr/>
            <p:nvPr/>
          </p:nvSpPr>
          <p:spPr bwMode="auto">
            <a:xfrm>
              <a:off x="3033713" y="4254500"/>
              <a:ext cx="52388" cy="107950"/>
            </a:xfrm>
            <a:custGeom>
              <a:cxnLst>
                <a:cxn ang="0">
                  <a:pos x="0" y="24"/>
                </a:cxn>
                <a:cxn ang="0">
                  <a:pos x="0" y="29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4" y="3"/>
                </a:cxn>
                <a:cxn ang="0">
                  <a:pos x="3" y="0"/>
                </a:cxn>
                <a:cxn ang="0">
                  <a:pos x="0" y="24"/>
                </a:cxn>
              </a:cxnLst>
              <a:rect l="0" t="0" r="r" b="b"/>
              <a:pathLst>
                <a:path w="14" h="28">
                  <a:moveTo>
                    <a:pt x="0" y="24"/>
                  </a:moveTo>
                  <a:cubicBezTo>
                    <a:pt x="0" y="26"/>
                    <a:pt x="0" y="28"/>
                    <a:pt x="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6"/>
                    <a:pt x="11" y="24"/>
                  </a:cubicBezTo>
                  <a:cubicBezTo>
                    <a:pt x="11" y="17"/>
                    <a:pt x="12" y="10"/>
                    <a:pt x="14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91"/>
            <p:cNvSpPr/>
            <p:nvPr/>
          </p:nvSpPr>
          <p:spPr bwMode="auto">
            <a:xfrm>
              <a:off x="2797175" y="4362450"/>
              <a:ext cx="511175" cy="255588"/>
            </a:xfrm>
            <a:custGeom>
              <a:cxnLst>
                <a:cxn ang="0">
                  <a:pos x="0" y="0"/>
                </a:cxn>
                <a:cxn ang="0">
                  <a:pos x="161" y="161"/>
                </a:cxn>
                <a:cxn ang="0">
                  <a:pos x="322" y="0"/>
                </a:cxn>
                <a:cxn ang="0">
                  <a:pos x="0" y="0"/>
                </a:cxn>
              </a:cxnLst>
              <a:rect l="0" t="0" r="r" b="b"/>
              <a:pathLst>
                <a:path w="322" h="161">
                  <a:moveTo>
                    <a:pt x="0" y="0"/>
                  </a:moveTo>
                  <a:lnTo>
                    <a:pt x="161" y="161"/>
                  </a:lnTo>
                  <a:lnTo>
                    <a:pt x="3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2834531" y="1871775"/>
            <a:ext cx="2341217" cy="3271726"/>
            <a:chOff x="3195638" y="2200275"/>
            <a:chExt cx="2112962" cy="2952751"/>
          </a:xfrm>
        </p:grpSpPr>
        <p:sp>
          <p:nvSpPr>
            <p:cNvPr id="34" name="Freeform: Shape 72"/>
            <p:cNvSpPr/>
            <p:nvPr/>
          </p:nvSpPr>
          <p:spPr bwMode="auto">
            <a:xfrm>
              <a:off x="3311525" y="2455863"/>
              <a:ext cx="1997075" cy="2697163"/>
            </a:xfrm>
            <a:custGeom>
              <a:cxnLst>
                <a:cxn ang="0">
                  <a:pos x="435" y="198"/>
                </a:cxn>
                <a:cxn ang="0">
                  <a:pos x="208" y="118"/>
                </a:cxn>
                <a:cxn ang="0">
                  <a:pos x="112" y="85"/>
                </a:cxn>
                <a:cxn ang="0">
                  <a:pos x="74" y="0"/>
                </a:cxn>
                <a:cxn ang="0">
                  <a:pos x="0" y="0"/>
                </a:cxn>
                <a:cxn ang="0">
                  <a:pos x="63" y="141"/>
                </a:cxn>
                <a:cxn ang="0">
                  <a:pos x="208" y="192"/>
                </a:cxn>
                <a:cxn ang="0">
                  <a:pos x="386" y="254"/>
                </a:cxn>
                <a:cxn ang="0">
                  <a:pos x="457" y="414"/>
                </a:cxn>
                <a:cxn ang="0">
                  <a:pos x="457" y="717"/>
                </a:cxn>
                <a:cxn ang="0">
                  <a:pos x="531" y="717"/>
                </a:cxn>
                <a:cxn ang="0">
                  <a:pos x="531" y="414"/>
                </a:cxn>
                <a:cxn ang="0">
                  <a:pos x="435" y="198"/>
                </a:cxn>
              </a:cxnLst>
              <a:rect l="0" t="0" r="r" b="b"/>
              <a:pathLst>
                <a:path w="531" h="717">
                  <a:moveTo>
                    <a:pt x="435" y="198"/>
                  </a:moveTo>
                  <a:cubicBezTo>
                    <a:pt x="376" y="146"/>
                    <a:pt x="296" y="118"/>
                    <a:pt x="208" y="118"/>
                  </a:cubicBezTo>
                  <a:cubicBezTo>
                    <a:pt x="170" y="118"/>
                    <a:pt x="136" y="106"/>
                    <a:pt x="112" y="85"/>
                  </a:cubicBezTo>
                  <a:cubicBezTo>
                    <a:pt x="87" y="64"/>
                    <a:pt x="74" y="34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22" y="106"/>
                    <a:pt x="63" y="141"/>
                  </a:cubicBezTo>
                  <a:cubicBezTo>
                    <a:pt x="101" y="174"/>
                    <a:pt x="153" y="192"/>
                    <a:pt x="208" y="192"/>
                  </a:cubicBezTo>
                  <a:cubicBezTo>
                    <a:pt x="278" y="192"/>
                    <a:pt x="341" y="214"/>
                    <a:pt x="386" y="254"/>
                  </a:cubicBezTo>
                  <a:cubicBezTo>
                    <a:pt x="432" y="294"/>
                    <a:pt x="457" y="350"/>
                    <a:pt x="457" y="414"/>
                  </a:cubicBezTo>
                  <a:cubicBezTo>
                    <a:pt x="457" y="717"/>
                    <a:pt x="457" y="717"/>
                    <a:pt x="457" y="717"/>
                  </a:cubicBezTo>
                  <a:cubicBezTo>
                    <a:pt x="531" y="717"/>
                    <a:pt x="531" y="717"/>
                    <a:pt x="531" y="717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31" y="329"/>
                    <a:pt x="497" y="252"/>
                    <a:pt x="435" y="19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73"/>
            <p:cNvSpPr/>
            <p:nvPr/>
          </p:nvSpPr>
          <p:spPr bwMode="auto">
            <a:xfrm>
              <a:off x="4281488" y="3019425"/>
              <a:ext cx="173038" cy="82550"/>
            </a:xfrm>
            <a:custGeom>
              <a:cxnLst>
                <a:cxn ang="0">
                  <a:pos x="0" y="11"/>
                </a:cxn>
                <a:cxn ang="0">
                  <a:pos x="22" y="16"/>
                </a:cxn>
                <a:cxn ang="0">
                  <a:pos x="42" y="22"/>
                </a:cxn>
                <a:cxn ang="0">
                  <a:pos x="46" y="12"/>
                </a:cxn>
                <a:cxn ang="0">
                  <a:pos x="25" y="5"/>
                </a:cxn>
                <a:cxn ang="0">
                  <a:pos x="3" y="0"/>
                </a:cxn>
                <a:cxn ang="0">
                  <a:pos x="0" y="11"/>
                </a:cxn>
              </a:cxnLst>
              <a:rect l="0" t="0" r="r" b="b"/>
              <a:pathLst>
                <a:path w="46" h="22">
                  <a:moveTo>
                    <a:pt x="0" y="11"/>
                  </a:moveTo>
                  <a:cubicBezTo>
                    <a:pt x="7" y="12"/>
                    <a:pt x="15" y="14"/>
                    <a:pt x="22" y="16"/>
                  </a:cubicBezTo>
                  <a:cubicBezTo>
                    <a:pt x="29" y="17"/>
                    <a:pt x="35" y="19"/>
                    <a:pt x="42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9" y="9"/>
                    <a:pt x="32" y="7"/>
                    <a:pt x="25" y="5"/>
                  </a:cubicBezTo>
                  <a:cubicBezTo>
                    <a:pt x="18" y="3"/>
                    <a:pt x="10" y="1"/>
                    <a:pt x="3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74"/>
            <p:cNvSpPr/>
            <p:nvPr/>
          </p:nvSpPr>
          <p:spPr bwMode="auto">
            <a:xfrm>
              <a:off x="4646613" y="3128963"/>
              <a:ext cx="166688" cy="131763"/>
            </a:xfrm>
            <a:custGeom>
              <a:cxnLst>
                <a:cxn ang="0">
                  <a:pos x="0" y="9"/>
                </a:cxn>
                <a:cxn ang="0">
                  <a:pos x="20" y="22"/>
                </a:cxn>
                <a:cxn ang="0">
                  <a:pos x="36" y="35"/>
                </a:cxn>
                <a:cxn ang="0">
                  <a:pos x="44" y="27"/>
                </a:cxn>
                <a:cxn ang="0">
                  <a:pos x="26" y="13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4" h="35">
                  <a:moveTo>
                    <a:pt x="0" y="9"/>
                  </a:moveTo>
                  <a:cubicBezTo>
                    <a:pt x="7" y="13"/>
                    <a:pt x="13" y="17"/>
                    <a:pt x="20" y="22"/>
                  </a:cubicBezTo>
                  <a:cubicBezTo>
                    <a:pt x="25" y="26"/>
                    <a:pt x="31" y="31"/>
                    <a:pt x="36" y="3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38" y="22"/>
                    <a:pt x="32" y="18"/>
                    <a:pt x="26" y="13"/>
                  </a:cubicBezTo>
                  <a:cubicBezTo>
                    <a:pt x="20" y="8"/>
                    <a:pt x="14" y="4"/>
                    <a:pt x="7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75"/>
            <p:cNvSpPr/>
            <p:nvPr/>
          </p:nvSpPr>
          <p:spPr bwMode="auto">
            <a:xfrm>
              <a:off x="3868738" y="2974975"/>
              <a:ext cx="176213" cy="63500"/>
            </a:xfrm>
            <a:custGeom>
              <a:cxnLst>
                <a:cxn ang="0">
                  <a:pos x="47" y="6"/>
                </a:cxn>
                <a:cxn ang="0">
                  <a:pos x="23" y="4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22" y="15"/>
                </a:cxn>
                <a:cxn ang="0">
                  <a:pos x="45" y="17"/>
                </a:cxn>
                <a:cxn ang="0">
                  <a:pos x="47" y="6"/>
                </a:cxn>
              </a:cxnLst>
              <a:rect l="0" t="0" r="r" b="b"/>
              <a:pathLst>
                <a:path w="47" h="17">
                  <a:moveTo>
                    <a:pt x="47" y="6"/>
                  </a:moveTo>
                  <a:cubicBezTo>
                    <a:pt x="39" y="5"/>
                    <a:pt x="31" y="5"/>
                    <a:pt x="23" y="4"/>
                  </a:cubicBezTo>
                  <a:cubicBezTo>
                    <a:pt x="17" y="3"/>
                    <a:pt x="10" y="2"/>
                    <a:pt x="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3"/>
                    <a:pt x="15" y="14"/>
                    <a:pt x="22" y="15"/>
                  </a:cubicBezTo>
                  <a:cubicBezTo>
                    <a:pt x="30" y="16"/>
                    <a:pt x="37" y="16"/>
                    <a:pt x="45" y="17"/>
                  </a:cubicBezTo>
                  <a:lnTo>
                    <a:pt x="4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76"/>
            <p:cNvSpPr/>
            <p:nvPr/>
          </p:nvSpPr>
          <p:spPr bwMode="auto">
            <a:xfrm>
              <a:off x="3522663" y="2749550"/>
              <a:ext cx="146050" cy="149225"/>
            </a:xfrm>
            <a:custGeom>
              <a:cxnLst>
                <a:cxn ang="0">
                  <a:pos x="39" y="32"/>
                </a:cxn>
                <a:cxn ang="0">
                  <a:pos x="23" y="16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15" y="24"/>
                </a:cxn>
                <a:cxn ang="0">
                  <a:pos x="31" y="40"/>
                </a:cxn>
                <a:cxn ang="0">
                  <a:pos x="39" y="32"/>
                </a:cxn>
              </a:cxnLst>
              <a:rect l="0" t="0" r="r" b="b"/>
              <a:pathLst>
                <a:path w="39" h="40">
                  <a:moveTo>
                    <a:pt x="39" y="32"/>
                  </a:moveTo>
                  <a:cubicBezTo>
                    <a:pt x="33" y="27"/>
                    <a:pt x="28" y="22"/>
                    <a:pt x="23" y="16"/>
                  </a:cubicBezTo>
                  <a:cubicBezTo>
                    <a:pt x="18" y="11"/>
                    <a:pt x="14" y="6"/>
                    <a:pt x="1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2"/>
                    <a:pt x="10" y="18"/>
                    <a:pt x="15" y="24"/>
                  </a:cubicBezTo>
                  <a:cubicBezTo>
                    <a:pt x="20" y="29"/>
                    <a:pt x="25" y="35"/>
                    <a:pt x="31" y="40"/>
                  </a:cubicBez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Rectangle 77"/>
            <p:cNvSpPr/>
            <p:nvPr/>
          </p:nvSpPr>
          <p:spPr bwMode="auto">
            <a:xfrm>
              <a:off x="5146675" y="4911725"/>
              <a:ext cx="42863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Rectangle 78"/>
            <p:cNvSpPr/>
            <p:nvPr/>
          </p:nvSpPr>
          <p:spPr bwMode="auto">
            <a:xfrm>
              <a:off x="5146675" y="4532313"/>
              <a:ext cx="42863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Rectangle 79"/>
            <p:cNvSpPr/>
            <p:nvPr/>
          </p:nvSpPr>
          <p:spPr bwMode="auto">
            <a:xfrm>
              <a:off x="5146675" y="4156075"/>
              <a:ext cx="42863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80"/>
            <p:cNvSpPr/>
            <p:nvPr/>
          </p:nvSpPr>
          <p:spPr bwMode="auto">
            <a:xfrm>
              <a:off x="5121275" y="3768725"/>
              <a:ext cx="68263" cy="168275"/>
            </a:xfrm>
            <a:custGeom>
              <a:cxnLst>
                <a:cxn ang="0">
                  <a:pos x="0" y="2"/>
                </a:cxn>
                <a:cxn ang="0">
                  <a:pos x="5" y="25"/>
                </a:cxn>
                <a:cxn ang="0">
                  <a:pos x="7" y="45"/>
                </a:cxn>
                <a:cxn ang="0">
                  <a:pos x="18" y="45"/>
                </a:cxn>
                <a:cxn ang="0">
                  <a:pos x="16" y="23"/>
                </a:cxn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18" h="45">
                  <a:moveTo>
                    <a:pt x="0" y="2"/>
                  </a:moveTo>
                  <a:cubicBezTo>
                    <a:pt x="2" y="10"/>
                    <a:pt x="3" y="17"/>
                    <a:pt x="5" y="25"/>
                  </a:cubicBezTo>
                  <a:cubicBezTo>
                    <a:pt x="6" y="32"/>
                    <a:pt x="7" y="39"/>
                    <a:pt x="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38"/>
                    <a:pt x="17" y="30"/>
                    <a:pt x="16" y="23"/>
                  </a:cubicBezTo>
                  <a:cubicBezTo>
                    <a:pt x="14" y="15"/>
                    <a:pt x="13" y="8"/>
                    <a:pt x="1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81"/>
            <p:cNvSpPr/>
            <p:nvPr/>
          </p:nvSpPr>
          <p:spPr bwMode="auto">
            <a:xfrm>
              <a:off x="4959350" y="3395663"/>
              <a:ext cx="123825" cy="161925"/>
            </a:xfrm>
            <a:custGeom>
              <a:cxnLst>
                <a:cxn ang="0">
                  <a:pos x="0" y="6"/>
                </a:cxn>
                <a:cxn ang="0">
                  <a:pos x="12" y="25"/>
                </a:cxn>
                <a:cxn ang="0">
                  <a:pos x="22" y="43"/>
                </a:cxn>
                <a:cxn ang="0">
                  <a:pos x="33" y="39"/>
                </a:cxn>
                <a:cxn ang="0">
                  <a:pos x="22" y="19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3" h="43">
                  <a:moveTo>
                    <a:pt x="0" y="6"/>
                  </a:moveTo>
                  <a:cubicBezTo>
                    <a:pt x="4" y="12"/>
                    <a:pt x="8" y="19"/>
                    <a:pt x="12" y="25"/>
                  </a:cubicBezTo>
                  <a:cubicBezTo>
                    <a:pt x="16" y="31"/>
                    <a:pt x="19" y="37"/>
                    <a:pt x="22" y="43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9" y="32"/>
                    <a:pt x="26" y="26"/>
                    <a:pt x="22" y="19"/>
                  </a:cubicBezTo>
                  <a:cubicBezTo>
                    <a:pt x="18" y="13"/>
                    <a:pt x="14" y="6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82"/>
            <p:cNvSpPr/>
            <p:nvPr/>
          </p:nvSpPr>
          <p:spPr bwMode="auto">
            <a:xfrm>
              <a:off x="3424238" y="2455863"/>
              <a:ext cx="52388" cy="79375"/>
            </a:xfrm>
            <a:custGeom>
              <a:cxnLst>
                <a:cxn ang="0">
                  <a:pos x="3" y="21"/>
                </a:cxn>
                <a:cxn ang="0">
                  <a:pos x="14" y="2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3" y="21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2" y="14"/>
                    <a:pt x="12" y="7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1" y="14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83"/>
            <p:cNvSpPr/>
            <p:nvPr/>
          </p:nvSpPr>
          <p:spPr bwMode="auto">
            <a:xfrm>
              <a:off x="3195638" y="2200275"/>
              <a:ext cx="511175" cy="255588"/>
            </a:xfrm>
            <a:custGeom>
              <a:cxnLst>
                <a:cxn ang="0">
                  <a:pos x="322" y="161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322" y="161"/>
                </a:cxn>
              </a:cxnLst>
              <a:rect l="0" t="0" r="r" b="b"/>
              <a:pathLst>
                <a:path w="322" h="161">
                  <a:moveTo>
                    <a:pt x="322" y="161"/>
                  </a:moveTo>
                  <a:lnTo>
                    <a:pt x="161" y="0"/>
                  </a:lnTo>
                  <a:lnTo>
                    <a:pt x="0" y="161"/>
                  </a:lnTo>
                  <a:lnTo>
                    <a:pt x="322" y="1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134"/>
          <p:cNvGrpSpPr/>
          <p:nvPr/>
        </p:nvGrpSpPr>
        <p:grpSpPr>
          <a:xfrm>
            <a:off x="3762522" y="779381"/>
            <a:ext cx="1647183" cy="752945"/>
            <a:chOff x="5010879" y="5704566"/>
            <a:chExt cx="2196244" cy="1003927"/>
          </a:xfrm>
          <a:noFill/>
        </p:grpSpPr>
        <p:sp>
          <p:nvSpPr>
            <p:cNvPr id="32" name="TextBox 135"/>
            <p:cNvSpPr txBox="1"/>
            <p:nvPr/>
          </p:nvSpPr>
          <p:spPr bwMode="auto">
            <a:xfrm>
              <a:off x="5017485" y="5704566"/>
              <a:ext cx="2183033" cy="365391"/>
            </a:xfrm>
            <a:prstGeom prst="rect">
              <a:avLst/>
            </a:prstGeom>
            <a:grpFill/>
          </p:spPr>
          <p:txBody>
            <a:bodyPr wrap="none" lIns="0" tIns="0" rIns="0" bIns="0" anchor="b" anchorCtr="1">
              <a:normAutofit/>
            </a:bodyPr>
            <a:lstStyle/>
            <a:p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3" name="TextBox 136"/>
            <p:cNvSpPr txBox="1"/>
            <p:nvPr/>
          </p:nvSpPr>
          <p:spPr bwMode="auto">
            <a:xfrm>
              <a:off x="5010879" y="6069958"/>
              <a:ext cx="2196244" cy="638535"/>
            </a:xfrm>
            <a:prstGeom prst="rect">
              <a:avLst/>
            </a:prstGeom>
            <a:grpFill/>
          </p:spPr>
          <p:txBody>
            <a:bodyPr wrap="square" lIns="90000" tIns="46800" rIns="90000" bIns="46800">
              <a:normAutofit fontScale="7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9" name="Group 137"/>
          <p:cNvGrpSpPr/>
          <p:nvPr/>
        </p:nvGrpSpPr>
        <p:grpSpPr>
          <a:xfrm>
            <a:off x="6540181" y="2215925"/>
            <a:ext cx="2065968" cy="649603"/>
            <a:chOff x="8601584" y="1451933"/>
            <a:chExt cx="2196245" cy="866137"/>
          </a:xfrm>
        </p:grpSpPr>
        <p:sp>
          <p:nvSpPr>
            <p:cNvPr id="30" name="TextBox 138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1" name="TextBox 13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Group 140"/>
          <p:cNvGrpSpPr/>
          <p:nvPr/>
        </p:nvGrpSpPr>
        <p:grpSpPr>
          <a:xfrm>
            <a:off x="539354" y="3711336"/>
            <a:ext cx="2074757" cy="649603"/>
            <a:chOff x="1415480" y="1669738"/>
            <a:chExt cx="2913191" cy="866137"/>
          </a:xfrm>
        </p:grpSpPr>
        <p:sp>
          <p:nvSpPr>
            <p:cNvPr id="28" name="TextBox 141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9" name="TextBox 142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1" name="Group 143"/>
          <p:cNvGrpSpPr/>
          <p:nvPr/>
        </p:nvGrpSpPr>
        <p:grpSpPr>
          <a:xfrm>
            <a:off x="2293183" y="1118831"/>
            <a:ext cx="1647183" cy="752945"/>
            <a:chOff x="5010879" y="5704566"/>
            <a:chExt cx="2196244" cy="1003927"/>
          </a:xfrm>
          <a:noFill/>
        </p:grpSpPr>
        <p:sp>
          <p:nvSpPr>
            <p:cNvPr id="26" name="TextBox 144"/>
            <p:cNvSpPr txBox="1"/>
            <p:nvPr/>
          </p:nvSpPr>
          <p:spPr bwMode="auto">
            <a:xfrm>
              <a:off x="5017485" y="5704566"/>
              <a:ext cx="2183033" cy="365391"/>
            </a:xfrm>
            <a:prstGeom prst="rect">
              <a:avLst/>
            </a:prstGeom>
            <a:grpFill/>
          </p:spPr>
          <p:txBody>
            <a:bodyPr wrap="none" lIns="0" tIns="0" rIns="0" bIns="0" anchor="b" anchorCtr="1">
              <a:normAutofit/>
            </a:bodyPr>
            <a:lstStyle/>
            <a:p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7" name="TextBox 145"/>
            <p:cNvSpPr txBox="1"/>
            <p:nvPr/>
          </p:nvSpPr>
          <p:spPr bwMode="auto">
            <a:xfrm>
              <a:off x="5010879" y="6069958"/>
              <a:ext cx="2196244" cy="638535"/>
            </a:xfrm>
            <a:prstGeom prst="rect">
              <a:avLst/>
            </a:prstGeom>
            <a:grpFill/>
          </p:spPr>
          <p:txBody>
            <a:bodyPr wrap="square" lIns="90000" tIns="46800" rIns="90000" bIns="46800">
              <a:normAutofit fontScale="7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2" name="Group 146"/>
          <p:cNvGrpSpPr/>
          <p:nvPr/>
        </p:nvGrpSpPr>
        <p:grpSpPr>
          <a:xfrm>
            <a:off x="6277673" y="3050912"/>
            <a:ext cx="2159677" cy="649603"/>
            <a:chOff x="8601584" y="1451933"/>
            <a:chExt cx="2196245" cy="866137"/>
          </a:xfrm>
        </p:grpSpPr>
        <p:sp>
          <p:nvSpPr>
            <p:cNvPr id="24" name="TextBox 14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5" name="TextBox 14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16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3" name="Group 3"/>
          <p:cNvGrpSpPr/>
          <p:nvPr/>
        </p:nvGrpSpPr>
        <p:grpSpPr>
          <a:xfrm>
            <a:off x="5248659" y="2897268"/>
            <a:ext cx="1029012" cy="2246233"/>
            <a:chOff x="6998212" y="3863022"/>
            <a:chExt cx="1372016" cy="2994977"/>
          </a:xfrm>
        </p:grpSpPr>
        <p:grpSp>
          <p:nvGrpSpPr>
            <p:cNvPr id="14" name="Group 34"/>
            <p:cNvGrpSpPr/>
            <p:nvPr/>
          </p:nvGrpSpPr>
          <p:grpSpPr>
            <a:xfrm>
              <a:off x="6998212" y="3863022"/>
              <a:ext cx="1372016" cy="2994977"/>
              <a:chOff x="4700587" y="3125788"/>
              <a:chExt cx="928689" cy="2027238"/>
            </a:xfrm>
          </p:grpSpPr>
          <p:sp>
            <p:nvSpPr>
              <p:cNvPr id="17" name="Freeform: Shape 116"/>
              <p:cNvSpPr/>
              <p:nvPr/>
            </p:nvSpPr>
            <p:spPr bwMode="auto">
              <a:xfrm>
                <a:off x="4700587" y="3244850"/>
                <a:ext cx="673100" cy="1908176"/>
              </a:xfrm>
              <a:custGeom>
                <a:cxnLst>
                  <a:cxn ang="0">
                    <a:pos x="0" y="179"/>
                  </a:cxn>
                  <a:cxn ang="0">
                    <a:pos x="0" y="507"/>
                  </a:cxn>
                  <a:cxn ang="0">
                    <a:pos x="74" y="507"/>
                  </a:cxn>
                  <a:cxn ang="0">
                    <a:pos x="74" y="179"/>
                  </a:cxn>
                  <a:cxn ang="0">
                    <a:pos x="179" y="75"/>
                  </a:cxn>
                  <a:cxn ang="0">
                    <a:pos x="179" y="0"/>
                  </a:cxn>
                  <a:cxn ang="0">
                    <a:pos x="0" y="179"/>
                  </a:cxn>
                </a:cxnLst>
                <a:rect l="0" t="0" r="r" b="b"/>
                <a:pathLst>
                  <a:path w="179" h="507">
                    <a:moveTo>
                      <a:pt x="0" y="179"/>
                    </a:moveTo>
                    <a:cubicBezTo>
                      <a:pt x="0" y="507"/>
                      <a:pt x="0" y="507"/>
                      <a:pt x="0" y="507"/>
                    </a:cubicBezTo>
                    <a:cubicBezTo>
                      <a:pt x="74" y="507"/>
                      <a:pt x="74" y="507"/>
                      <a:pt x="74" y="507"/>
                    </a:cubicBezTo>
                    <a:cubicBezTo>
                      <a:pt x="74" y="179"/>
                      <a:pt x="74" y="179"/>
                      <a:pt x="74" y="179"/>
                    </a:cubicBezTo>
                    <a:cubicBezTo>
                      <a:pt x="74" y="122"/>
                      <a:pt x="121" y="75"/>
                      <a:pt x="179" y="75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80" y="0"/>
                      <a:pt x="0" y="81"/>
                      <a:pt x="0" y="1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17"/>
              <p:cNvSpPr/>
              <p:nvPr/>
            </p:nvSpPr>
            <p:spPr bwMode="auto">
              <a:xfrm>
                <a:off x="5373688" y="3125788"/>
                <a:ext cx="255588" cy="508000"/>
              </a:xfrm>
              <a:custGeom>
                <a:cxnLst>
                  <a:cxn ang="0">
                    <a:pos x="0" y="320"/>
                  </a:cxn>
                  <a:cxn ang="0">
                    <a:pos x="161" y="161"/>
                  </a:cxn>
                  <a:cxn ang="0">
                    <a:pos x="0" y="0"/>
                  </a:cxn>
                  <a:cxn ang="0">
                    <a:pos x="0" y="320"/>
                  </a:cxn>
                </a:cxnLst>
                <a:rect l="0" t="0" r="r" b="b"/>
                <a:pathLst>
                  <a:path w="161" h="320">
                    <a:moveTo>
                      <a:pt x="0" y="320"/>
                    </a:moveTo>
                    <a:lnTo>
                      <a:pt x="161" y="161"/>
                    </a:lnTo>
                    <a:lnTo>
                      <a:pt x="0" y="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18"/>
              <p:cNvSpPr/>
              <p:nvPr/>
            </p:nvSpPr>
            <p:spPr bwMode="auto">
              <a:xfrm>
                <a:off x="5319713" y="3365500"/>
                <a:ext cx="53975" cy="46038"/>
              </a:xfrm>
              <a:custGeom>
                <a:cxnLst>
                  <a:cxn ang="0">
                    <a:pos x="14" y="0"/>
                  </a:cxn>
                  <a:cxn ang="0">
                    <a:pos x="0" y="1"/>
                  </a:cxn>
                  <a:cxn ang="0">
                    <a:pos x="0" y="12"/>
                  </a:cxn>
                  <a:cxn ang="0">
                    <a:pos x="14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9" y="0"/>
                      <a:pt x="5" y="0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1"/>
                      <a:pt x="9" y="11"/>
                      <a:pt x="14" y="11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Rectangle 119"/>
              <p:cNvSpPr/>
              <p:nvPr/>
            </p:nvSpPr>
            <p:spPr bwMode="auto">
              <a:xfrm>
                <a:off x="4816475" y="4911725"/>
                <a:ext cx="44450" cy="158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Rectangle 120"/>
              <p:cNvSpPr/>
              <p:nvPr/>
            </p:nvSpPr>
            <p:spPr bwMode="auto">
              <a:xfrm>
                <a:off x="4816475" y="4532313"/>
                <a:ext cx="44450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Rectangle 121"/>
              <p:cNvSpPr/>
              <p:nvPr/>
            </p:nvSpPr>
            <p:spPr bwMode="auto">
              <a:xfrm>
                <a:off x="4816475" y="4156075"/>
                <a:ext cx="44450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22"/>
              <p:cNvSpPr/>
              <p:nvPr/>
            </p:nvSpPr>
            <p:spPr bwMode="auto">
              <a:xfrm>
                <a:off x="4816475" y="3783013"/>
                <a:ext cx="60325" cy="166688"/>
              </a:xfrm>
              <a:custGeom>
                <a:cxnLst>
                  <a:cxn ang="0">
                    <a:pos x="12" y="44"/>
                  </a:cxn>
                  <a:cxn ang="0">
                    <a:pos x="16" y="1"/>
                  </a:cxn>
                  <a:cxn ang="0">
                    <a:pos x="5" y="0"/>
                  </a:cxn>
                  <a:cxn ang="0">
                    <a:pos x="1" y="42"/>
                  </a:cxn>
                  <a:cxn ang="0">
                    <a:pos x="12" y="44"/>
                  </a:cxn>
                </a:cxnLst>
                <a:rect l="0" t="0" r="r" b="b"/>
                <a:pathLst>
                  <a:path w="16" h="44">
                    <a:moveTo>
                      <a:pt x="12" y="44"/>
                    </a:moveTo>
                    <a:cubicBezTo>
                      <a:pt x="11" y="29"/>
                      <a:pt x="13" y="15"/>
                      <a:pt x="1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4"/>
                      <a:pt x="0" y="28"/>
                      <a:pt x="1" y="42"/>
                    </a:cubicBez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: Shape 149"/>
            <p:cNvSpPr/>
            <p:nvPr/>
          </p:nvSpPr>
          <p:spPr bwMode="auto">
            <a:xfrm rot="20207692">
              <a:off x="7214945" y="4473216"/>
              <a:ext cx="239223" cy="171037"/>
            </a:xfrm>
            <a:custGeom>
              <a:cxnLst>
                <a:cxn ang="0">
                  <a:pos x="5" y="29"/>
                </a:cxn>
                <a:cxn ang="0">
                  <a:pos x="43" y="10"/>
                </a:cxn>
                <a:cxn ang="0">
                  <a:pos x="37" y="0"/>
                </a:cxn>
                <a:cxn ang="0">
                  <a:pos x="0" y="20"/>
                </a:cxn>
                <a:cxn ang="0">
                  <a:pos x="5" y="29"/>
                </a:cxn>
              </a:cxnLst>
              <a:rect l="0" t="0" r="r" b="b"/>
              <a:pathLst>
                <a:path w="43" h="28">
                  <a:moveTo>
                    <a:pt x="5" y="29"/>
                  </a:moveTo>
                  <a:cubicBezTo>
                    <a:pt x="17" y="22"/>
                    <a:pt x="30" y="16"/>
                    <a:pt x="43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12" y="12"/>
                    <a:pt x="0" y="20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50"/>
            <p:cNvSpPr/>
            <p:nvPr/>
          </p:nvSpPr>
          <p:spPr bwMode="auto">
            <a:xfrm rot="21091586">
              <a:off x="7505683" y="4267614"/>
              <a:ext cx="239223" cy="116504"/>
            </a:xfrm>
            <a:custGeom>
              <a:cxnLst>
                <a:cxn ang="0">
                  <a:pos x="2" y="20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43" h="20">
                  <a:moveTo>
                    <a:pt x="2" y="20"/>
                  </a:moveTo>
                  <a:cubicBezTo>
                    <a:pt x="15" y="16"/>
                    <a:pt x="29" y="13"/>
                    <a:pt x="43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2"/>
                    <a:pt x="13" y="5"/>
                    <a:pt x="0" y="9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明年工作计划</a:t>
            </a:r>
            <a:endParaRPr lang="en-GB" altLang="zh-CN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79912" y="1124620"/>
            <a:ext cx="17281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en-GB" altLang="zh-CN" sz="8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157"/>
            <a:ext cx="9144000" cy="45343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Group 44"/>
          <p:cNvGrpSpPr/>
          <p:nvPr/>
        </p:nvGrpSpPr>
        <p:grpSpPr>
          <a:xfrm>
            <a:off x="6478457" y="1883148"/>
            <a:ext cx="1842997" cy="626833"/>
            <a:chOff x="9029821" y="3139323"/>
            <a:chExt cx="2457329" cy="835777"/>
          </a:xfrm>
        </p:grpSpPr>
        <p:sp>
          <p:nvSpPr>
            <p:cNvPr id="29" name="TextBox 45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0" name="Rectangle 4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47"/>
          <p:cNvGrpSpPr/>
          <p:nvPr/>
        </p:nvGrpSpPr>
        <p:grpSpPr>
          <a:xfrm>
            <a:off x="4727234" y="3795689"/>
            <a:ext cx="1842997" cy="626833"/>
            <a:chOff x="9029821" y="3139323"/>
            <a:chExt cx="2457329" cy="835777"/>
          </a:xfrm>
        </p:grpSpPr>
        <p:sp>
          <p:nvSpPr>
            <p:cNvPr id="27" name="TextBox 4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8" name="Rectangle 4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Box 50"/>
          <p:cNvSpPr txBox="1"/>
          <p:nvPr/>
        </p:nvSpPr>
        <p:spPr>
          <a:xfrm>
            <a:off x="2651924" y="1176725"/>
            <a:ext cx="1842997" cy="44216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10000"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cs typeface="+mn-ea"/>
                <a:sym typeface="+mn-lt"/>
              </a:rPr>
            </a:br>
            <a:r>
              <a:rPr lang="zh-CN" altLang="en-US" sz="1050">
                <a:cs typeface="+mn-ea"/>
                <a:sym typeface="+mn-lt"/>
              </a:rPr>
              <a:t>（建议使用主题字体）</a:t>
            </a: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20" name="Rectangle 51"/>
          <p:cNvSpPr/>
          <p:nvPr/>
        </p:nvSpPr>
        <p:spPr>
          <a:xfrm>
            <a:off x="2651924" y="945902"/>
            <a:ext cx="1842997" cy="184666"/>
          </a:xfrm>
          <a:prstGeom prst="rect">
            <a:avLst/>
          </a:prstGeom>
        </p:spPr>
        <p:txBody>
          <a:bodyPr wrap="none" lIns="72000" tIns="0" rIns="72000" bIns="0">
            <a:normAutofit fontScale="85000" lnSpcReduction="20000"/>
          </a:bodyPr>
          <a:lstStyle/>
          <a:p>
            <a:pPr lvl="0" algn="r" defTabSz="914400">
              <a:defRPr/>
            </a:pPr>
            <a:r>
              <a:rPr lang="zh-CN" altLang="en-US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1" name="TextBox 52"/>
          <p:cNvSpPr txBox="1"/>
          <p:nvPr/>
        </p:nvSpPr>
        <p:spPr>
          <a:xfrm>
            <a:off x="966546" y="3099007"/>
            <a:ext cx="1842997" cy="44216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10000"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cs typeface="+mn-ea"/>
                <a:sym typeface="+mn-lt"/>
              </a:rPr>
            </a:br>
            <a:r>
              <a:rPr lang="zh-CN" altLang="en-US" sz="1050">
                <a:cs typeface="+mn-ea"/>
                <a:sym typeface="+mn-lt"/>
              </a:rPr>
              <a:t>（建议使用主题字体）</a:t>
            </a:r>
            <a:endParaRPr lang="zh-CN" altLang="en-US" sz="1050">
              <a:cs typeface="+mn-ea"/>
              <a:sym typeface="+mn-lt"/>
            </a:endParaRPr>
          </a:p>
        </p:txBody>
      </p:sp>
      <p:sp>
        <p:nvSpPr>
          <p:cNvPr id="22" name="Rectangle 53"/>
          <p:cNvSpPr/>
          <p:nvPr/>
        </p:nvSpPr>
        <p:spPr>
          <a:xfrm>
            <a:off x="966546" y="2868183"/>
            <a:ext cx="1842997" cy="184666"/>
          </a:xfrm>
          <a:prstGeom prst="rect">
            <a:avLst/>
          </a:prstGeom>
        </p:spPr>
        <p:txBody>
          <a:bodyPr wrap="none" lIns="72000" tIns="0" rIns="72000" bIns="0">
            <a:normAutofit fontScale="85000" lnSpcReduction="20000"/>
          </a:bodyPr>
          <a:lstStyle/>
          <a:p>
            <a:pPr lvl="0" algn="r" defTabSz="914400">
              <a:defRPr/>
            </a:pPr>
            <a:r>
              <a:rPr lang="zh-CN" altLang="en-US" b="1">
                <a:solidFill>
                  <a:schemeClr val="accent6"/>
                </a:solidFill>
                <a:cs typeface="+mn-ea"/>
                <a:sym typeface="+mn-lt"/>
              </a:rPr>
              <a:t>标题文本预设</a:t>
            </a:r>
            <a:endParaRPr lang="zh-CN" altLang="en-US" b="1">
              <a:solidFill>
                <a:schemeClr val="accent6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59792" y="0"/>
            <a:ext cx="4938717" cy="5145729"/>
            <a:chOff x="2159792" y="0"/>
            <a:chExt cx="4938717" cy="5145729"/>
          </a:xfrm>
        </p:grpSpPr>
        <p:sp>
          <p:nvSpPr>
            <p:cNvPr id="4" name="Rectangle 110"/>
            <p:cNvSpPr/>
            <p:nvPr/>
          </p:nvSpPr>
          <p:spPr>
            <a:xfrm>
              <a:off x="3954261" y="2337356"/>
              <a:ext cx="524495" cy="8332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4628155" y="2103884"/>
              <a:ext cx="712430" cy="815942"/>
              <a:chOff x="6094673" y="2805179"/>
              <a:chExt cx="949907" cy="1087922"/>
            </a:xfrm>
          </p:grpSpPr>
          <p:sp>
            <p:nvSpPr>
              <p:cNvPr id="57" name="Freeform: Shape 37"/>
              <p:cNvSpPr/>
              <p:nvPr/>
            </p:nvSpPr>
            <p:spPr>
              <a:xfrm rot="16200000">
                <a:off x="6054724" y="2877679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Rectangle 38"/>
              <p:cNvSpPr/>
              <p:nvPr/>
            </p:nvSpPr>
            <p:spPr>
              <a:xfrm>
                <a:off x="6345254" y="2805179"/>
                <a:ext cx="699326" cy="108792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00"/>
            <p:cNvGrpSpPr/>
            <p:nvPr/>
          </p:nvGrpSpPr>
          <p:grpSpPr>
            <a:xfrm>
              <a:off x="3024222" y="3333098"/>
              <a:ext cx="712594" cy="1812631"/>
              <a:chOff x="3956096" y="4444131"/>
              <a:chExt cx="950125" cy="2416841"/>
            </a:xfrm>
          </p:grpSpPr>
          <p:sp>
            <p:nvSpPr>
              <p:cNvPr id="53" name="Rectangle 40"/>
              <p:cNvSpPr/>
              <p:nvPr/>
            </p:nvSpPr>
            <p:spPr>
              <a:xfrm>
                <a:off x="3956096" y="4444131"/>
                <a:ext cx="690955" cy="74661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4" name="Group 99"/>
              <p:cNvGrpSpPr/>
              <p:nvPr/>
            </p:nvGrpSpPr>
            <p:grpSpPr>
              <a:xfrm>
                <a:off x="3956096" y="4567970"/>
                <a:ext cx="950125" cy="2293002"/>
                <a:chOff x="3956096" y="4567970"/>
                <a:chExt cx="950125" cy="229300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55" name="Rectangle 91"/>
                <p:cNvSpPr/>
                <p:nvPr/>
              </p:nvSpPr>
              <p:spPr>
                <a:xfrm>
                  <a:off x="3956096" y="4817440"/>
                  <a:ext cx="690955" cy="2043532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34"/>
                <p:cNvSpPr/>
                <p:nvPr/>
              </p:nvSpPr>
              <p:spPr>
                <a:xfrm rot="16200000">
                  <a:off x="3916367" y="4607919"/>
                  <a:ext cx="1029804" cy="949905"/>
                </a:xfrm>
                <a:custGeom>
                  <a:gdLst>
                    <a:gd name="connsiteX0" fmla="*/ 2946400 w 2946400"/>
                    <a:gd name="connsiteY0" fmla="*/ 2717800 h 2717800"/>
                    <a:gd name="connsiteX1" fmla="*/ 2946400 w 2946400"/>
                    <a:gd name="connsiteY1" fmla="*/ 1358900 h 2717800"/>
                    <a:gd name="connsiteX2" fmla="*/ 1587500 w 2946400"/>
                    <a:gd name="connsiteY2" fmla="*/ 0 h 2717800"/>
                    <a:gd name="connsiteX3" fmla="*/ 0 w 2946400"/>
                    <a:gd name="connsiteY3" fmla="*/ 0 h 2717800"/>
                    <a:gd name="connsiteX4" fmla="*/ 0 w 2946400"/>
                    <a:gd name="connsiteY4" fmla="*/ 2004036 h 2717800"/>
                    <a:gd name="connsiteX5" fmla="*/ 2208091 w 2946400"/>
                    <a:gd name="connsiteY5" fmla="*/ 2004036 h 2717800"/>
                    <a:gd name="connsiteX6" fmla="*/ 2208091 w 2946400"/>
                    <a:gd name="connsiteY6" fmla="*/ 2009333 h 2717800"/>
                    <a:gd name="connsiteX7" fmla="*/ 2235200 w 2946400"/>
                    <a:gd name="connsiteY7" fmla="*/ 2006600 h 2717800"/>
                    <a:gd name="connsiteX8" fmla="*/ 2946400 w 2946400"/>
                    <a:gd name="connsiteY8" fmla="*/ 2717800 h 271780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46400" h="2717800">
                      <a:moveTo>
                        <a:pt x="2946400" y="2717800"/>
                      </a:moveTo>
                      <a:lnTo>
                        <a:pt x="2946400" y="1358900"/>
                      </a:lnTo>
                      <a:cubicBezTo>
                        <a:pt x="2946400" y="608400"/>
                        <a:pt x="2338000" y="0"/>
                        <a:pt x="1587500" y="0"/>
                      </a:cubicBezTo>
                      <a:lnTo>
                        <a:pt x="0" y="0"/>
                      </a:lnTo>
                      <a:lnTo>
                        <a:pt x="0" y="2004036"/>
                      </a:lnTo>
                      <a:lnTo>
                        <a:pt x="2208091" y="2004036"/>
                      </a:lnTo>
                      <a:lnTo>
                        <a:pt x="2208091" y="2009333"/>
                      </a:lnTo>
                      <a:lnTo>
                        <a:pt x="2235200" y="2006600"/>
                      </a:lnTo>
                      <a:cubicBezTo>
                        <a:pt x="2627985" y="2006600"/>
                        <a:pt x="2946400" y="2325015"/>
                        <a:pt x="2946400" y="2717800"/>
                      </a:cubicBez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93"/>
            <p:cNvGrpSpPr/>
            <p:nvPr/>
          </p:nvGrpSpPr>
          <p:grpSpPr>
            <a:xfrm>
              <a:off x="6386079" y="0"/>
              <a:ext cx="712430" cy="1021551"/>
              <a:chOff x="8438572" y="0"/>
              <a:chExt cx="949906" cy="136206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1" name="Rectangle 35"/>
              <p:cNvSpPr/>
              <p:nvPr/>
            </p:nvSpPr>
            <p:spPr>
              <a:xfrm>
                <a:off x="8684107" y="0"/>
                <a:ext cx="704371" cy="1362068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33"/>
              <p:cNvSpPr/>
              <p:nvPr/>
            </p:nvSpPr>
            <p:spPr>
              <a:xfrm rot="16200000">
                <a:off x="8398623" y="287310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96"/>
            <p:cNvGrpSpPr/>
            <p:nvPr/>
          </p:nvGrpSpPr>
          <p:grpSpPr>
            <a:xfrm>
              <a:off x="4815925" y="1440929"/>
              <a:ext cx="712594" cy="802652"/>
              <a:chOff x="6345033" y="1921239"/>
              <a:chExt cx="950125" cy="1070203"/>
            </a:xfrm>
          </p:grpSpPr>
          <p:sp>
            <p:nvSpPr>
              <p:cNvPr id="49" name="Rectangle 95"/>
              <p:cNvSpPr/>
              <p:nvPr/>
            </p:nvSpPr>
            <p:spPr>
              <a:xfrm>
                <a:off x="6345033" y="1921239"/>
                <a:ext cx="699326" cy="8839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42"/>
              <p:cNvSpPr/>
              <p:nvPr/>
            </p:nvSpPr>
            <p:spPr>
              <a:xfrm rot="16200000" flipH="1" flipV="1">
                <a:off x="6305304" y="2001587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06"/>
            <p:cNvGrpSpPr/>
            <p:nvPr/>
          </p:nvGrpSpPr>
          <p:grpSpPr>
            <a:xfrm>
              <a:off x="2159792" y="4278999"/>
              <a:ext cx="712594" cy="865232"/>
              <a:chOff x="2803523" y="5705332"/>
              <a:chExt cx="950125" cy="1153643"/>
            </a:xfrm>
          </p:grpSpPr>
          <p:sp>
            <p:nvSpPr>
              <p:cNvPr id="47" name="Rectangle 77"/>
              <p:cNvSpPr/>
              <p:nvPr/>
            </p:nvSpPr>
            <p:spPr>
              <a:xfrm>
                <a:off x="2803523" y="5705332"/>
                <a:ext cx="690955" cy="7466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81"/>
              <p:cNvSpPr/>
              <p:nvPr/>
            </p:nvSpPr>
            <p:spPr>
              <a:xfrm rot="16200000">
                <a:off x="2763794" y="5869120"/>
                <a:ext cx="1029804" cy="949905"/>
              </a:xfrm>
              <a:custGeom>
                <a:gdLst>
                  <a:gd name="connsiteX0" fmla="*/ 2946400 w 2946400"/>
                  <a:gd name="connsiteY0" fmla="*/ 2717800 h 2717800"/>
                  <a:gd name="connsiteX1" fmla="*/ 2946400 w 2946400"/>
                  <a:gd name="connsiteY1" fmla="*/ 1358900 h 2717800"/>
                  <a:gd name="connsiteX2" fmla="*/ 1587500 w 2946400"/>
                  <a:gd name="connsiteY2" fmla="*/ 0 h 2717800"/>
                  <a:gd name="connsiteX3" fmla="*/ 0 w 2946400"/>
                  <a:gd name="connsiteY3" fmla="*/ 0 h 2717800"/>
                  <a:gd name="connsiteX4" fmla="*/ 0 w 2946400"/>
                  <a:gd name="connsiteY4" fmla="*/ 2004036 h 2717800"/>
                  <a:gd name="connsiteX5" fmla="*/ 2208091 w 2946400"/>
                  <a:gd name="connsiteY5" fmla="*/ 2004036 h 2717800"/>
                  <a:gd name="connsiteX6" fmla="*/ 2208091 w 2946400"/>
                  <a:gd name="connsiteY6" fmla="*/ 2009333 h 2717800"/>
                  <a:gd name="connsiteX7" fmla="*/ 2235200 w 2946400"/>
                  <a:gd name="connsiteY7" fmla="*/ 2006600 h 2717800"/>
                  <a:gd name="connsiteX8" fmla="*/ 29464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2946400" y="2717800"/>
                    </a:moveTo>
                    <a:lnTo>
                      <a:pt x="2946400" y="1358900"/>
                    </a:lnTo>
                    <a:cubicBezTo>
                      <a:pt x="2946400" y="608400"/>
                      <a:pt x="2338000" y="0"/>
                      <a:pt x="1587500" y="0"/>
                    </a:cubicBezTo>
                    <a:lnTo>
                      <a:pt x="0" y="0"/>
                    </a:lnTo>
                    <a:lnTo>
                      <a:pt x="0" y="2004036"/>
                    </a:lnTo>
                    <a:lnTo>
                      <a:pt x="2208091" y="2004036"/>
                    </a:lnTo>
                    <a:lnTo>
                      <a:pt x="2208091" y="2009333"/>
                    </a:lnTo>
                    <a:lnTo>
                      <a:pt x="2235200" y="2006600"/>
                    </a:lnTo>
                    <a:cubicBezTo>
                      <a:pt x="2627985" y="2006600"/>
                      <a:pt x="2946400" y="2325015"/>
                      <a:pt x="2946400" y="27178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01"/>
            <p:cNvGrpSpPr/>
            <p:nvPr/>
          </p:nvGrpSpPr>
          <p:grpSpPr>
            <a:xfrm>
              <a:off x="5521649" y="0"/>
              <a:ext cx="712430" cy="1967452"/>
              <a:chOff x="7285999" y="0"/>
              <a:chExt cx="949906" cy="2623269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5" name="Rectangle 80"/>
              <p:cNvSpPr/>
              <p:nvPr/>
            </p:nvSpPr>
            <p:spPr>
              <a:xfrm>
                <a:off x="7531534" y="0"/>
                <a:ext cx="704371" cy="2623269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84"/>
              <p:cNvSpPr/>
              <p:nvPr/>
            </p:nvSpPr>
            <p:spPr>
              <a:xfrm rot="16200000">
                <a:off x="7246050" y="1603260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11"/>
            <p:cNvGrpSpPr/>
            <p:nvPr/>
          </p:nvGrpSpPr>
          <p:grpSpPr>
            <a:xfrm>
              <a:off x="3763725" y="3074198"/>
              <a:ext cx="712429" cy="869152"/>
              <a:chOff x="4942100" y="4098931"/>
              <a:chExt cx="949905" cy="1158869"/>
            </a:xfrm>
          </p:grpSpPr>
          <p:sp>
            <p:nvSpPr>
              <p:cNvPr id="43" name="Rectangle 79"/>
              <p:cNvSpPr/>
              <p:nvPr/>
            </p:nvSpPr>
            <p:spPr>
              <a:xfrm>
                <a:off x="5189005" y="4227492"/>
                <a:ext cx="699326" cy="10303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78"/>
              <p:cNvSpPr/>
              <p:nvPr/>
            </p:nvSpPr>
            <p:spPr>
              <a:xfrm rot="16200000">
                <a:off x="4902151" y="4138880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87"/>
            <p:cNvSpPr/>
            <p:nvPr/>
          </p:nvSpPr>
          <p:spPr>
            <a:xfrm rot="16200000" flipH="1" flipV="1">
              <a:off x="3921698" y="2488153"/>
              <a:ext cx="772353" cy="712429"/>
            </a:xfrm>
            <a:custGeom>
              <a:gdLst>
                <a:gd name="connsiteX0" fmla="*/ 1358900 w 2946400"/>
                <a:gd name="connsiteY0" fmla="*/ 2717800 h 2717800"/>
                <a:gd name="connsiteX1" fmla="*/ 2946400 w 2946400"/>
                <a:gd name="connsiteY1" fmla="*/ 2717800 h 2717800"/>
                <a:gd name="connsiteX2" fmla="*/ 2946400 w 2946400"/>
                <a:gd name="connsiteY2" fmla="*/ 713763 h 2717800"/>
                <a:gd name="connsiteX3" fmla="*/ 738309 w 2946400"/>
                <a:gd name="connsiteY3" fmla="*/ 713763 h 2717800"/>
                <a:gd name="connsiteX4" fmla="*/ 738309 w 2946400"/>
                <a:gd name="connsiteY4" fmla="*/ 708467 h 2717800"/>
                <a:gd name="connsiteX5" fmla="*/ 711200 w 2946400"/>
                <a:gd name="connsiteY5" fmla="*/ 711200 h 2717800"/>
                <a:gd name="connsiteX6" fmla="*/ 0 w 2946400"/>
                <a:gd name="connsiteY6" fmla="*/ 0 h 2717800"/>
                <a:gd name="connsiteX7" fmla="*/ 0 w 2946400"/>
                <a:gd name="connsiteY7" fmla="*/ 1358900 h 2717800"/>
                <a:gd name="connsiteX8" fmla="*/ 1358900 w 2946400"/>
                <a:gd name="connsiteY8" fmla="*/ 2717800 h 2717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6400" h="2717800">
                  <a:moveTo>
                    <a:pt x="1358900" y="2717800"/>
                  </a:moveTo>
                  <a:lnTo>
                    <a:pt x="2946400" y="2717800"/>
                  </a:lnTo>
                  <a:lnTo>
                    <a:pt x="2946400" y="713763"/>
                  </a:lnTo>
                  <a:lnTo>
                    <a:pt x="738309" y="713763"/>
                  </a:lnTo>
                  <a:lnTo>
                    <a:pt x="738309" y="708467"/>
                  </a:lnTo>
                  <a:lnTo>
                    <a:pt x="711200" y="711200"/>
                  </a:lnTo>
                  <a:cubicBezTo>
                    <a:pt x="318415" y="711200"/>
                    <a:pt x="0" y="392785"/>
                    <a:pt x="0" y="0"/>
                  </a:cubicBezTo>
                  <a:lnTo>
                    <a:pt x="0" y="1358900"/>
                  </a:lnTo>
                  <a:cubicBezTo>
                    <a:pt x="0" y="2109400"/>
                    <a:pt x="608400" y="2717800"/>
                    <a:pt x="1358900" y="27178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102"/>
            <p:cNvGrpSpPr/>
            <p:nvPr/>
          </p:nvGrpSpPr>
          <p:grpSpPr>
            <a:xfrm>
              <a:off x="3951662" y="1745762"/>
              <a:ext cx="2282417" cy="899531"/>
              <a:chOff x="5192682" y="2327682"/>
              <a:chExt cx="3043222" cy="1199375"/>
            </a:xfrm>
            <a:solidFill>
              <a:schemeClr val="accent4"/>
            </a:solidFill>
          </p:grpSpPr>
          <p:sp>
            <p:nvSpPr>
              <p:cNvPr id="40" name="Freeform: Shape 85"/>
              <p:cNvSpPr/>
              <p:nvPr/>
            </p:nvSpPr>
            <p:spPr>
              <a:xfrm flipV="1">
                <a:off x="5192682" y="2577152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86"/>
              <p:cNvSpPr/>
              <p:nvPr/>
            </p:nvSpPr>
            <p:spPr>
              <a:xfrm flipV="1">
                <a:off x="7206100" y="2327682"/>
                <a:ext cx="1029804" cy="949905"/>
              </a:xfrm>
              <a:custGeom>
                <a:gdLst>
                  <a:gd name="connsiteX0" fmla="*/ 2946400 w 2946400"/>
                  <a:gd name="connsiteY0" fmla="*/ 2717800 h 2717800"/>
                  <a:gd name="connsiteX1" fmla="*/ 2946400 w 2946400"/>
                  <a:gd name="connsiteY1" fmla="*/ 1358900 h 2717800"/>
                  <a:gd name="connsiteX2" fmla="*/ 1587500 w 2946400"/>
                  <a:gd name="connsiteY2" fmla="*/ 0 h 2717800"/>
                  <a:gd name="connsiteX3" fmla="*/ 0 w 2946400"/>
                  <a:gd name="connsiteY3" fmla="*/ 0 h 2717800"/>
                  <a:gd name="connsiteX4" fmla="*/ 0 w 2946400"/>
                  <a:gd name="connsiteY4" fmla="*/ 2004036 h 2717800"/>
                  <a:gd name="connsiteX5" fmla="*/ 2208091 w 2946400"/>
                  <a:gd name="connsiteY5" fmla="*/ 2004036 h 2717800"/>
                  <a:gd name="connsiteX6" fmla="*/ 2208091 w 2946400"/>
                  <a:gd name="connsiteY6" fmla="*/ 2009333 h 2717800"/>
                  <a:gd name="connsiteX7" fmla="*/ 2235200 w 2946400"/>
                  <a:gd name="connsiteY7" fmla="*/ 2006600 h 2717800"/>
                  <a:gd name="connsiteX8" fmla="*/ 29464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2946400" y="2717800"/>
                    </a:moveTo>
                    <a:lnTo>
                      <a:pt x="2946400" y="1358900"/>
                    </a:lnTo>
                    <a:cubicBezTo>
                      <a:pt x="2946400" y="608400"/>
                      <a:pt x="2338000" y="0"/>
                      <a:pt x="1587500" y="0"/>
                    </a:cubicBezTo>
                    <a:lnTo>
                      <a:pt x="0" y="0"/>
                    </a:lnTo>
                    <a:lnTo>
                      <a:pt x="0" y="2004036"/>
                    </a:lnTo>
                    <a:lnTo>
                      <a:pt x="2208091" y="2004036"/>
                    </a:lnTo>
                    <a:lnTo>
                      <a:pt x="2208091" y="2009333"/>
                    </a:lnTo>
                    <a:lnTo>
                      <a:pt x="2235200" y="2006600"/>
                    </a:lnTo>
                    <a:cubicBezTo>
                      <a:pt x="2627985" y="2006600"/>
                      <a:pt x="2946400" y="2325015"/>
                      <a:pt x="2946400" y="271780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Rectangle 88"/>
              <p:cNvSpPr/>
              <p:nvPr/>
            </p:nvSpPr>
            <p:spPr>
              <a:xfrm>
                <a:off x="6178436" y="2577152"/>
                <a:ext cx="1027663" cy="70043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05"/>
            <p:cNvGrpSpPr/>
            <p:nvPr/>
          </p:nvGrpSpPr>
          <p:grpSpPr>
            <a:xfrm>
              <a:off x="2160122" y="3659450"/>
              <a:ext cx="2315867" cy="899531"/>
              <a:chOff x="2803963" y="4879266"/>
              <a:chExt cx="3087823" cy="1199375"/>
            </a:xfrm>
          </p:grpSpPr>
          <p:sp>
            <p:nvSpPr>
              <p:cNvPr id="37" name="Freeform: Shape 82"/>
              <p:cNvSpPr/>
              <p:nvPr/>
            </p:nvSpPr>
            <p:spPr>
              <a:xfrm flipV="1">
                <a:off x="2803963" y="5128735"/>
                <a:ext cx="1029804" cy="949906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Rectangle 89"/>
              <p:cNvSpPr/>
              <p:nvPr/>
            </p:nvSpPr>
            <p:spPr>
              <a:xfrm>
                <a:off x="3669857" y="5128590"/>
                <a:ext cx="1191904" cy="70043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83"/>
              <p:cNvSpPr/>
              <p:nvPr/>
            </p:nvSpPr>
            <p:spPr>
              <a:xfrm flipV="1">
                <a:off x="4861982" y="4879266"/>
                <a:ext cx="1029804" cy="949906"/>
              </a:xfrm>
              <a:custGeom>
                <a:gdLst>
                  <a:gd name="connsiteX0" fmla="*/ 2946400 w 2946400"/>
                  <a:gd name="connsiteY0" fmla="*/ 2717800 h 2717800"/>
                  <a:gd name="connsiteX1" fmla="*/ 2946400 w 2946400"/>
                  <a:gd name="connsiteY1" fmla="*/ 1358900 h 2717800"/>
                  <a:gd name="connsiteX2" fmla="*/ 1587500 w 2946400"/>
                  <a:gd name="connsiteY2" fmla="*/ 0 h 2717800"/>
                  <a:gd name="connsiteX3" fmla="*/ 0 w 2946400"/>
                  <a:gd name="connsiteY3" fmla="*/ 0 h 2717800"/>
                  <a:gd name="connsiteX4" fmla="*/ 0 w 2946400"/>
                  <a:gd name="connsiteY4" fmla="*/ 2004036 h 2717800"/>
                  <a:gd name="connsiteX5" fmla="*/ 2208091 w 2946400"/>
                  <a:gd name="connsiteY5" fmla="*/ 2004036 h 2717800"/>
                  <a:gd name="connsiteX6" fmla="*/ 2208091 w 2946400"/>
                  <a:gd name="connsiteY6" fmla="*/ 2009333 h 2717800"/>
                  <a:gd name="connsiteX7" fmla="*/ 2235200 w 2946400"/>
                  <a:gd name="connsiteY7" fmla="*/ 2006600 h 2717800"/>
                  <a:gd name="connsiteX8" fmla="*/ 29464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2946400" y="2717800"/>
                    </a:moveTo>
                    <a:lnTo>
                      <a:pt x="2946400" y="1358900"/>
                    </a:lnTo>
                    <a:cubicBezTo>
                      <a:pt x="2946400" y="608400"/>
                      <a:pt x="2338000" y="0"/>
                      <a:pt x="1587500" y="0"/>
                    </a:cubicBezTo>
                    <a:lnTo>
                      <a:pt x="0" y="0"/>
                    </a:lnTo>
                    <a:lnTo>
                      <a:pt x="0" y="2004036"/>
                    </a:lnTo>
                    <a:lnTo>
                      <a:pt x="2208091" y="2004036"/>
                    </a:lnTo>
                    <a:lnTo>
                      <a:pt x="2208091" y="2009333"/>
                    </a:lnTo>
                    <a:lnTo>
                      <a:pt x="2235200" y="2006600"/>
                    </a:lnTo>
                    <a:cubicBezTo>
                      <a:pt x="2627985" y="2006600"/>
                      <a:pt x="2946400" y="2325015"/>
                      <a:pt x="2946400" y="2717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94"/>
            <p:cNvGrpSpPr/>
            <p:nvPr/>
          </p:nvGrpSpPr>
          <p:grpSpPr>
            <a:xfrm>
              <a:off x="4816091" y="758799"/>
              <a:ext cx="2282417" cy="899531"/>
              <a:chOff x="6345255" y="1011732"/>
              <a:chExt cx="3043222" cy="1199375"/>
            </a:xfrm>
          </p:grpSpPr>
          <p:sp>
            <p:nvSpPr>
              <p:cNvPr id="34" name="Freeform: Shape 24"/>
              <p:cNvSpPr/>
              <p:nvPr/>
            </p:nvSpPr>
            <p:spPr>
              <a:xfrm flipV="1">
                <a:off x="6345255" y="1261202"/>
                <a:ext cx="1029804" cy="949905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25"/>
              <p:cNvSpPr/>
              <p:nvPr/>
            </p:nvSpPr>
            <p:spPr>
              <a:xfrm flipV="1">
                <a:off x="8358673" y="1011732"/>
                <a:ext cx="1029804" cy="949905"/>
              </a:xfrm>
              <a:custGeom>
                <a:gdLst>
                  <a:gd name="connsiteX0" fmla="*/ 2946400 w 2946400"/>
                  <a:gd name="connsiteY0" fmla="*/ 2717800 h 2717800"/>
                  <a:gd name="connsiteX1" fmla="*/ 2946400 w 2946400"/>
                  <a:gd name="connsiteY1" fmla="*/ 1358900 h 2717800"/>
                  <a:gd name="connsiteX2" fmla="*/ 1587500 w 2946400"/>
                  <a:gd name="connsiteY2" fmla="*/ 0 h 2717800"/>
                  <a:gd name="connsiteX3" fmla="*/ 0 w 2946400"/>
                  <a:gd name="connsiteY3" fmla="*/ 0 h 2717800"/>
                  <a:gd name="connsiteX4" fmla="*/ 0 w 2946400"/>
                  <a:gd name="connsiteY4" fmla="*/ 2004036 h 2717800"/>
                  <a:gd name="connsiteX5" fmla="*/ 2208091 w 2946400"/>
                  <a:gd name="connsiteY5" fmla="*/ 2004036 h 2717800"/>
                  <a:gd name="connsiteX6" fmla="*/ 2208091 w 2946400"/>
                  <a:gd name="connsiteY6" fmla="*/ 2009333 h 2717800"/>
                  <a:gd name="connsiteX7" fmla="*/ 2235200 w 2946400"/>
                  <a:gd name="connsiteY7" fmla="*/ 2006600 h 2717800"/>
                  <a:gd name="connsiteX8" fmla="*/ 29464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2946400" y="2717800"/>
                    </a:moveTo>
                    <a:lnTo>
                      <a:pt x="2946400" y="1358900"/>
                    </a:lnTo>
                    <a:cubicBezTo>
                      <a:pt x="2946400" y="608400"/>
                      <a:pt x="2338000" y="0"/>
                      <a:pt x="1587500" y="0"/>
                    </a:cubicBezTo>
                    <a:lnTo>
                      <a:pt x="0" y="0"/>
                    </a:lnTo>
                    <a:lnTo>
                      <a:pt x="0" y="2004036"/>
                    </a:lnTo>
                    <a:lnTo>
                      <a:pt x="2208091" y="2004036"/>
                    </a:lnTo>
                    <a:lnTo>
                      <a:pt x="2208091" y="2009333"/>
                    </a:lnTo>
                    <a:lnTo>
                      <a:pt x="2235200" y="2006600"/>
                    </a:lnTo>
                    <a:cubicBezTo>
                      <a:pt x="2627985" y="2006600"/>
                      <a:pt x="2946400" y="2325015"/>
                      <a:pt x="2946400" y="2717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Rectangle 43"/>
              <p:cNvSpPr/>
              <p:nvPr/>
            </p:nvSpPr>
            <p:spPr>
              <a:xfrm>
                <a:off x="7331009" y="1261202"/>
                <a:ext cx="1027663" cy="700434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07"/>
            <p:cNvGrpSpPr/>
            <p:nvPr/>
          </p:nvGrpSpPr>
          <p:grpSpPr>
            <a:xfrm>
              <a:off x="3024552" y="2713549"/>
              <a:ext cx="2315867" cy="899531"/>
              <a:chOff x="3956536" y="3618065"/>
              <a:chExt cx="3087823" cy="1199375"/>
            </a:xfrm>
          </p:grpSpPr>
          <p:sp>
            <p:nvSpPr>
              <p:cNvPr id="31" name="Freeform: Shape 20"/>
              <p:cNvSpPr/>
              <p:nvPr/>
            </p:nvSpPr>
            <p:spPr>
              <a:xfrm flipV="1">
                <a:off x="3956536" y="3867534"/>
                <a:ext cx="1029804" cy="949906"/>
              </a:xfrm>
              <a:custGeom>
                <a:gdLst>
                  <a:gd name="connsiteX0" fmla="*/ 1358900 w 2946400"/>
                  <a:gd name="connsiteY0" fmla="*/ 2717800 h 2717800"/>
                  <a:gd name="connsiteX1" fmla="*/ 2946400 w 2946400"/>
                  <a:gd name="connsiteY1" fmla="*/ 2717800 h 2717800"/>
                  <a:gd name="connsiteX2" fmla="*/ 2946400 w 2946400"/>
                  <a:gd name="connsiteY2" fmla="*/ 713763 h 2717800"/>
                  <a:gd name="connsiteX3" fmla="*/ 738309 w 2946400"/>
                  <a:gd name="connsiteY3" fmla="*/ 713763 h 2717800"/>
                  <a:gd name="connsiteX4" fmla="*/ 738309 w 2946400"/>
                  <a:gd name="connsiteY4" fmla="*/ 708467 h 2717800"/>
                  <a:gd name="connsiteX5" fmla="*/ 711200 w 2946400"/>
                  <a:gd name="connsiteY5" fmla="*/ 711200 h 2717800"/>
                  <a:gd name="connsiteX6" fmla="*/ 0 w 2946400"/>
                  <a:gd name="connsiteY6" fmla="*/ 0 h 2717800"/>
                  <a:gd name="connsiteX7" fmla="*/ 0 w 2946400"/>
                  <a:gd name="connsiteY7" fmla="*/ 1358900 h 2717800"/>
                  <a:gd name="connsiteX8" fmla="*/ 13589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1358900" y="2717800"/>
                    </a:moveTo>
                    <a:lnTo>
                      <a:pt x="2946400" y="2717800"/>
                    </a:lnTo>
                    <a:lnTo>
                      <a:pt x="2946400" y="713763"/>
                    </a:lnTo>
                    <a:lnTo>
                      <a:pt x="738309" y="713763"/>
                    </a:lnTo>
                    <a:lnTo>
                      <a:pt x="738309" y="708467"/>
                    </a:lnTo>
                    <a:lnTo>
                      <a:pt x="711200" y="711200"/>
                    </a:lnTo>
                    <a:cubicBezTo>
                      <a:pt x="318415" y="711200"/>
                      <a:pt x="0" y="392785"/>
                      <a:pt x="0" y="0"/>
                    </a:cubicBezTo>
                    <a:lnTo>
                      <a:pt x="0" y="1358900"/>
                    </a:lnTo>
                    <a:cubicBezTo>
                      <a:pt x="0" y="2109400"/>
                      <a:pt x="608400" y="2717800"/>
                      <a:pt x="1358900" y="2717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 flipV="1">
                <a:off x="6014555" y="3618065"/>
                <a:ext cx="1029804" cy="949906"/>
              </a:xfrm>
              <a:custGeom>
                <a:gdLst>
                  <a:gd name="connsiteX0" fmla="*/ 2946400 w 2946400"/>
                  <a:gd name="connsiteY0" fmla="*/ 2717800 h 2717800"/>
                  <a:gd name="connsiteX1" fmla="*/ 2946400 w 2946400"/>
                  <a:gd name="connsiteY1" fmla="*/ 1358900 h 2717800"/>
                  <a:gd name="connsiteX2" fmla="*/ 1587500 w 2946400"/>
                  <a:gd name="connsiteY2" fmla="*/ 0 h 2717800"/>
                  <a:gd name="connsiteX3" fmla="*/ 0 w 2946400"/>
                  <a:gd name="connsiteY3" fmla="*/ 0 h 2717800"/>
                  <a:gd name="connsiteX4" fmla="*/ 0 w 2946400"/>
                  <a:gd name="connsiteY4" fmla="*/ 2004036 h 2717800"/>
                  <a:gd name="connsiteX5" fmla="*/ 2208091 w 2946400"/>
                  <a:gd name="connsiteY5" fmla="*/ 2004036 h 2717800"/>
                  <a:gd name="connsiteX6" fmla="*/ 2208091 w 2946400"/>
                  <a:gd name="connsiteY6" fmla="*/ 2009333 h 2717800"/>
                  <a:gd name="connsiteX7" fmla="*/ 2235200 w 2946400"/>
                  <a:gd name="connsiteY7" fmla="*/ 2006600 h 2717800"/>
                  <a:gd name="connsiteX8" fmla="*/ 2946400 w 2946400"/>
                  <a:gd name="connsiteY8" fmla="*/ 2717800 h 27178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6400" h="2717800">
                    <a:moveTo>
                      <a:pt x="2946400" y="2717800"/>
                    </a:moveTo>
                    <a:lnTo>
                      <a:pt x="2946400" y="1358900"/>
                    </a:lnTo>
                    <a:cubicBezTo>
                      <a:pt x="2946400" y="608400"/>
                      <a:pt x="2338000" y="0"/>
                      <a:pt x="1587500" y="0"/>
                    </a:cubicBezTo>
                    <a:lnTo>
                      <a:pt x="0" y="0"/>
                    </a:lnTo>
                    <a:lnTo>
                      <a:pt x="0" y="2004036"/>
                    </a:lnTo>
                    <a:lnTo>
                      <a:pt x="2208091" y="2004036"/>
                    </a:lnTo>
                    <a:lnTo>
                      <a:pt x="2208091" y="2009333"/>
                    </a:lnTo>
                    <a:lnTo>
                      <a:pt x="2235200" y="2006600"/>
                    </a:lnTo>
                    <a:cubicBezTo>
                      <a:pt x="2627985" y="2006600"/>
                      <a:pt x="2946400" y="2325015"/>
                      <a:pt x="2946400" y="2717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Rectangle 60"/>
              <p:cNvSpPr/>
              <p:nvPr/>
            </p:nvSpPr>
            <p:spPr>
              <a:xfrm>
                <a:off x="4986671" y="3867389"/>
                <a:ext cx="1027663" cy="700434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: Shape 58"/>
            <p:cNvSpPr/>
            <p:nvPr/>
          </p:nvSpPr>
          <p:spPr bwMode="auto">
            <a:xfrm>
              <a:off x="5051171" y="1052684"/>
              <a:ext cx="386288" cy="304678"/>
            </a:xfrm>
            <a:custGeom>
              <a:gdLst>
                <a:gd name="connsiteX0" fmla="*/ 222151 w 338138"/>
                <a:gd name="connsiteY0" fmla="*/ 85725 h 266700"/>
                <a:gd name="connsiteX1" fmla="*/ 230188 w 338138"/>
                <a:gd name="connsiteY1" fmla="*/ 93663 h 266700"/>
                <a:gd name="connsiteX2" fmla="*/ 230188 w 338138"/>
                <a:gd name="connsiteY2" fmla="*/ 139965 h 266700"/>
                <a:gd name="connsiteX3" fmla="*/ 227509 w 338138"/>
                <a:gd name="connsiteY3" fmla="*/ 145257 h 266700"/>
                <a:gd name="connsiteX4" fmla="*/ 202059 w 338138"/>
                <a:gd name="connsiteY4" fmla="*/ 171715 h 266700"/>
                <a:gd name="connsiteX5" fmla="*/ 195362 w 338138"/>
                <a:gd name="connsiteY5" fmla="*/ 173038 h 266700"/>
                <a:gd name="connsiteX6" fmla="*/ 190004 w 338138"/>
                <a:gd name="connsiteY6" fmla="*/ 171715 h 266700"/>
                <a:gd name="connsiteX7" fmla="*/ 190004 w 338138"/>
                <a:gd name="connsiteY7" fmla="*/ 159809 h 266700"/>
                <a:gd name="connsiteX8" fmla="*/ 214115 w 338138"/>
                <a:gd name="connsiteY8" fmla="*/ 135996 h 266700"/>
                <a:gd name="connsiteX9" fmla="*/ 214115 w 338138"/>
                <a:gd name="connsiteY9" fmla="*/ 93663 h 266700"/>
                <a:gd name="connsiteX10" fmla="*/ 222151 w 338138"/>
                <a:gd name="connsiteY10" fmla="*/ 85725 h 266700"/>
                <a:gd name="connsiteX11" fmla="*/ 216065 w 338138"/>
                <a:gd name="connsiteY11" fmla="*/ 22225 h 266700"/>
                <a:gd name="connsiteX12" fmla="*/ 153987 w 338138"/>
                <a:gd name="connsiteY12" fmla="*/ 43172 h 266700"/>
                <a:gd name="connsiteX13" fmla="*/ 167195 w 338138"/>
                <a:gd name="connsiteY13" fmla="*/ 57573 h 266700"/>
                <a:gd name="connsiteX14" fmla="*/ 216065 w 338138"/>
                <a:gd name="connsiteY14" fmla="*/ 40553 h 266700"/>
                <a:gd name="connsiteX15" fmla="*/ 299275 w 338138"/>
                <a:gd name="connsiteY15" fmla="*/ 123032 h 266700"/>
                <a:gd name="connsiteX16" fmla="*/ 222669 w 338138"/>
                <a:gd name="connsiteY16" fmla="*/ 204201 h 266700"/>
                <a:gd name="connsiteX17" fmla="*/ 227952 w 338138"/>
                <a:gd name="connsiteY17" fmla="*/ 222529 h 266700"/>
                <a:gd name="connsiteX18" fmla="*/ 227952 w 338138"/>
                <a:gd name="connsiteY18" fmla="*/ 223838 h 266700"/>
                <a:gd name="connsiteX19" fmla="*/ 319087 w 338138"/>
                <a:gd name="connsiteY19" fmla="*/ 123032 h 266700"/>
                <a:gd name="connsiteX20" fmla="*/ 216065 w 338138"/>
                <a:gd name="connsiteY20" fmla="*/ 22225 h 266700"/>
                <a:gd name="connsiteX21" fmla="*/ 215299 w 338138"/>
                <a:gd name="connsiteY21" fmla="*/ 0 h 266700"/>
                <a:gd name="connsiteX22" fmla="*/ 338138 w 338138"/>
                <a:gd name="connsiteY22" fmla="*/ 122788 h 266700"/>
                <a:gd name="connsiteX23" fmla="*/ 227187 w 338138"/>
                <a:gd name="connsiteY23" fmla="*/ 244255 h 266700"/>
                <a:gd name="connsiteX24" fmla="*/ 227187 w 338138"/>
                <a:gd name="connsiteY24" fmla="*/ 266700 h 266700"/>
                <a:gd name="connsiteX25" fmla="*/ 0 w 338138"/>
                <a:gd name="connsiteY25" fmla="*/ 266700 h 266700"/>
                <a:gd name="connsiteX26" fmla="*/ 0 w 338138"/>
                <a:gd name="connsiteY26" fmla="*/ 223130 h 266700"/>
                <a:gd name="connsiteX27" fmla="*/ 30379 w 338138"/>
                <a:gd name="connsiteY27" fmla="*/ 180881 h 266700"/>
                <a:gd name="connsiteX28" fmla="*/ 67363 w 338138"/>
                <a:gd name="connsiteY28" fmla="*/ 163717 h 266700"/>
                <a:gd name="connsiteX29" fmla="*/ 92459 w 338138"/>
                <a:gd name="connsiteY29" fmla="*/ 216529 h 266700"/>
                <a:gd name="connsiteX30" fmla="*/ 105668 w 338138"/>
                <a:gd name="connsiteY30" fmla="*/ 180881 h 266700"/>
                <a:gd name="connsiteX31" fmla="*/ 113593 w 338138"/>
                <a:gd name="connsiteY31" fmla="*/ 182201 h 266700"/>
                <a:gd name="connsiteX32" fmla="*/ 121518 w 338138"/>
                <a:gd name="connsiteY32" fmla="*/ 180881 h 266700"/>
                <a:gd name="connsiteX33" fmla="*/ 133406 w 338138"/>
                <a:gd name="connsiteY33" fmla="*/ 215209 h 266700"/>
                <a:gd name="connsiteX34" fmla="*/ 158502 w 338138"/>
                <a:gd name="connsiteY34" fmla="*/ 162397 h 266700"/>
                <a:gd name="connsiteX35" fmla="*/ 196807 w 338138"/>
                <a:gd name="connsiteY35" fmla="*/ 180881 h 266700"/>
                <a:gd name="connsiteX36" fmla="*/ 217941 w 338138"/>
                <a:gd name="connsiteY36" fmla="*/ 198045 h 266700"/>
                <a:gd name="connsiteX37" fmla="*/ 291908 w 338138"/>
                <a:gd name="connsiteY37" fmla="*/ 122788 h 266700"/>
                <a:gd name="connsiteX38" fmla="*/ 215299 w 338138"/>
                <a:gd name="connsiteY38" fmla="*/ 47531 h 266700"/>
                <a:gd name="connsiteX39" fmla="*/ 169069 w 338138"/>
                <a:gd name="connsiteY39" fmla="*/ 63374 h 266700"/>
                <a:gd name="connsiteX40" fmla="*/ 171710 w 338138"/>
                <a:gd name="connsiteY40" fmla="*/ 85819 h 266700"/>
                <a:gd name="connsiteX41" fmla="*/ 113593 w 338138"/>
                <a:gd name="connsiteY41" fmla="*/ 162397 h 266700"/>
                <a:gd name="connsiteX42" fmla="*/ 55476 w 338138"/>
                <a:gd name="connsiteY42" fmla="*/ 85819 h 266700"/>
                <a:gd name="connsiteX43" fmla="*/ 113593 w 338138"/>
                <a:gd name="connsiteY43" fmla="*/ 29046 h 266700"/>
                <a:gd name="connsiteX44" fmla="*/ 134727 w 338138"/>
                <a:gd name="connsiteY44" fmla="*/ 31687 h 266700"/>
                <a:gd name="connsiteX45" fmla="*/ 215299 w 338138"/>
                <a:gd name="connsiteY45" fmla="*/ 0 h 266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266700">
                  <a:moveTo>
                    <a:pt x="222151" y="85725"/>
                  </a:moveTo>
                  <a:cubicBezTo>
                    <a:pt x="226170" y="85725"/>
                    <a:pt x="230188" y="88371"/>
                    <a:pt x="230188" y="93663"/>
                  </a:cubicBezTo>
                  <a:cubicBezTo>
                    <a:pt x="230188" y="139965"/>
                    <a:pt x="230188" y="139965"/>
                    <a:pt x="230188" y="139965"/>
                  </a:cubicBezTo>
                  <a:cubicBezTo>
                    <a:pt x="230188" y="141288"/>
                    <a:pt x="228849" y="143934"/>
                    <a:pt x="227509" y="145257"/>
                  </a:cubicBezTo>
                  <a:cubicBezTo>
                    <a:pt x="202059" y="171715"/>
                    <a:pt x="202059" y="171715"/>
                    <a:pt x="202059" y="171715"/>
                  </a:cubicBezTo>
                  <a:cubicBezTo>
                    <a:pt x="200720" y="173038"/>
                    <a:pt x="198041" y="173038"/>
                    <a:pt x="195362" y="173038"/>
                  </a:cubicBezTo>
                  <a:cubicBezTo>
                    <a:pt x="194023" y="173038"/>
                    <a:pt x="191344" y="173038"/>
                    <a:pt x="190004" y="171715"/>
                  </a:cubicBezTo>
                  <a:cubicBezTo>
                    <a:pt x="187325" y="167746"/>
                    <a:pt x="187325" y="162455"/>
                    <a:pt x="190004" y="159809"/>
                  </a:cubicBezTo>
                  <a:cubicBezTo>
                    <a:pt x="214115" y="135996"/>
                    <a:pt x="214115" y="135996"/>
                    <a:pt x="214115" y="135996"/>
                  </a:cubicBezTo>
                  <a:cubicBezTo>
                    <a:pt x="214115" y="93663"/>
                    <a:pt x="214115" y="93663"/>
                    <a:pt x="214115" y="93663"/>
                  </a:cubicBezTo>
                  <a:cubicBezTo>
                    <a:pt x="214115" y="88371"/>
                    <a:pt x="216794" y="85725"/>
                    <a:pt x="222151" y="85725"/>
                  </a:cubicBezTo>
                  <a:close/>
                  <a:moveTo>
                    <a:pt x="216065" y="22225"/>
                  </a:moveTo>
                  <a:cubicBezTo>
                    <a:pt x="193611" y="22225"/>
                    <a:pt x="171157" y="30080"/>
                    <a:pt x="153987" y="43172"/>
                  </a:cubicBezTo>
                  <a:cubicBezTo>
                    <a:pt x="159270" y="47099"/>
                    <a:pt x="163232" y="52336"/>
                    <a:pt x="167195" y="57573"/>
                  </a:cubicBezTo>
                  <a:cubicBezTo>
                    <a:pt x="180403" y="47099"/>
                    <a:pt x="197574" y="40553"/>
                    <a:pt x="216065" y="40553"/>
                  </a:cubicBezTo>
                  <a:cubicBezTo>
                    <a:pt x="262293" y="40553"/>
                    <a:pt x="299275" y="78519"/>
                    <a:pt x="299275" y="123032"/>
                  </a:cubicBezTo>
                  <a:cubicBezTo>
                    <a:pt x="299275" y="166234"/>
                    <a:pt x="264934" y="201582"/>
                    <a:pt x="222669" y="204201"/>
                  </a:cubicBezTo>
                  <a:cubicBezTo>
                    <a:pt x="225310" y="210746"/>
                    <a:pt x="227952" y="217292"/>
                    <a:pt x="227952" y="222529"/>
                  </a:cubicBezTo>
                  <a:cubicBezTo>
                    <a:pt x="227952" y="222529"/>
                    <a:pt x="227952" y="222529"/>
                    <a:pt x="227952" y="223838"/>
                  </a:cubicBezTo>
                  <a:cubicBezTo>
                    <a:pt x="278142" y="217292"/>
                    <a:pt x="319087" y="175399"/>
                    <a:pt x="319087" y="123032"/>
                  </a:cubicBezTo>
                  <a:cubicBezTo>
                    <a:pt x="319087" y="66737"/>
                    <a:pt x="272859" y="22225"/>
                    <a:pt x="216065" y="22225"/>
                  </a:cubicBezTo>
                  <a:close/>
                  <a:moveTo>
                    <a:pt x="215299" y="0"/>
                  </a:moveTo>
                  <a:cubicBezTo>
                    <a:pt x="282662" y="0"/>
                    <a:pt x="338138" y="55452"/>
                    <a:pt x="338138" y="122788"/>
                  </a:cubicBezTo>
                  <a:cubicBezTo>
                    <a:pt x="338138" y="186162"/>
                    <a:pt x="289267" y="238974"/>
                    <a:pt x="227187" y="244255"/>
                  </a:cubicBezTo>
                  <a:cubicBezTo>
                    <a:pt x="227187" y="244255"/>
                    <a:pt x="227187" y="244255"/>
                    <a:pt x="227187" y="266700"/>
                  </a:cubicBezTo>
                  <a:cubicBezTo>
                    <a:pt x="227187" y="266700"/>
                    <a:pt x="227187" y="266700"/>
                    <a:pt x="0" y="266700"/>
                  </a:cubicBezTo>
                  <a:cubicBezTo>
                    <a:pt x="0" y="266700"/>
                    <a:pt x="0" y="266700"/>
                    <a:pt x="0" y="223130"/>
                  </a:cubicBezTo>
                  <a:cubicBezTo>
                    <a:pt x="0" y="208607"/>
                    <a:pt x="13208" y="188803"/>
                    <a:pt x="30379" y="180881"/>
                  </a:cubicBezTo>
                  <a:cubicBezTo>
                    <a:pt x="30379" y="180881"/>
                    <a:pt x="30379" y="180881"/>
                    <a:pt x="67363" y="163717"/>
                  </a:cubicBezTo>
                  <a:cubicBezTo>
                    <a:pt x="67363" y="163717"/>
                    <a:pt x="67363" y="163717"/>
                    <a:pt x="92459" y="216529"/>
                  </a:cubicBezTo>
                  <a:cubicBezTo>
                    <a:pt x="92459" y="216529"/>
                    <a:pt x="92459" y="216529"/>
                    <a:pt x="105668" y="180881"/>
                  </a:cubicBezTo>
                  <a:cubicBezTo>
                    <a:pt x="108310" y="182201"/>
                    <a:pt x="110951" y="182201"/>
                    <a:pt x="113593" y="182201"/>
                  </a:cubicBezTo>
                  <a:cubicBezTo>
                    <a:pt x="116235" y="182201"/>
                    <a:pt x="118876" y="182201"/>
                    <a:pt x="121518" y="180881"/>
                  </a:cubicBezTo>
                  <a:cubicBezTo>
                    <a:pt x="121518" y="180881"/>
                    <a:pt x="121518" y="180881"/>
                    <a:pt x="133406" y="215209"/>
                  </a:cubicBezTo>
                  <a:cubicBezTo>
                    <a:pt x="133406" y="215209"/>
                    <a:pt x="133406" y="215209"/>
                    <a:pt x="158502" y="162397"/>
                  </a:cubicBezTo>
                  <a:cubicBezTo>
                    <a:pt x="158502" y="162397"/>
                    <a:pt x="158502" y="162397"/>
                    <a:pt x="196807" y="180881"/>
                  </a:cubicBezTo>
                  <a:cubicBezTo>
                    <a:pt x="204732" y="184842"/>
                    <a:pt x="212657" y="191443"/>
                    <a:pt x="217941" y="198045"/>
                  </a:cubicBezTo>
                  <a:cubicBezTo>
                    <a:pt x="258887" y="198045"/>
                    <a:pt x="291908" y="163717"/>
                    <a:pt x="291908" y="122788"/>
                  </a:cubicBezTo>
                  <a:cubicBezTo>
                    <a:pt x="291908" y="80538"/>
                    <a:pt x="257566" y="47531"/>
                    <a:pt x="215299" y="47531"/>
                  </a:cubicBezTo>
                  <a:cubicBezTo>
                    <a:pt x="198128" y="47531"/>
                    <a:pt x="180956" y="52812"/>
                    <a:pt x="169069" y="63374"/>
                  </a:cubicBezTo>
                  <a:cubicBezTo>
                    <a:pt x="170390" y="69976"/>
                    <a:pt x="171710" y="77897"/>
                    <a:pt x="171710" y="85819"/>
                  </a:cubicBezTo>
                  <a:cubicBezTo>
                    <a:pt x="171710" y="122788"/>
                    <a:pt x="145293" y="162397"/>
                    <a:pt x="113593" y="162397"/>
                  </a:cubicBezTo>
                  <a:cubicBezTo>
                    <a:pt x="80572" y="162397"/>
                    <a:pt x="55476" y="122788"/>
                    <a:pt x="55476" y="85819"/>
                  </a:cubicBezTo>
                  <a:cubicBezTo>
                    <a:pt x="55476" y="48851"/>
                    <a:pt x="80572" y="29046"/>
                    <a:pt x="113593" y="29046"/>
                  </a:cubicBezTo>
                  <a:cubicBezTo>
                    <a:pt x="121518" y="29046"/>
                    <a:pt x="128122" y="30367"/>
                    <a:pt x="134727" y="31687"/>
                  </a:cubicBezTo>
                  <a:cubicBezTo>
                    <a:pt x="155860" y="11883"/>
                    <a:pt x="184919" y="0"/>
                    <a:pt x="2152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62"/>
            <p:cNvSpPr/>
            <p:nvPr/>
          </p:nvSpPr>
          <p:spPr bwMode="auto">
            <a:xfrm>
              <a:off x="3901357" y="3942124"/>
              <a:ext cx="360708" cy="284501"/>
            </a:xfrm>
            <a:custGeom>
              <a:gdLst>
                <a:gd name="connsiteX0" fmla="*/ 222151 w 338138"/>
                <a:gd name="connsiteY0" fmla="*/ 85725 h 266700"/>
                <a:gd name="connsiteX1" fmla="*/ 230188 w 338138"/>
                <a:gd name="connsiteY1" fmla="*/ 93663 h 266700"/>
                <a:gd name="connsiteX2" fmla="*/ 230188 w 338138"/>
                <a:gd name="connsiteY2" fmla="*/ 139965 h 266700"/>
                <a:gd name="connsiteX3" fmla="*/ 227509 w 338138"/>
                <a:gd name="connsiteY3" fmla="*/ 145257 h 266700"/>
                <a:gd name="connsiteX4" fmla="*/ 202059 w 338138"/>
                <a:gd name="connsiteY4" fmla="*/ 171715 h 266700"/>
                <a:gd name="connsiteX5" fmla="*/ 195362 w 338138"/>
                <a:gd name="connsiteY5" fmla="*/ 173038 h 266700"/>
                <a:gd name="connsiteX6" fmla="*/ 190004 w 338138"/>
                <a:gd name="connsiteY6" fmla="*/ 171715 h 266700"/>
                <a:gd name="connsiteX7" fmla="*/ 190004 w 338138"/>
                <a:gd name="connsiteY7" fmla="*/ 159809 h 266700"/>
                <a:gd name="connsiteX8" fmla="*/ 214115 w 338138"/>
                <a:gd name="connsiteY8" fmla="*/ 135996 h 266700"/>
                <a:gd name="connsiteX9" fmla="*/ 214115 w 338138"/>
                <a:gd name="connsiteY9" fmla="*/ 93663 h 266700"/>
                <a:gd name="connsiteX10" fmla="*/ 222151 w 338138"/>
                <a:gd name="connsiteY10" fmla="*/ 85725 h 266700"/>
                <a:gd name="connsiteX11" fmla="*/ 216065 w 338138"/>
                <a:gd name="connsiteY11" fmla="*/ 22225 h 266700"/>
                <a:gd name="connsiteX12" fmla="*/ 153987 w 338138"/>
                <a:gd name="connsiteY12" fmla="*/ 43172 h 266700"/>
                <a:gd name="connsiteX13" fmla="*/ 167195 w 338138"/>
                <a:gd name="connsiteY13" fmla="*/ 57573 h 266700"/>
                <a:gd name="connsiteX14" fmla="*/ 216065 w 338138"/>
                <a:gd name="connsiteY14" fmla="*/ 40553 h 266700"/>
                <a:gd name="connsiteX15" fmla="*/ 299275 w 338138"/>
                <a:gd name="connsiteY15" fmla="*/ 123032 h 266700"/>
                <a:gd name="connsiteX16" fmla="*/ 222669 w 338138"/>
                <a:gd name="connsiteY16" fmla="*/ 204201 h 266700"/>
                <a:gd name="connsiteX17" fmla="*/ 227952 w 338138"/>
                <a:gd name="connsiteY17" fmla="*/ 222529 h 266700"/>
                <a:gd name="connsiteX18" fmla="*/ 227952 w 338138"/>
                <a:gd name="connsiteY18" fmla="*/ 223838 h 266700"/>
                <a:gd name="connsiteX19" fmla="*/ 319087 w 338138"/>
                <a:gd name="connsiteY19" fmla="*/ 123032 h 266700"/>
                <a:gd name="connsiteX20" fmla="*/ 216065 w 338138"/>
                <a:gd name="connsiteY20" fmla="*/ 22225 h 266700"/>
                <a:gd name="connsiteX21" fmla="*/ 215299 w 338138"/>
                <a:gd name="connsiteY21" fmla="*/ 0 h 266700"/>
                <a:gd name="connsiteX22" fmla="*/ 338138 w 338138"/>
                <a:gd name="connsiteY22" fmla="*/ 122788 h 266700"/>
                <a:gd name="connsiteX23" fmla="*/ 227187 w 338138"/>
                <a:gd name="connsiteY23" fmla="*/ 244255 h 266700"/>
                <a:gd name="connsiteX24" fmla="*/ 227187 w 338138"/>
                <a:gd name="connsiteY24" fmla="*/ 266700 h 266700"/>
                <a:gd name="connsiteX25" fmla="*/ 0 w 338138"/>
                <a:gd name="connsiteY25" fmla="*/ 266700 h 266700"/>
                <a:gd name="connsiteX26" fmla="*/ 0 w 338138"/>
                <a:gd name="connsiteY26" fmla="*/ 223130 h 266700"/>
                <a:gd name="connsiteX27" fmla="*/ 30379 w 338138"/>
                <a:gd name="connsiteY27" fmla="*/ 180881 h 266700"/>
                <a:gd name="connsiteX28" fmla="*/ 67363 w 338138"/>
                <a:gd name="connsiteY28" fmla="*/ 163717 h 266700"/>
                <a:gd name="connsiteX29" fmla="*/ 92459 w 338138"/>
                <a:gd name="connsiteY29" fmla="*/ 216529 h 266700"/>
                <a:gd name="connsiteX30" fmla="*/ 105668 w 338138"/>
                <a:gd name="connsiteY30" fmla="*/ 180881 h 266700"/>
                <a:gd name="connsiteX31" fmla="*/ 113593 w 338138"/>
                <a:gd name="connsiteY31" fmla="*/ 182201 h 266700"/>
                <a:gd name="connsiteX32" fmla="*/ 121518 w 338138"/>
                <a:gd name="connsiteY32" fmla="*/ 180881 h 266700"/>
                <a:gd name="connsiteX33" fmla="*/ 133406 w 338138"/>
                <a:gd name="connsiteY33" fmla="*/ 215209 h 266700"/>
                <a:gd name="connsiteX34" fmla="*/ 158502 w 338138"/>
                <a:gd name="connsiteY34" fmla="*/ 162397 h 266700"/>
                <a:gd name="connsiteX35" fmla="*/ 196807 w 338138"/>
                <a:gd name="connsiteY35" fmla="*/ 180881 h 266700"/>
                <a:gd name="connsiteX36" fmla="*/ 217941 w 338138"/>
                <a:gd name="connsiteY36" fmla="*/ 198045 h 266700"/>
                <a:gd name="connsiteX37" fmla="*/ 291908 w 338138"/>
                <a:gd name="connsiteY37" fmla="*/ 122788 h 266700"/>
                <a:gd name="connsiteX38" fmla="*/ 215299 w 338138"/>
                <a:gd name="connsiteY38" fmla="*/ 47531 h 266700"/>
                <a:gd name="connsiteX39" fmla="*/ 169069 w 338138"/>
                <a:gd name="connsiteY39" fmla="*/ 63374 h 266700"/>
                <a:gd name="connsiteX40" fmla="*/ 171710 w 338138"/>
                <a:gd name="connsiteY40" fmla="*/ 85819 h 266700"/>
                <a:gd name="connsiteX41" fmla="*/ 113593 w 338138"/>
                <a:gd name="connsiteY41" fmla="*/ 162397 h 266700"/>
                <a:gd name="connsiteX42" fmla="*/ 55476 w 338138"/>
                <a:gd name="connsiteY42" fmla="*/ 85819 h 266700"/>
                <a:gd name="connsiteX43" fmla="*/ 113593 w 338138"/>
                <a:gd name="connsiteY43" fmla="*/ 29046 h 266700"/>
                <a:gd name="connsiteX44" fmla="*/ 134727 w 338138"/>
                <a:gd name="connsiteY44" fmla="*/ 31687 h 266700"/>
                <a:gd name="connsiteX45" fmla="*/ 215299 w 338138"/>
                <a:gd name="connsiteY45" fmla="*/ 0 h 266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266700">
                  <a:moveTo>
                    <a:pt x="222151" y="85725"/>
                  </a:moveTo>
                  <a:cubicBezTo>
                    <a:pt x="226170" y="85725"/>
                    <a:pt x="230188" y="88371"/>
                    <a:pt x="230188" y="93663"/>
                  </a:cubicBezTo>
                  <a:cubicBezTo>
                    <a:pt x="230188" y="139965"/>
                    <a:pt x="230188" y="139965"/>
                    <a:pt x="230188" y="139965"/>
                  </a:cubicBezTo>
                  <a:cubicBezTo>
                    <a:pt x="230188" y="141288"/>
                    <a:pt x="228849" y="143934"/>
                    <a:pt x="227509" y="145257"/>
                  </a:cubicBezTo>
                  <a:cubicBezTo>
                    <a:pt x="202059" y="171715"/>
                    <a:pt x="202059" y="171715"/>
                    <a:pt x="202059" y="171715"/>
                  </a:cubicBezTo>
                  <a:cubicBezTo>
                    <a:pt x="200720" y="173038"/>
                    <a:pt x="198041" y="173038"/>
                    <a:pt x="195362" y="173038"/>
                  </a:cubicBezTo>
                  <a:cubicBezTo>
                    <a:pt x="194023" y="173038"/>
                    <a:pt x="191344" y="173038"/>
                    <a:pt x="190004" y="171715"/>
                  </a:cubicBezTo>
                  <a:cubicBezTo>
                    <a:pt x="187325" y="167746"/>
                    <a:pt x="187325" y="162455"/>
                    <a:pt x="190004" y="159809"/>
                  </a:cubicBezTo>
                  <a:cubicBezTo>
                    <a:pt x="214115" y="135996"/>
                    <a:pt x="214115" y="135996"/>
                    <a:pt x="214115" y="135996"/>
                  </a:cubicBezTo>
                  <a:cubicBezTo>
                    <a:pt x="214115" y="93663"/>
                    <a:pt x="214115" y="93663"/>
                    <a:pt x="214115" y="93663"/>
                  </a:cubicBezTo>
                  <a:cubicBezTo>
                    <a:pt x="214115" y="88371"/>
                    <a:pt x="216794" y="85725"/>
                    <a:pt x="222151" y="85725"/>
                  </a:cubicBezTo>
                  <a:close/>
                  <a:moveTo>
                    <a:pt x="216065" y="22225"/>
                  </a:moveTo>
                  <a:cubicBezTo>
                    <a:pt x="193611" y="22225"/>
                    <a:pt x="171157" y="30080"/>
                    <a:pt x="153987" y="43172"/>
                  </a:cubicBezTo>
                  <a:cubicBezTo>
                    <a:pt x="159270" y="47099"/>
                    <a:pt x="163232" y="52336"/>
                    <a:pt x="167195" y="57573"/>
                  </a:cubicBezTo>
                  <a:cubicBezTo>
                    <a:pt x="180403" y="47099"/>
                    <a:pt x="197574" y="40553"/>
                    <a:pt x="216065" y="40553"/>
                  </a:cubicBezTo>
                  <a:cubicBezTo>
                    <a:pt x="262293" y="40553"/>
                    <a:pt x="299275" y="78519"/>
                    <a:pt x="299275" y="123032"/>
                  </a:cubicBezTo>
                  <a:cubicBezTo>
                    <a:pt x="299275" y="166234"/>
                    <a:pt x="264934" y="201582"/>
                    <a:pt x="222669" y="204201"/>
                  </a:cubicBezTo>
                  <a:cubicBezTo>
                    <a:pt x="225310" y="210746"/>
                    <a:pt x="227952" y="217292"/>
                    <a:pt x="227952" y="222529"/>
                  </a:cubicBezTo>
                  <a:cubicBezTo>
                    <a:pt x="227952" y="222529"/>
                    <a:pt x="227952" y="222529"/>
                    <a:pt x="227952" y="223838"/>
                  </a:cubicBezTo>
                  <a:cubicBezTo>
                    <a:pt x="278142" y="217292"/>
                    <a:pt x="319087" y="175399"/>
                    <a:pt x="319087" y="123032"/>
                  </a:cubicBezTo>
                  <a:cubicBezTo>
                    <a:pt x="319087" y="66737"/>
                    <a:pt x="272859" y="22225"/>
                    <a:pt x="216065" y="22225"/>
                  </a:cubicBezTo>
                  <a:close/>
                  <a:moveTo>
                    <a:pt x="215299" y="0"/>
                  </a:moveTo>
                  <a:cubicBezTo>
                    <a:pt x="282662" y="0"/>
                    <a:pt x="338138" y="55452"/>
                    <a:pt x="338138" y="122788"/>
                  </a:cubicBezTo>
                  <a:cubicBezTo>
                    <a:pt x="338138" y="186162"/>
                    <a:pt x="289267" y="238974"/>
                    <a:pt x="227187" y="244255"/>
                  </a:cubicBezTo>
                  <a:cubicBezTo>
                    <a:pt x="227187" y="244255"/>
                    <a:pt x="227187" y="244255"/>
                    <a:pt x="227187" y="266700"/>
                  </a:cubicBezTo>
                  <a:cubicBezTo>
                    <a:pt x="227187" y="266700"/>
                    <a:pt x="227187" y="266700"/>
                    <a:pt x="0" y="266700"/>
                  </a:cubicBezTo>
                  <a:cubicBezTo>
                    <a:pt x="0" y="266700"/>
                    <a:pt x="0" y="266700"/>
                    <a:pt x="0" y="223130"/>
                  </a:cubicBezTo>
                  <a:cubicBezTo>
                    <a:pt x="0" y="208607"/>
                    <a:pt x="13208" y="188803"/>
                    <a:pt x="30379" y="180881"/>
                  </a:cubicBezTo>
                  <a:cubicBezTo>
                    <a:pt x="30379" y="180881"/>
                    <a:pt x="30379" y="180881"/>
                    <a:pt x="67363" y="163717"/>
                  </a:cubicBezTo>
                  <a:cubicBezTo>
                    <a:pt x="67363" y="163717"/>
                    <a:pt x="67363" y="163717"/>
                    <a:pt x="92459" y="216529"/>
                  </a:cubicBezTo>
                  <a:cubicBezTo>
                    <a:pt x="92459" y="216529"/>
                    <a:pt x="92459" y="216529"/>
                    <a:pt x="105668" y="180881"/>
                  </a:cubicBezTo>
                  <a:cubicBezTo>
                    <a:pt x="108310" y="182201"/>
                    <a:pt x="110951" y="182201"/>
                    <a:pt x="113593" y="182201"/>
                  </a:cubicBezTo>
                  <a:cubicBezTo>
                    <a:pt x="116235" y="182201"/>
                    <a:pt x="118876" y="182201"/>
                    <a:pt x="121518" y="180881"/>
                  </a:cubicBezTo>
                  <a:cubicBezTo>
                    <a:pt x="121518" y="180881"/>
                    <a:pt x="121518" y="180881"/>
                    <a:pt x="133406" y="215209"/>
                  </a:cubicBezTo>
                  <a:cubicBezTo>
                    <a:pt x="133406" y="215209"/>
                    <a:pt x="133406" y="215209"/>
                    <a:pt x="158502" y="162397"/>
                  </a:cubicBezTo>
                  <a:cubicBezTo>
                    <a:pt x="158502" y="162397"/>
                    <a:pt x="158502" y="162397"/>
                    <a:pt x="196807" y="180881"/>
                  </a:cubicBezTo>
                  <a:cubicBezTo>
                    <a:pt x="204732" y="184842"/>
                    <a:pt x="212657" y="191443"/>
                    <a:pt x="217941" y="198045"/>
                  </a:cubicBezTo>
                  <a:cubicBezTo>
                    <a:pt x="258887" y="198045"/>
                    <a:pt x="291908" y="163717"/>
                    <a:pt x="291908" y="122788"/>
                  </a:cubicBezTo>
                  <a:cubicBezTo>
                    <a:pt x="291908" y="80538"/>
                    <a:pt x="257566" y="47531"/>
                    <a:pt x="215299" y="47531"/>
                  </a:cubicBezTo>
                  <a:cubicBezTo>
                    <a:pt x="198128" y="47531"/>
                    <a:pt x="180956" y="52812"/>
                    <a:pt x="169069" y="63374"/>
                  </a:cubicBezTo>
                  <a:cubicBezTo>
                    <a:pt x="170390" y="69976"/>
                    <a:pt x="171710" y="77897"/>
                    <a:pt x="171710" y="85819"/>
                  </a:cubicBezTo>
                  <a:cubicBezTo>
                    <a:pt x="171710" y="122788"/>
                    <a:pt x="145293" y="162397"/>
                    <a:pt x="113593" y="162397"/>
                  </a:cubicBezTo>
                  <a:cubicBezTo>
                    <a:pt x="80572" y="162397"/>
                    <a:pt x="55476" y="122788"/>
                    <a:pt x="55476" y="85819"/>
                  </a:cubicBezTo>
                  <a:cubicBezTo>
                    <a:pt x="55476" y="48851"/>
                    <a:pt x="80572" y="29046"/>
                    <a:pt x="113593" y="29046"/>
                  </a:cubicBezTo>
                  <a:cubicBezTo>
                    <a:pt x="121518" y="29046"/>
                    <a:pt x="128122" y="30367"/>
                    <a:pt x="134727" y="31687"/>
                  </a:cubicBezTo>
                  <a:cubicBezTo>
                    <a:pt x="155860" y="11883"/>
                    <a:pt x="184919" y="0"/>
                    <a:pt x="2152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61"/>
            <p:cNvSpPr/>
            <p:nvPr/>
          </p:nvSpPr>
          <p:spPr bwMode="auto">
            <a:xfrm>
              <a:off x="3194157" y="3038651"/>
              <a:ext cx="331302" cy="261308"/>
            </a:xfrm>
            <a:custGeom>
              <a:gdLst>
                <a:gd name="connsiteX0" fmla="*/ 222151 w 338138"/>
                <a:gd name="connsiteY0" fmla="*/ 85725 h 266700"/>
                <a:gd name="connsiteX1" fmla="*/ 230188 w 338138"/>
                <a:gd name="connsiteY1" fmla="*/ 93663 h 266700"/>
                <a:gd name="connsiteX2" fmla="*/ 230188 w 338138"/>
                <a:gd name="connsiteY2" fmla="*/ 139965 h 266700"/>
                <a:gd name="connsiteX3" fmla="*/ 227509 w 338138"/>
                <a:gd name="connsiteY3" fmla="*/ 145257 h 266700"/>
                <a:gd name="connsiteX4" fmla="*/ 202059 w 338138"/>
                <a:gd name="connsiteY4" fmla="*/ 171715 h 266700"/>
                <a:gd name="connsiteX5" fmla="*/ 195362 w 338138"/>
                <a:gd name="connsiteY5" fmla="*/ 173038 h 266700"/>
                <a:gd name="connsiteX6" fmla="*/ 190004 w 338138"/>
                <a:gd name="connsiteY6" fmla="*/ 171715 h 266700"/>
                <a:gd name="connsiteX7" fmla="*/ 190004 w 338138"/>
                <a:gd name="connsiteY7" fmla="*/ 159809 h 266700"/>
                <a:gd name="connsiteX8" fmla="*/ 214115 w 338138"/>
                <a:gd name="connsiteY8" fmla="*/ 135996 h 266700"/>
                <a:gd name="connsiteX9" fmla="*/ 214115 w 338138"/>
                <a:gd name="connsiteY9" fmla="*/ 93663 h 266700"/>
                <a:gd name="connsiteX10" fmla="*/ 222151 w 338138"/>
                <a:gd name="connsiteY10" fmla="*/ 85725 h 266700"/>
                <a:gd name="connsiteX11" fmla="*/ 216065 w 338138"/>
                <a:gd name="connsiteY11" fmla="*/ 22225 h 266700"/>
                <a:gd name="connsiteX12" fmla="*/ 153987 w 338138"/>
                <a:gd name="connsiteY12" fmla="*/ 43172 h 266700"/>
                <a:gd name="connsiteX13" fmla="*/ 167195 w 338138"/>
                <a:gd name="connsiteY13" fmla="*/ 57573 h 266700"/>
                <a:gd name="connsiteX14" fmla="*/ 216065 w 338138"/>
                <a:gd name="connsiteY14" fmla="*/ 40553 h 266700"/>
                <a:gd name="connsiteX15" fmla="*/ 299275 w 338138"/>
                <a:gd name="connsiteY15" fmla="*/ 123032 h 266700"/>
                <a:gd name="connsiteX16" fmla="*/ 222669 w 338138"/>
                <a:gd name="connsiteY16" fmla="*/ 204201 h 266700"/>
                <a:gd name="connsiteX17" fmla="*/ 227952 w 338138"/>
                <a:gd name="connsiteY17" fmla="*/ 222529 h 266700"/>
                <a:gd name="connsiteX18" fmla="*/ 227952 w 338138"/>
                <a:gd name="connsiteY18" fmla="*/ 223838 h 266700"/>
                <a:gd name="connsiteX19" fmla="*/ 319087 w 338138"/>
                <a:gd name="connsiteY19" fmla="*/ 123032 h 266700"/>
                <a:gd name="connsiteX20" fmla="*/ 216065 w 338138"/>
                <a:gd name="connsiteY20" fmla="*/ 22225 h 266700"/>
                <a:gd name="connsiteX21" fmla="*/ 215299 w 338138"/>
                <a:gd name="connsiteY21" fmla="*/ 0 h 266700"/>
                <a:gd name="connsiteX22" fmla="*/ 338138 w 338138"/>
                <a:gd name="connsiteY22" fmla="*/ 122788 h 266700"/>
                <a:gd name="connsiteX23" fmla="*/ 227187 w 338138"/>
                <a:gd name="connsiteY23" fmla="*/ 244255 h 266700"/>
                <a:gd name="connsiteX24" fmla="*/ 227187 w 338138"/>
                <a:gd name="connsiteY24" fmla="*/ 266700 h 266700"/>
                <a:gd name="connsiteX25" fmla="*/ 0 w 338138"/>
                <a:gd name="connsiteY25" fmla="*/ 266700 h 266700"/>
                <a:gd name="connsiteX26" fmla="*/ 0 w 338138"/>
                <a:gd name="connsiteY26" fmla="*/ 223130 h 266700"/>
                <a:gd name="connsiteX27" fmla="*/ 30379 w 338138"/>
                <a:gd name="connsiteY27" fmla="*/ 180881 h 266700"/>
                <a:gd name="connsiteX28" fmla="*/ 67363 w 338138"/>
                <a:gd name="connsiteY28" fmla="*/ 163717 h 266700"/>
                <a:gd name="connsiteX29" fmla="*/ 92459 w 338138"/>
                <a:gd name="connsiteY29" fmla="*/ 216529 h 266700"/>
                <a:gd name="connsiteX30" fmla="*/ 105668 w 338138"/>
                <a:gd name="connsiteY30" fmla="*/ 180881 h 266700"/>
                <a:gd name="connsiteX31" fmla="*/ 113593 w 338138"/>
                <a:gd name="connsiteY31" fmla="*/ 182201 h 266700"/>
                <a:gd name="connsiteX32" fmla="*/ 121518 w 338138"/>
                <a:gd name="connsiteY32" fmla="*/ 180881 h 266700"/>
                <a:gd name="connsiteX33" fmla="*/ 133406 w 338138"/>
                <a:gd name="connsiteY33" fmla="*/ 215209 h 266700"/>
                <a:gd name="connsiteX34" fmla="*/ 158502 w 338138"/>
                <a:gd name="connsiteY34" fmla="*/ 162397 h 266700"/>
                <a:gd name="connsiteX35" fmla="*/ 196807 w 338138"/>
                <a:gd name="connsiteY35" fmla="*/ 180881 h 266700"/>
                <a:gd name="connsiteX36" fmla="*/ 217941 w 338138"/>
                <a:gd name="connsiteY36" fmla="*/ 198045 h 266700"/>
                <a:gd name="connsiteX37" fmla="*/ 291908 w 338138"/>
                <a:gd name="connsiteY37" fmla="*/ 122788 h 266700"/>
                <a:gd name="connsiteX38" fmla="*/ 215299 w 338138"/>
                <a:gd name="connsiteY38" fmla="*/ 47531 h 266700"/>
                <a:gd name="connsiteX39" fmla="*/ 169069 w 338138"/>
                <a:gd name="connsiteY39" fmla="*/ 63374 h 266700"/>
                <a:gd name="connsiteX40" fmla="*/ 171710 w 338138"/>
                <a:gd name="connsiteY40" fmla="*/ 85819 h 266700"/>
                <a:gd name="connsiteX41" fmla="*/ 113593 w 338138"/>
                <a:gd name="connsiteY41" fmla="*/ 162397 h 266700"/>
                <a:gd name="connsiteX42" fmla="*/ 55476 w 338138"/>
                <a:gd name="connsiteY42" fmla="*/ 85819 h 266700"/>
                <a:gd name="connsiteX43" fmla="*/ 113593 w 338138"/>
                <a:gd name="connsiteY43" fmla="*/ 29046 h 266700"/>
                <a:gd name="connsiteX44" fmla="*/ 134727 w 338138"/>
                <a:gd name="connsiteY44" fmla="*/ 31687 h 266700"/>
                <a:gd name="connsiteX45" fmla="*/ 215299 w 338138"/>
                <a:gd name="connsiteY45" fmla="*/ 0 h 266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266700">
                  <a:moveTo>
                    <a:pt x="222151" y="85725"/>
                  </a:moveTo>
                  <a:cubicBezTo>
                    <a:pt x="226170" y="85725"/>
                    <a:pt x="230188" y="88371"/>
                    <a:pt x="230188" y="93663"/>
                  </a:cubicBezTo>
                  <a:cubicBezTo>
                    <a:pt x="230188" y="139965"/>
                    <a:pt x="230188" y="139965"/>
                    <a:pt x="230188" y="139965"/>
                  </a:cubicBezTo>
                  <a:cubicBezTo>
                    <a:pt x="230188" y="141288"/>
                    <a:pt x="228849" y="143934"/>
                    <a:pt x="227509" y="145257"/>
                  </a:cubicBezTo>
                  <a:cubicBezTo>
                    <a:pt x="202059" y="171715"/>
                    <a:pt x="202059" y="171715"/>
                    <a:pt x="202059" y="171715"/>
                  </a:cubicBezTo>
                  <a:cubicBezTo>
                    <a:pt x="200720" y="173038"/>
                    <a:pt x="198041" y="173038"/>
                    <a:pt x="195362" y="173038"/>
                  </a:cubicBezTo>
                  <a:cubicBezTo>
                    <a:pt x="194023" y="173038"/>
                    <a:pt x="191344" y="173038"/>
                    <a:pt x="190004" y="171715"/>
                  </a:cubicBezTo>
                  <a:cubicBezTo>
                    <a:pt x="187325" y="167746"/>
                    <a:pt x="187325" y="162455"/>
                    <a:pt x="190004" y="159809"/>
                  </a:cubicBezTo>
                  <a:cubicBezTo>
                    <a:pt x="214115" y="135996"/>
                    <a:pt x="214115" y="135996"/>
                    <a:pt x="214115" y="135996"/>
                  </a:cubicBezTo>
                  <a:cubicBezTo>
                    <a:pt x="214115" y="93663"/>
                    <a:pt x="214115" y="93663"/>
                    <a:pt x="214115" y="93663"/>
                  </a:cubicBezTo>
                  <a:cubicBezTo>
                    <a:pt x="214115" y="88371"/>
                    <a:pt x="216794" y="85725"/>
                    <a:pt x="222151" y="85725"/>
                  </a:cubicBezTo>
                  <a:close/>
                  <a:moveTo>
                    <a:pt x="216065" y="22225"/>
                  </a:moveTo>
                  <a:cubicBezTo>
                    <a:pt x="193611" y="22225"/>
                    <a:pt x="171157" y="30080"/>
                    <a:pt x="153987" y="43172"/>
                  </a:cubicBezTo>
                  <a:cubicBezTo>
                    <a:pt x="159270" y="47099"/>
                    <a:pt x="163232" y="52336"/>
                    <a:pt x="167195" y="57573"/>
                  </a:cubicBezTo>
                  <a:cubicBezTo>
                    <a:pt x="180403" y="47099"/>
                    <a:pt x="197574" y="40553"/>
                    <a:pt x="216065" y="40553"/>
                  </a:cubicBezTo>
                  <a:cubicBezTo>
                    <a:pt x="262293" y="40553"/>
                    <a:pt x="299275" y="78519"/>
                    <a:pt x="299275" y="123032"/>
                  </a:cubicBezTo>
                  <a:cubicBezTo>
                    <a:pt x="299275" y="166234"/>
                    <a:pt x="264934" y="201582"/>
                    <a:pt x="222669" y="204201"/>
                  </a:cubicBezTo>
                  <a:cubicBezTo>
                    <a:pt x="225310" y="210746"/>
                    <a:pt x="227952" y="217292"/>
                    <a:pt x="227952" y="222529"/>
                  </a:cubicBezTo>
                  <a:cubicBezTo>
                    <a:pt x="227952" y="222529"/>
                    <a:pt x="227952" y="222529"/>
                    <a:pt x="227952" y="223838"/>
                  </a:cubicBezTo>
                  <a:cubicBezTo>
                    <a:pt x="278142" y="217292"/>
                    <a:pt x="319087" y="175399"/>
                    <a:pt x="319087" y="123032"/>
                  </a:cubicBezTo>
                  <a:cubicBezTo>
                    <a:pt x="319087" y="66737"/>
                    <a:pt x="272859" y="22225"/>
                    <a:pt x="216065" y="22225"/>
                  </a:cubicBezTo>
                  <a:close/>
                  <a:moveTo>
                    <a:pt x="215299" y="0"/>
                  </a:moveTo>
                  <a:cubicBezTo>
                    <a:pt x="282662" y="0"/>
                    <a:pt x="338138" y="55452"/>
                    <a:pt x="338138" y="122788"/>
                  </a:cubicBezTo>
                  <a:cubicBezTo>
                    <a:pt x="338138" y="186162"/>
                    <a:pt x="289267" y="238974"/>
                    <a:pt x="227187" y="244255"/>
                  </a:cubicBezTo>
                  <a:cubicBezTo>
                    <a:pt x="227187" y="244255"/>
                    <a:pt x="227187" y="244255"/>
                    <a:pt x="227187" y="266700"/>
                  </a:cubicBezTo>
                  <a:cubicBezTo>
                    <a:pt x="227187" y="266700"/>
                    <a:pt x="227187" y="266700"/>
                    <a:pt x="0" y="266700"/>
                  </a:cubicBezTo>
                  <a:cubicBezTo>
                    <a:pt x="0" y="266700"/>
                    <a:pt x="0" y="266700"/>
                    <a:pt x="0" y="223130"/>
                  </a:cubicBezTo>
                  <a:cubicBezTo>
                    <a:pt x="0" y="208607"/>
                    <a:pt x="13208" y="188803"/>
                    <a:pt x="30379" y="180881"/>
                  </a:cubicBezTo>
                  <a:cubicBezTo>
                    <a:pt x="30379" y="180881"/>
                    <a:pt x="30379" y="180881"/>
                    <a:pt x="67363" y="163717"/>
                  </a:cubicBezTo>
                  <a:cubicBezTo>
                    <a:pt x="67363" y="163717"/>
                    <a:pt x="67363" y="163717"/>
                    <a:pt x="92459" y="216529"/>
                  </a:cubicBezTo>
                  <a:cubicBezTo>
                    <a:pt x="92459" y="216529"/>
                    <a:pt x="92459" y="216529"/>
                    <a:pt x="105668" y="180881"/>
                  </a:cubicBezTo>
                  <a:cubicBezTo>
                    <a:pt x="108310" y="182201"/>
                    <a:pt x="110951" y="182201"/>
                    <a:pt x="113593" y="182201"/>
                  </a:cubicBezTo>
                  <a:cubicBezTo>
                    <a:pt x="116235" y="182201"/>
                    <a:pt x="118876" y="182201"/>
                    <a:pt x="121518" y="180881"/>
                  </a:cubicBezTo>
                  <a:cubicBezTo>
                    <a:pt x="121518" y="180881"/>
                    <a:pt x="121518" y="180881"/>
                    <a:pt x="133406" y="215209"/>
                  </a:cubicBezTo>
                  <a:cubicBezTo>
                    <a:pt x="133406" y="215209"/>
                    <a:pt x="133406" y="215209"/>
                    <a:pt x="158502" y="162397"/>
                  </a:cubicBezTo>
                  <a:cubicBezTo>
                    <a:pt x="158502" y="162397"/>
                    <a:pt x="158502" y="162397"/>
                    <a:pt x="196807" y="180881"/>
                  </a:cubicBezTo>
                  <a:cubicBezTo>
                    <a:pt x="204732" y="184842"/>
                    <a:pt x="212657" y="191443"/>
                    <a:pt x="217941" y="198045"/>
                  </a:cubicBezTo>
                  <a:cubicBezTo>
                    <a:pt x="258887" y="198045"/>
                    <a:pt x="291908" y="163717"/>
                    <a:pt x="291908" y="122788"/>
                  </a:cubicBezTo>
                  <a:cubicBezTo>
                    <a:pt x="291908" y="80538"/>
                    <a:pt x="257566" y="47531"/>
                    <a:pt x="215299" y="47531"/>
                  </a:cubicBezTo>
                  <a:cubicBezTo>
                    <a:pt x="198128" y="47531"/>
                    <a:pt x="180956" y="52812"/>
                    <a:pt x="169069" y="63374"/>
                  </a:cubicBezTo>
                  <a:cubicBezTo>
                    <a:pt x="170390" y="69976"/>
                    <a:pt x="171710" y="77897"/>
                    <a:pt x="171710" y="85819"/>
                  </a:cubicBezTo>
                  <a:cubicBezTo>
                    <a:pt x="171710" y="122788"/>
                    <a:pt x="145293" y="162397"/>
                    <a:pt x="113593" y="162397"/>
                  </a:cubicBezTo>
                  <a:cubicBezTo>
                    <a:pt x="80572" y="162397"/>
                    <a:pt x="55476" y="122788"/>
                    <a:pt x="55476" y="85819"/>
                  </a:cubicBezTo>
                  <a:cubicBezTo>
                    <a:pt x="55476" y="48851"/>
                    <a:pt x="80572" y="29046"/>
                    <a:pt x="113593" y="29046"/>
                  </a:cubicBezTo>
                  <a:cubicBezTo>
                    <a:pt x="121518" y="29046"/>
                    <a:pt x="128122" y="30367"/>
                    <a:pt x="134727" y="31687"/>
                  </a:cubicBezTo>
                  <a:cubicBezTo>
                    <a:pt x="155860" y="11883"/>
                    <a:pt x="184919" y="0"/>
                    <a:pt x="2152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59"/>
            <p:cNvSpPr/>
            <p:nvPr/>
          </p:nvSpPr>
          <p:spPr bwMode="auto">
            <a:xfrm>
              <a:off x="5610798" y="2060283"/>
              <a:ext cx="386288" cy="304677"/>
            </a:xfrm>
            <a:custGeom>
              <a:gdLst>
                <a:gd name="connsiteX0" fmla="*/ 222151 w 338138"/>
                <a:gd name="connsiteY0" fmla="*/ 85725 h 266700"/>
                <a:gd name="connsiteX1" fmla="*/ 230188 w 338138"/>
                <a:gd name="connsiteY1" fmla="*/ 93663 h 266700"/>
                <a:gd name="connsiteX2" fmla="*/ 230188 w 338138"/>
                <a:gd name="connsiteY2" fmla="*/ 139965 h 266700"/>
                <a:gd name="connsiteX3" fmla="*/ 227509 w 338138"/>
                <a:gd name="connsiteY3" fmla="*/ 145257 h 266700"/>
                <a:gd name="connsiteX4" fmla="*/ 202059 w 338138"/>
                <a:gd name="connsiteY4" fmla="*/ 171715 h 266700"/>
                <a:gd name="connsiteX5" fmla="*/ 195362 w 338138"/>
                <a:gd name="connsiteY5" fmla="*/ 173038 h 266700"/>
                <a:gd name="connsiteX6" fmla="*/ 190004 w 338138"/>
                <a:gd name="connsiteY6" fmla="*/ 171715 h 266700"/>
                <a:gd name="connsiteX7" fmla="*/ 190004 w 338138"/>
                <a:gd name="connsiteY7" fmla="*/ 159809 h 266700"/>
                <a:gd name="connsiteX8" fmla="*/ 214115 w 338138"/>
                <a:gd name="connsiteY8" fmla="*/ 135996 h 266700"/>
                <a:gd name="connsiteX9" fmla="*/ 214115 w 338138"/>
                <a:gd name="connsiteY9" fmla="*/ 93663 h 266700"/>
                <a:gd name="connsiteX10" fmla="*/ 222151 w 338138"/>
                <a:gd name="connsiteY10" fmla="*/ 85725 h 266700"/>
                <a:gd name="connsiteX11" fmla="*/ 216065 w 338138"/>
                <a:gd name="connsiteY11" fmla="*/ 22225 h 266700"/>
                <a:gd name="connsiteX12" fmla="*/ 153987 w 338138"/>
                <a:gd name="connsiteY12" fmla="*/ 43172 h 266700"/>
                <a:gd name="connsiteX13" fmla="*/ 167195 w 338138"/>
                <a:gd name="connsiteY13" fmla="*/ 57573 h 266700"/>
                <a:gd name="connsiteX14" fmla="*/ 216065 w 338138"/>
                <a:gd name="connsiteY14" fmla="*/ 40553 h 266700"/>
                <a:gd name="connsiteX15" fmla="*/ 299275 w 338138"/>
                <a:gd name="connsiteY15" fmla="*/ 123032 h 266700"/>
                <a:gd name="connsiteX16" fmla="*/ 222669 w 338138"/>
                <a:gd name="connsiteY16" fmla="*/ 204201 h 266700"/>
                <a:gd name="connsiteX17" fmla="*/ 227952 w 338138"/>
                <a:gd name="connsiteY17" fmla="*/ 222529 h 266700"/>
                <a:gd name="connsiteX18" fmla="*/ 227952 w 338138"/>
                <a:gd name="connsiteY18" fmla="*/ 223838 h 266700"/>
                <a:gd name="connsiteX19" fmla="*/ 319087 w 338138"/>
                <a:gd name="connsiteY19" fmla="*/ 123032 h 266700"/>
                <a:gd name="connsiteX20" fmla="*/ 216065 w 338138"/>
                <a:gd name="connsiteY20" fmla="*/ 22225 h 266700"/>
                <a:gd name="connsiteX21" fmla="*/ 215299 w 338138"/>
                <a:gd name="connsiteY21" fmla="*/ 0 h 266700"/>
                <a:gd name="connsiteX22" fmla="*/ 338138 w 338138"/>
                <a:gd name="connsiteY22" fmla="*/ 122788 h 266700"/>
                <a:gd name="connsiteX23" fmla="*/ 227187 w 338138"/>
                <a:gd name="connsiteY23" fmla="*/ 244255 h 266700"/>
                <a:gd name="connsiteX24" fmla="*/ 227187 w 338138"/>
                <a:gd name="connsiteY24" fmla="*/ 266700 h 266700"/>
                <a:gd name="connsiteX25" fmla="*/ 0 w 338138"/>
                <a:gd name="connsiteY25" fmla="*/ 266700 h 266700"/>
                <a:gd name="connsiteX26" fmla="*/ 0 w 338138"/>
                <a:gd name="connsiteY26" fmla="*/ 223130 h 266700"/>
                <a:gd name="connsiteX27" fmla="*/ 30379 w 338138"/>
                <a:gd name="connsiteY27" fmla="*/ 180881 h 266700"/>
                <a:gd name="connsiteX28" fmla="*/ 67363 w 338138"/>
                <a:gd name="connsiteY28" fmla="*/ 163717 h 266700"/>
                <a:gd name="connsiteX29" fmla="*/ 92459 w 338138"/>
                <a:gd name="connsiteY29" fmla="*/ 216529 h 266700"/>
                <a:gd name="connsiteX30" fmla="*/ 105668 w 338138"/>
                <a:gd name="connsiteY30" fmla="*/ 180881 h 266700"/>
                <a:gd name="connsiteX31" fmla="*/ 113593 w 338138"/>
                <a:gd name="connsiteY31" fmla="*/ 182201 h 266700"/>
                <a:gd name="connsiteX32" fmla="*/ 121518 w 338138"/>
                <a:gd name="connsiteY32" fmla="*/ 180881 h 266700"/>
                <a:gd name="connsiteX33" fmla="*/ 133406 w 338138"/>
                <a:gd name="connsiteY33" fmla="*/ 215209 h 266700"/>
                <a:gd name="connsiteX34" fmla="*/ 158502 w 338138"/>
                <a:gd name="connsiteY34" fmla="*/ 162397 h 266700"/>
                <a:gd name="connsiteX35" fmla="*/ 196807 w 338138"/>
                <a:gd name="connsiteY35" fmla="*/ 180881 h 266700"/>
                <a:gd name="connsiteX36" fmla="*/ 217941 w 338138"/>
                <a:gd name="connsiteY36" fmla="*/ 198045 h 266700"/>
                <a:gd name="connsiteX37" fmla="*/ 291908 w 338138"/>
                <a:gd name="connsiteY37" fmla="*/ 122788 h 266700"/>
                <a:gd name="connsiteX38" fmla="*/ 215299 w 338138"/>
                <a:gd name="connsiteY38" fmla="*/ 47531 h 266700"/>
                <a:gd name="connsiteX39" fmla="*/ 169069 w 338138"/>
                <a:gd name="connsiteY39" fmla="*/ 63374 h 266700"/>
                <a:gd name="connsiteX40" fmla="*/ 171710 w 338138"/>
                <a:gd name="connsiteY40" fmla="*/ 85819 h 266700"/>
                <a:gd name="connsiteX41" fmla="*/ 113593 w 338138"/>
                <a:gd name="connsiteY41" fmla="*/ 162397 h 266700"/>
                <a:gd name="connsiteX42" fmla="*/ 55476 w 338138"/>
                <a:gd name="connsiteY42" fmla="*/ 85819 h 266700"/>
                <a:gd name="connsiteX43" fmla="*/ 113593 w 338138"/>
                <a:gd name="connsiteY43" fmla="*/ 29046 h 266700"/>
                <a:gd name="connsiteX44" fmla="*/ 134727 w 338138"/>
                <a:gd name="connsiteY44" fmla="*/ 31687 h 266700"/>
                <a:gd name="connsiteX45" fmla="*/ 215299 w 338138"/>
                <a:gd name="connsiteY45" fmla="*/ 0 h 266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8138" h="266700">
                  <a:moveTo>
                    <a:pt x="222151" y="85725"/>
                  </a:moveTo>
                  <a:cubicBezTo>
                    <a:pt x="226170" y="85725"/>
                    <a:pt x="230188" y="88371"/>
                    <a:pt x="230188" y="93663"/>
                  </a:cubicBezTo>
                  <a:cubicBezTo>
                    <a:pt x="230188" y="139965"/>
                    <a:pt x="230188" y="139965"/>
                    <a:pt x="230188" y="139965"/>
                  </a:cubicBezTo>
                  <a:cubicBezTo>
                    <a:pt x="230188" y="141288"/>
                    <a:pt x="228849" y="143934"/>
                    <a:pt x="227509" y="145257"/>
                  </a:cubicBezTo>
                  <a:cubicBezTo>
                    <a:pt x="202059" y="171715"/>
                    <a:pt x="202059" y="171715"/>
                    <a:pt x="202059" y="171715"/>
                  </a:cubicBezTo>
                  <a:cubicBezTo>
                    <a:pt x="200720" y="173038"/>
                    <a:pt x="198041" y="173038"/>
                    <a:pt x="195362" y="173038"/>
                  </a:cubicBezTo>
                  <a:cubicBezTo>
                    <a:pt x="194023" y="173038"/>
                    <a:pt x="191344" y="173038"/>
                    <a:pt x="190004" y="171715"/>
                  </a:cubicBezTo>
                  <a:cubicBezTo>
                    <a:pt x="187325" y="167746"/>
                    <a:pt x="187325" y="162455"/>
                    <a:pt x="190004" y="159809"/>
                  </a:cubicBezTo>
                  <a:cubicBezTo>
                    <a:pt x="214115" y="135996"/>
                    <a:pt x="214115" y="135996"/>
                    <a:pt x="214115" y="135996"/>
                  </a:cubicBezTo>
                  <a:cubicBezTo>
                    <a:pt x="214115" y="93663"/>
                    <a:pt x="214115" y="93663"/>
                    <a:pt x="214115" y="93663"/>
                  </a:cubicBezTo>
                  <a:cubicBezTo>
                    <a:pt x="214115" y="88371"/>
                    <a:pt x="216794" y="85725"/>
                    <a:pt x="222151" y="85725"/>
                  </a:cubicBezTo>
                  <a:close/>
                  <a:moveTo>
                    <a:pt x="216065" y="22225"/>
                  </a:moveTo>
                  <a:cubicBezTo>
                    <a:pt x="193611" y="22225"/>
                    <a:pt x="171157" y="30080"/>
                    <a:pt x="153987" y="43172"/>
                  </a:cubicBezTo>
                  <a:cubicBezTo>
                    <a:pt x="159270" y="47099"/>
                    <a:pt x="163232" y="52336"/>
                    <a:pt x="167195" y="57573"/>
                  </a:cubicBezTo>
                  <a:cubicBezTo>
                    <a:pt x="180403" y="47099"/>
                    <a:pt x="197574" y="40553"/>
                    <a:pt x="216065" y="40553"/>
                  </a:cubicBezTo>
                  <a:cubicBezTo>
                    <a:pt x="262293" y="40553"/>
                    <a:pt x="299275" y="78519"/>
                    <a:pt x="299275" y="123032"/>
                  </a:cubicBezTo>
                  <a:cubicBezTo>
                    <a:pt x="299275" y="166234"/>
                    <a:pt x="264934" y="201582"/>
                    <a:pt x="222669" y="204201"/>
                  </a:cubicBezTo>
                  <a:cubicBezTo>
                    <a:pt x="225310" y="210746"/>
                    <a:pt x="227952" y="217292"/>
                    <a:pt x="227952" y="222529"/>
                  </a:cubicBezTo>
                  <a:cubicBezTo>
                    <a:pt x="227952" y="222529"/>
                    <a:pt x="227952" y="222529"/>
                    <a:pt x="227952" y="223838"/>
                  </a:cubicBezTo>
                  <a:cubicBezTo>
                    <a:pt x="278142" y="217292"/>
                    <a:pt x="319087" y="175399"/>
                    <a:pt x="319087" y="123032"/>
                  </a:cubicBezTo>
                  <a:cubicBezTo>
                    <a:pt x="319087" y="66737"/>
                    <a:pt x="272859" y="22225"/>
                    <a:pt x="216065" y="22225"/>
                  </a:cubicBezTo>
                  <a:close/>
                  <a:moveTo>
                    <a:pt x="215299" y="0"/>
                  </a:moveTo>
                  <a:cubicBezTo>
                    <a:pt x="282662" y="0"/>
                    <a:pt x="338138" y="55452"/>
                    <a:pt x="338138" y="122788"/>
                  </a:cubicBezTo>
                  <a:cubicBezTo>
                    <a:pt x="338138" y="186162"/>
                    <a:pt x="289267" y="238974"/>
                    <a:pt x="227187" y="244255"/>
                  </a:cubicBezTo>
                  <a:cubicBezTo>
                    <a:pt x="227187" y="244255"/>
                    <a:pt x="227187" y="244255"/>
                    <a:pt x="227187" y="266700"/>
                  </a:cubicBezTo>
                  <a:cubicBezTo>
                    <a:pt x="227187" y="266700"/>
                    <a:pt x="227187" y="266700"/>
                    <a:pt x="0" y="266700"/>
                  </a:cubicBezTo>
                  <a:cubicBezTo>
                    <a:pt x="0" y="266700"/>
                    <a:pt x="0" y="266700"/>
                    <a:pt x="0" y="223130"/>
                  </a:cubicBezTo>
                  <a:cubicBezTo>
                    <a:pt x="0" y="208607"/>
                    <a:pt x="13208" y="188803"/>
                    <a:pt x="30379" y="180881"/>
                  </a:cubicBezTo>
                  <a:cubicBezTo>
                    <a:pt x="30379" y="180881"/>
                    <a:pt x="30379" y="180881"/>
                    <a:pt x="67363" y="163717"/>
                  </a:cubicBezTo>
                  <a:cubicBezTo>
                    <a:pt x="67363" y="163717"/>
                    <a:pt x="67363" y="163717"/>
                    <a:pt x="92459" y="216529"/>
                  </a:cubicBezTo>
                  <a:cubicBezTo>
                    <a:pt x="92459" y="216529"/>
                    <a:pt x="92459" y="216529"/>
                    <a:pt x="105668" y="180881"/>
                  </a:cubicBezTo>
                  <a:cubicBezTo>
                    <a:pt x="108310" y="182201"/>
                    <a:pt x="110951" y="182201"/>
                    <a:pt x="113593" y="182201"/>
                  </a:cubicBezTo>
                  <a:cubicBezTo>
                    <a:pt x="116235" y="182201"/>
                    <a:pt x="118876" y="182201"/>
                    <a:pt x="121518" y="180881"/>
                  </a:cubicBezTo>
                  <a:cubicBezTo>
                    <a:pt x="121518" y="180881"/>
                    <a:pt x="121518" y="180881"/>
                    <a:pt x="133406" y="215209"/>
                  </a:cubicBezTo>
                  <a:cubicBezTo>
                    <a:pt x="133406" y="215209"/>
                    <a:pt x="133406" y="215209"/>
                    <a:pt x="158502" y="162397"/>
                  </a:cubicBezTo>
                  <a:cubicBezTo>
                    <a:pt x="158502" y="162397"/>
                    <a:pt x="158502" y="162397"/>
                    <a:pt x="196807" y="180881"/>
                  </a:cubicBezTo>
                  <a:cubicBezTo>
                    <a:pt x="204732" y="184842"/>
                    <a:pt x="212657" y="191443"/>
                    <a:pt x="217941" y="198045"/>
                  </a:cubicBezTo>
                  <a:cubicBezTo>
                    <a:pt x="258887" y="198045"/>
                    <a:pt x="291908" y="163717"/>
                    <a:pt x="291908" y="122788"/>
                  </a:cubicBezTo>
                  <a:cubicBezTo>
                    <a:pt x="291908" y="80538"/>
                    <a:pt x="257566" y="47531"/>
                    <a:pt x="215299" y="47531"/>
                  </a:cubicBezTo>
                  <a:cubicBezTo>
                    <a:pt x="198128" y="47531"/>
                    <a:pt x="180956" y="52812"/>
                    <a:pt x="169069" y="63374"/>
                  </a:cubicBezTo>
                  <a:cubicBezTo>
                    <a:pt x="170390" y="69976"/>
                    <a:pt x="171710" y="77897"/>
                    <a:pt x="171710" y="85819"/>
                  </a:cubicBezTo>
                  <a:cubicBezTo>
                    <a:pt x="171710" y="122788"/>
                    <a:pt x="145293" y="162397"/>
                    <a:pt x="113593" y="162397"/>
                  </a:cubicBezTo>
                  <a:cubicBezTo>
                    <a:pt x="80572" y="162397"/>
                    <a:pt x="55476" y="122788"/>
                    <a:pt x="55476" y="85819"/>
                  </a:cubicBezTo>
                  <a:cubicBezTo>
                    <a:pt x="55476" y="48851"/>
                    <a:pt x="80572" y="29046"/>
                    <a:pt x="113593" y="29046"/>
                  </a:cubicBezTo>
                  <a:cubicBezTo>
                    <a:pt x="121518" y="29046"/>
                    <a:pt x="128122" y="30367"/>
                    <a:pt x="134727" y="31687"/>
                  </a:cubicBezTo>
                  <a:cubicBezTo>
                    <a:pt x="155860" y="11883"/>
                    <a:pt x="184919" y="0"/>
                    <a:pt x="2152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4475287" y="1382958"/>
            <a:ext cx="3024336" cy="414294"/>
            <a:chOff x="6319557" y="1484783"/>
            <a:chExt cx="4032448" cy="552392"/>
          </a:xfrm>
        </p:grpSpPr>
        <p:sp>
          <p:nvSpPr>
            <p:cNvPr id="32" name="圆角矩形 12"/>
            <p:cNvSpPr/>
            <p:nvPr/>
          </p:nvSpPr>
          <p:spPr bwMode="auto">
            <a:xfrm>
              <a:off x="6319557" y="1553831"/>
              <a:ext cx="4032448" cy="41429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512894" y="1484783"/>
              <a:ext cx="773346" cy="552392"/>
              <a:chOff x="5663952" y="728700"/>
              <a:chExt cx="1008112" cy="720080"/>
            </a:xfrm>
          </p:grpSpPr>
          <p:sp>
            <p:nvSpPr>
              <p:cNvPr id="34" name="梯形 33"/>
              <p:cNvSpPr/>
              <p:nvPr/>
            </p:nvSpPr>
            <p:spPr bwMode="auto">
              <a:xfrm flipV="1">
                <a:off x="5663952" y="135877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梯形 34"/>
              <p:cNvSpPr/>
              <p:nvPr/>
            </p:nvSpPr>
            <p:spPr bwMode="auto">
              <a:xfrm>
                <a:off x="5663952" y="72870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5807968" y="728700"/>
                <a:ext cx="720080" cy="72008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475287" y="2101011"/>
            <a:ext cx="3024336" cy="414294"/>
            <a:chOff x="6319557" y="2202891"/>
            <a:chExt cx="4032448" cy="552392"/>
          </a:xfrm>
        </p:grpSpPr>
        <p:sp>
          <p:nvSpPr>
            <p:cNvPr id="27" name="圆角矩形 13"/>
            <p:cNvSpPr/>
            <p:nvPr/>
          </p:nvSpPr>
          <p:spPr bwMode="auto">
            <a:xfrm>
              <a:off x="6319557" y="2271939"/>
              <a:ext cx="4032448" cy="414293"/>
            </a:xfrm>
            <a:prstGeom prst="roundRect">
              <a:avLst/>
            </a:prstGeom>
            <a:noFill/>
            <a:ln w="9525">
              <a:solidFill>
                <a:schemeClr val="accent2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512894" y="2202891"/>
              <a:ext cx="773346" cy="552392"/>
              <a:chOff x="5663952" y="728700"/>
              <a:chExt cx="1008112" cy="720080"/>
            </a:xfrm>
          </p:grpSpPr>
          <p:sp>
            <p:nvSpPr>
              <p:cNvPr id="29" name="梯形 28"/>
              <p:cNvSpPr/>
              <p:nvPr/>
            </p:nvSpPr>
            <p:spPr bwMode="auto">
              <a:xfrm flipV="1">
                <a:off x="5663952" y="135877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梯形 29"/>
              <p:cNvSpPr/>
              <p:nvPr/>
            </p:nvSpPr>
            <p:spPr bwMode="auto">
              <a:xfrm>
                <a:off x="5663952" y="72870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5807968" y="728700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475287" y="2819064"/>
            <a:ext cx="3024336" cy="414294"/>
            <a:chOff x="6319557" y="2920999"/>
            <a:chExt cx="4032448" cy="552392"/>
          </a:xfrm>
        </p:grpSpPr>
        <p:sp>
          <p:nvSpPr>
            <p:cNvPr id="22" name="圆角矩形 14"/>
            <p:cNvSpPr/>
            <p:nvPr/>
          </p:nvSpPr>
          <p:spPr bwMode="auto">
            <a:xfrm>
              <a:off x="6319557" y="2990047"/>
              <a:ext cx="4032448" cy="414293"/>
            </a:xfrm>
            <a:prstGeom prst="roundRect">
              <a:avLst/>
            </a:prstGeom>
            <a:noFill/>
            <a:ln w="9525">
              <a:solidFill>
                <a:schemeClr val="accent3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512894" y="2920999"/>
              <a:ext cx="773346" cy="552392"/>
              <a:chOff x="5663952" y="728700"/>
              <a:chExt cx="1008112" cy="720080"/>
            </a:xfrm>
          </p:grpSpPr>
          <p:sp>
            <p:nvSpPr>
              <p:cNvPr id="24" name="梯形 23"/>
              <p:cNvSpPr/>
              <p:nvPr/>
            </p:nvSpPr>
            <p:spPr bwMode="auto">
              <a:xfrm flipV="1">
                <a:off x="5663952" y="135877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梯形 24"/>
              <p:cNvSpPr/>
              <p:nvPr/>
            </p:nvSpPr>
            <p:spPr bwMode="auto">
              <a:xfrm>
                <a:off x="5663952" y="72870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5807968" y="728700"/>
                <a:ext cx="720080" cy="720080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475287" y="3537117"/>
            <a:ext cx="3024336" cy="414294"/>
            <a:chOff x="6319557" y="3639107"/>
            <a:chExt cx="4032448" cy="552392"/>
          </a:xfrm>
        </p:grpSpPr>
        <p:sp>
          <p:nvSpPr>
            <p:cNvPr id="17" name="圆角矩形 15"/>
            <p:cNvSpPr/>
            <p:nvPr/>
          </p:nvSpPr>
          <p:spPr bwMode="auto">
            <a:xfrm>
              <a:off x="6319557" y="3708155"/>
              <a:ext cx="4032448" cy="414293"/>
            </a:xfrm>
            <a:prstGeom prst="roundRect">
              <a:avLst/>
            </a:prstGeom>
            <a:noFill/>
            <a:ln w="9525">
              <a:solidFill>
                <a:schemeClr val="accent4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512894" y="3639107"/>
              <a:ext cx="773346" cy="552392"/>
              <a:chOff x="5663952" y="728700"/>
              <a:chExt cx="1008112" cy="720080"/>
            </a:xfrm>
          </p:grpSpPr>
          <p:sp>
            <p:nvSpPr>
              <p:cNvPr id="19" name="梯形 18"/>
              <p:cNvSpPr/>
              <p:nvPr/>
            </p:nvSpPr>
            <p:spPr bwMode="auto">
              <a:xfrm flipV="1">
                <a:off x="5663952" y="135877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梯形 19"/>
              <p:cNvSpPr/>
              <p:nvPr/>
            </p:nvSpPr>
            <p:spPr bwMode="auto">
              <a:xfrm>
                <a:off x="5663952" y="728700"/>
                <a:ext cx="1008112" cy="90010"/>
              </a:xfrm>
              <a:prstGeom prst="trapezoid">
                <a:avLst>
                  <a:gd name="adj" fmla="val 154634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5807968" y="728700"/>
                <a:ext cx="720080" cy="72008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" name="梯形 5"/>
          <p:cNvSpPr/>
          <p:nvPr/>
        </p:nvSpPr>
        <p:spPr bwMode="auto">
          <a:xfrm rot="16200000">
            <a:off x="2599320" y="2477802"/>
            <a:ext cx="2488610" cy="486794"/>
          </a:xfrm>
          <a:prstGeom prst="trapezoid">
            <a:avLst>
              <a:gd name="adj" fmla="val 101311"/>
            </a:avLst>
          </a:prstGeom>
          <a:gradFill>
            <a:gsLst>
              <a:gs pos="0">
                <a:schemeClr val="tx2">
                  <a:lumMod val="31000"/>
                  <a:lumOff val="69000"/>
                </a:schemeClr>
              </a:gs>
              <a:gs pos="100000">
                <a:schemeClr val="tx2">
                  <a:alpha val="0"/>
                  <a:lumMod val="19000"/>
                  <a:lumOff val="81000"/>
                </a:schemeClr>
              </a:gs>
            </a:gsLst>
            <a:lin ang="5400000" scaled="1"/>
          </a:gra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5616" y="1788662"/>
            <a:ext cx="2533964" cy="2311850"/>
            <a:chOff x="1115616" y="1788662"/>
            <a:chExt cx="2533964" cy="2311850"/>
          </a:xfrm>
        </p:grpSpPr>
        <p:grpSp>
          <p:nvGrpSpPr>
            <p:cNvPr id="5" name="组合 4"/>
            <p:cNvGrpSpPr/>
            <p:nvPr/>
          </p:nvGrpSpPr>
          <p:grpSpPr>
            <a:xfrm>
              <a:off x="1115616" y="1788662"/>
              <a:ext cx="2533964" cy="2311850"/>
              <a:chOff x="1454151" y="1073247"/>
              <a:chExt cx="4808538" cy="4387043"/>
            </a:xfrm>
          </p:grpSpPr>
          <p:sp>
            <p:nvSpPr>
              <p:cNvPr id="10" name="任意多边形 9"/>
              <p:cNvSpPr/>
              <p:nvPr/>
            </p:nvSpPr>
            <p:spPr bwMode="auto">
              <a:xfrm>
                <a:off x="3121026" y="1073247"/>
                <a:ext cx="1285876" cy="4387043"/>
              </a:xfrm>
              <a:custGeom>
                <a:gdLst>
                  <a:gd name="T0" fmla="*/ 1764 w 4053"/>
                  <a:gd name="T1" fmla="*/ 0 h 16197"/>
                  <a:gd name="T2" fmla="*/ 2323 w 4053"/>
                  <a:gd name="T3" fmla="*/ 0 h 16197"/>
                  <a:gd name="T4" fmla="*/ 2323 w 4053"/>
                  <a:gd name="T5" fmla="*/ 892 h 16197"/>
                  <a:gd name="T6" fmla="*/ 1764 w 4053"/>
                  <a:gd name="T7" fmla="*/ 892 h 16197"/>
                  <a:gd name="T8" fmla="*/ 1764 w 4053"/>
                  <a:gd name="T9" fmla="*/ 0 h 16197"/>
                  <a:gd name="T10" fmla="*/ 1831 w 4053"/>
                  <a:gd name="T11" fmla="*/ 11317 h 16197"/>
                  <a:gd name="T12" fmla="*/ 2256 w 4053"/>
                  <a:gd name="T13" fmla="*/ 11317 h 16197"/>
                  <a:gd name="T14" fmla="*/ 2256 w 4053"/>
                  <a:gd name="T15" fmla="*/ 13709 h 16197"/>
                  <a:gd name="T16" fmla="*/ 4053 w 4053"/>
                  <a:gd name="T17" fmla="*/ 15988 h 16197"/>
                  <a:gd name="T18" fmla="*/ 3787 w 4053"/>
                  <a:gd name="T19" fmla="*/ 16197 h 16197"/>
                  <a:gd name="T20" fmla="*/ 2256 w 4053"/>
                  <a:gd name="T21" fmla="*/ 14256 h 16197"/>
                  <a:gd name="T22" fmla="*/ 2256 w 4053"/>
                  <a:gd name="T23" fmla="*/ 16151 h 16197"/>
                  <a:gd name="T24" fmla="*/ 1831 w 4053"/>
                  <a:gd name="T25" fmla="*/ 16151 h 16197"/>
                  <a:gd name="T26" fmla="*/ 1831 w 4053"/>
                  <a:gd name="T27" fmla="*/ 14215 h 16197"/>
                  <a:gd name="T28" fmla="*/ 266 w 4053"/>
                  <a:gd name="T29" fmla="*/ 16197 h 16197"/>
                  <a:gd name="T30" fmla="*/ 0 w 4053"/>
                  <a:gd name="T31" fmla="*/ 15988 h 16197"/>
                  <a:gd name="T32" fmla="*/ 1831 w 4053"/>
                  <a:gd name="T33" fmla="*/ 13668 h 16197"/>
                  <a:gd name="T34" fmla="*/ 1831 w 4053"/>
                  <a:gd name="T35" fmla="*/ 11317 h 16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52" h="16197">
                    <a:moveTo>
                      <a:pt x="1764" y="0"/>
                    </a:moveTo>
                    <a:lnTo>
                      <a:pt x="2323" y="0"/>
                    </a:lnTo>
                    <a:lnTo>
                      <a:pt x="2323" y="892"/>
                    </a:lnTo>
                    <a:lnTo>
                      <a:pt x="1764" y="892"/>
                    </a:lnTo>
                    <a:lnTo>
                      <a:pt x="1764" y="0"/>
                    </a:lnTo>
                    <a:close/>
                    <a:moveTo>
                      <a:pt x="1831" y="11317"/>
                    </a:moveTo>
                    <a:lnTo>
                      <a:pt x="2256" y="11317"/>
                    </a:lnTo>
                    <a:lnTo>
                      <a:pt x="2256" y="13709"/>
                    </a:lnTo>
                    <a:lnTo>
                      <a:pt x="4053" y="15988"/>
                    </a:lnTo>
                    <a:lnTo>
                      <a:pt x="3787" y="16197"/>
                    </a:lnTo>
                    <a:lnTo>
                      <a:pt x="2256" y="14256"/>
                    </a:lnTo>
                    <a:lnTo>
                      <a:pt x="2256" y="16151"/>
                    </a:lnTo>
                    <a:lnTo>
                      <a:pt x="1831" y="16151"/>
                    </a:lnTo>
                    <a:lnTo>
                      <a:pt x="1831" y="14215"/>
                    </a:lnTo>
                    <a:lnTo>
                      <a:pt x="266" y="16197"/>
                    </a:lnTo>
                    <a:lnTo>
                      <a:pt x="0" y="15988"/>
                    </a:lnTo>
                    <a:lnTo>
                      <a:pt x="1831" y="13668"/>
                    </a:lnTo>
                    <a:lnTo>
                      <a:pt x="1831" y="1131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>
                <a:off x="1454151" y="1196975"/>
                <a:ext cx="4808538" cy="3309938"/>
              </a:xfrm>
              <a:custGeom>
                <a:gdLst>
                  <a:gd name="T0" fmla="*/ 233 w 15146"/>
                  <a:gd name="T1" fmla="*/ 466 h 10425"/>
                  <a:gd name="T2" fmla="*/ 186 w 15146"/>
                  <a:gd name="T3" fmla="*/ 460 h 10425"/>
                  <a:gd name="T4" fmla="*/ 142 w 15146"/>
                  <a:gd name="T5" fmla="*/ 447 h 10425"/>
                  <a:gd name="T6" fmla="*/ 68 w 15146"/>
                  <a:gd name="T7" fmla="*/ 397 h 10425"/>
                  <a:gd name="T8" fmla="*/ 19 w 15146"/>
                  <a:gd name="T9" fmla="*/ 323 h 10425"/>
                  <a:gd name="T10" fmla="*/ 5 w 15146"/>
                  <a:gd name="T11" fmla="*/ 279 h 10425"/>
                  <a:gd name="T12" fmla="*/ 0 w 15146"/>
                  <a:gd name="T13" fmla="*/ 233 h 10425"/>
                  <a:gd name="T14" fmla="*/ 3 w 15146"/>
                  <a:gd name="T15" fmla="*/ 197 h 10425"/>
                  <a:gd name="T16" fmla="*/ 15 w 15146"/>
                  <a:gd name="T17" fmla="*/ 154 h 10425"/>
                  <a:gd name="T18" fmla="*/ 54 w 15146"/>
                  <a:gd name="T19" fmla="*/ 85 h 10425"/>
                  <a:gd name="T20" fmla="*/ 123 w 15146"/>
                  <a:gd name="T21" fmla="*/ 28 h 10425"/>
                  <a:gd name="T22" fmla="*/ 175 w 15146"/>
                  <a:gd name="T23" fmla="*/ 8 h 10425"/>
                  <a:gd name="T24" fmla="*/ 221 w 15146"/>
                  <a:gd name="T25" fmla="*/ 1 h 10425"/>
                  <a:gd name="T26" fmla="*/ 14938 w 15146"/>
                  <a:gd name="T27" fmla="*/ 2 h 10425"/>
                  <a:gd name="T28" fmla="*/ 14983 w 15146"/>
                  <a:gd name="T29" fmla="*/ 11 h 10425"/>
                  <a:gd name="T30" fmla="*/ 15044 w 15146"/>
                  <a:gd name="T31" fmla="*/ 40 h 10425"/>
                  <a:gd name="T32" fmla="*/ 15106 w 15146"/>
                  <a:gd name="T33" fmla="*/ 104 h 10425"/>
                  <a:gd name="T34" fmla="*/ 15135 w 15146"/>
                  <a:gd name="T35" fmla="*/ 164 h 10425"/>
                  <a:gd name="T36" fmla="*/ 15145 w 15146"/>
                  <a:gd name="T37" fmla="*/ 209 h 10425"/>
                  <a:gd name="T38" fmla="*/ 15146 w 15146"/>
                  <a:gd name="T39" fmla="*/ 245 h 10425"/>
                  <a:gd name="T40" fmla="*/ 15138 w 15146"/>
                  <a:gd name="T41" fmla="*/ 291 h 10425"/>
                  <a:gd name="T42" fmla="*/ 15118 w 15146"/>
                  <a:gd name="T43" fmla="*/ 343 h 10425"/>
                  <a:gd name="T44" fmla="*/ 15061 w 15146"/>
                  <a:gd name="T45" fmla="*/ 412 h 10425"/>
                  <a:gd name="T46" fmla="*/ 14993 w 15146"/>
                  <a:gd name="T47" fmla="*/ 451 h 10425"/>
                  <a:gd name="T48" fmla="*/ 14949 w 15146"/>
                  <a:gd name="T49" fmla="*/ 462 h 10425"/>
                  <a:gd name="T50" fmla="*/ 14729 w 15146"/>
                  <a:gd name="T51" fmla="*/ 466 h 10425"/>
                  <a:gd name="T52" fmla="*/ 14938 w 15146"/>
                  <a:gd name="T53" fmla="*/ 9960 h 10425"/>
                  <a:gd name="T54" fmla="*/ 14983 w 15146"/>
                  <a:gd name="T55" fmla="*/ 9970 h 10425"/>
                  <a:gd name="T56" fmla="*/ 15044 w 15146"/>
                  <a:gd name="T57" fmla="*/ 9999 h 10425"/>
                  <a:gd name="T58" fmla="*/ 15106 w 15146"/>
                  <a:gd name="T59" fmla="*/ 10062 h 10425"/>
                  <a:gd name="T60" fmla="*/ 15135 w 15146"/>
                  <a:gd name="T61" fmla="*/ 10123 h 10425"/>
                  <a:gd name="T62" fmla="*/ 15145 w 15146"/>
                  <a:gd name="T63" fmla="*/ 10168 h 10425"/>
                  <a:gd name="T64" fmla="*/ 15146 w 15146"/>
                  <a:gd name="T65" fmla="*/ 10203 h 10425"/>
                  <a:gd name="T66" fmla="*/ 15138 w 15146"/>
                  <a:gd name="T67" fmla="*/ 10249 h 10425"/>
                  <a:gd name="T68" fmla="*/ 15118 w 15146"/>
                  <a:gd name="T69" fmla="*/ 10303 h 10425"/>
                  <a:gd name="T70" fmla="*/ 15061 w 15146"/>
                  <a:gd name="T71" fmla="*/ 10371 h 10425"/>
                  <a:gd name="T72" fmla="*/ 14993 w 15146"/>
                  <a:gd name="T73" fmla="*/ 10410 h 10425"/>
                  <a:gd name="T74" fmla="*/ 14949 w 15146"/>
                  <a:gd name="T75" fmla="*/ 10421 h 10425"/>
                  <a:gd name="T76" fmla="*/ 233 w 15146"/>
                  <a:gd name="T77" fmla="*/ 10425 h 10425"/>
                  <a:gd name="T78" fmla="*/ 186 w 15146"/>
                  <a:gd name="T79" fmla="*/ 10419 h 10425"/>
                  <a:gd name="T80" fmla="*/ 142 w 15146"/>
                  <a:gd name="T81" fmla="*/ 10406 h 10425"/>
                  <a:gd name="T82" fmla="*/ 68 w 15146"/>
                  <a:gd name="T83" fmla="*/ 10356 h 10425"/>
                  <a:gd name="T84" fmla="*/ 19 w 15146"/>
                  <a:gd name="T85" fmla="*/ 10282 h 10425"/>
                  <a:gd name="T86" fmla="*/ 5 w 15146"/>
                  <a:gd name="T87" fmla="*/ 10238 h 10425"/>
                  <a:gd name="T88" fmla="*/ 0 w 15146"/>
                  <a:gd name="T89" fmla="*/ 10191 h 10425"/>
                  <a:gd name="T90" fmla="*/ 3 w 15146"/>
                  <a:gd name="T91" fmla="*/ 10156 h 10425"/>
                  <a:gd name="T92" fmla="*/ 15 w 15146"/>
                  <a:gd name="T93" fmla="*/ 10112 h 10425"/>
                  <a:gd name="T94" fmla="*/ 54 w 15146"/>
                  <a:gd name="T95" fmla="*/ 10044 h 10425"/>
                  <a:gd name="T96" fmla="*/ 123 w 15146"/>
                  <a:gd name="T97" fmla="*/ 9987 h 10425"/>
                  <a:gd name="T98" fmla="*/ 175 w 15146"/>
                  <a:gd name="T99" fmla="*/ 9967 h 10425"/>
                  <a:gd name="T100" fmla="*/ 221 w 15146"/>
                  <a:gd name="T101" fmla="*/ 9959 h 104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146" h="10425">
                    <a:moveTo>
                      <a:pt x="233" y="9959"/>
                    </a:moveTo>
                    <a:lnTo>
                      <a:pt x="418" y="9959"/>
                    </a:lnTo>
                    <a:lnTo>
                      <a:pt x="418" y="466"/>
                    </a:lnTo>
                    <a:lnTo>
                      <a:pt x="233" y="466"/>
                    </a:lnTo>
                    <a:lnTo>
                      <a:pt x="221" y="466"/>
                    </a:lnTo>
                    <a:lnTo>
                      <a:pt x="209" y="465"/>
                    </a:lnTo>
                    <a:lnTo>
                      <a:pt x="198" y="462"/>
                    </a:lnTo>
                    <a:lnTo>
                      <a:pt x="186" y="460"/>
                    </a:lnTo>
                    <a:lnTo>
                      <a:pt x="175" y="458"/>
                    </a:lnTo>
                    <a:lnTo>
                      <a:pt x="164" y="455"/>
                    </a:lnTo>
                    <a:lnTo>
                      <a:pt x="153" y="451"/>
                    </a:lnTo>
                    <a:lnTo>
                      <a:pt x="142" y="447"/>
                    </a:lnTo>
                    <a:lnTo>
                      <a:pt x="123" y="437"/>
                    </a:lnTo>
                    <a:lnTo>
                      <a:pt x="103" y="425"/>
                    </a:lnTo>
                    <a:lnTo>
                      <a:pt x="85" y="412"/>
                    </a:lnTo>
                    <a:lnTo>
                      <a:pt x="68" y="397"/>
                    </a:lnTo>
                    <a:lnTo>
                      <a:pt x="54" y="381"/>
                    </a:lnTo>
                    <a:lnTo>
                      <a:pt x="40" y="363"/>
                    </a:lnTo>
                    <a:lnTo>
                      <a:pt x="29" y="343"/>
                    </a:lnTo>
                    <a:lnTo>
                      <a:pt x="19" y="323"/>
                    </a:lnTo>
                    <a:lnTo>
                      <a:pt x="15" y="313"/>
                    </a:lnTo>
                    <a:lnTo>
                      <a:pt x="10" y="302"/>
                    </a:lnTo>
                    <a:lnTo>
                      <a:pt x="8" y="291"/>
                    </a:lnTo>
                    <a:lnTo>
                      <a:pt x="5" y="279"/>
                    </a:lnTo>
                    <a:lnTo>
                      <a:pt x="3" y="268"/>
                    </a:lnTo>
                    <a:lnTo>
                      <a:pt x="2" y="256"/>
                    </a:lnTo>
                    <a:lnTo>
                      <a:pt x="0" y="245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21"/>
                    </a:lnTo>
                    <a:lnTo>
                      <a:pt x="2" y="209"/>
                    </a:lnTo>
                    <a:lnTo>
                      <a:pt x="3" y="197"/>
                    </a:lnTo>
                    <a:lnTo>
                      <a:pt x="5" y="186"/>
                    </a:lnTo>
                    <a:lnTo>
                      <a:pt x="8" y="174"/>
                    </a:lnTo>
                    <a:lnTo>
                      <a:pt x="10" y="164"/>
                    </a:lnTo>
                    <a:lnTo>
                      <a:pt x="15" y="154"/>
                    </a:lnTo>
                    <a:lnTo>
                      <a:pt x="19" y="143"/>
                    </a:lnTo>
                    <a:lnTo>
                      <a:pt x="29" y="122"/>
                    </a:lnTo>
                    <a:lnTo>
                      <a:pt x="40" y="104"/>
                    </a:lnTo>
                    <a:lnTo>
                      <a:pt x="54" y="85"/>
                    </a:lnTo>
                    <a:lnTo>
                      <a:pt x="68" y="69"/>
                    </a:lnTo>
                    <a:lnTo>
                      <a:pt x="85" y="53"/>
                    </a:lnTo>
                    <a:lnTo>
                      <a:pt x="103" y="40"/>
                    </a:lnTo>
                    <a:lnTo>
                      <a:pt x="123" y="28"/>
                    </a:lnTo>
                    <a:lnTo>
                      <a:pt x="142" y="19"/>
                    </a:lnTo>
                    <a:lnTo>
                      <a:pt x="153" y="14"/>
                    </a:lnTo>
                    <a:lnTo>
                      <a:pt x="164" y="11"/>
                    </a:lnTo>
                    <a:lnTo>
                      <a:pt x="175" y="8"/>
                    </a:lnTo>
                    <a:lnTo>
                      <a:pt x="186" y="5"/>
                    </a:lnTo>
                    <a:lnTo>
                      <a:pt x="198" y="3"/>
                    </a:lnTo>
                    <a:lnTo>
                      <a:pt x="209" y="2"/>
                    </a:lnTo>
                    <a:lnTo>
                      <a:pt x="221" y="1"/>
                    </a:lnTo>
                    <a:lnTo>
                      <a:pt x="233" y="0"/>
                    </a:lnTo>
                    <a:lnTo>
                      <a:pt x="14914" y="0"/>
                    </a:lnTo>
                    <a:lnTo>
                      <a:pt x="14926" y="1"/>
                    </a:lnTo>
                    <a:lnTo>
                      <a:pt x="14938" y="2"/>
                    </a:lnTo>
                    <a:lnTo>
                      <a:pt x="14949" y="3"/>
                    </a:lnTo>
                    <a:lnTo>
                      <a:pt x="14961" y="5"/>
                    </a:lnTo>
                    <a:lnTo>
                      <a:pt x="14972" y="8"/>
                    </a:lnTo>
                    <a:lnTo>
                      <a:pt x="14983" y="11"/>
                    </a:lnTo>
                    <a:lnTo>
                      <a:pt x="14993" y="14"/>
                    </a:lnTo>
                    <a:lnTo>
                      <a:pt x="15004" y="19"/>
                    </a:lnTo>
                    <a:lnTo>
                      <a:pt x="15024" y="28"/>
                    </a:lnTo>
                    <a:lnTo>
                      <a:pt x="15044" y="40"/>
                    </a:lnTo>
                    <a:lnTo>
                      <a:pt x="15061" y="53"/>
                    </a:lnTo>
                    <a:lnTo>
                      <a:pt x="15077" y="69"/>
                    </a:lnTo>
                    <a:lnTo>
                      <a:pt x="15093" y="85"/>
                    </a:lnTo>
                    <a:lnTo>
                      <a:pt x="15106" y="104"/>
                    </a:lnTo>
                    <a:lnTo>
                      <a:pt x="15118" y="122"/>
                    </a:lnTo>
                    <a:lnTo>
                      <a:pt x="15127" y="143"/>
                    </a:lnTo>
                    <a:lnTo>
                      <a:pt x="15132" y="154"/>
                    </a:lnTo>
                    <a:lnTo>
                      <a:pt x="15135" y="164"/>
                    </a:lnTo>
                    <a:lnTo>
                      <a:pt x="15138" y="174"/>
                    </a:lnTo>
                    <a:lnTo>
                      <a:pt x="15142" y="186"/>
                    </a:lnTo>
                    <a:lnTo>
                      <a:pt x="15144" y="197"/>
                    </a:lnTo>
                    <a:lnTo>
                      <a:pt x="15145" y="209"/>
                    </a:lnTo>
                    <a:lnTo>
                      <a:pt x="15146" y="221"/>
                    </a:lnTo>
                    <a:lnTo>
                      <a:pt x="15146" y="233"/>
                    </a:lnTo>
                    <a:lnTo>
                      <a:pt x="15146" y="233"/>
                    </a:lnTo>
                    <a:lnTo>
                      <a:pt x="15146" y="245"/>
                    </a:lnTo>
                    <a:lnTo>
                      <a:pt x="15145" y="256"/>
                    </a:lnTo>
                    <a:lnTo>
                      <a:pt x="15144" y="268"/>
                    </a:lnTo>
                    <a:lnTo>
                      <a:pt x="15142" y="279"/>
                    </a:lnTo>
                    <a:lnTo>
                      <a:pt x="15138" y="291"/>
                    </a:lnTo>
                    <a:lnTo>
                      <a:pt x="15135" y="302"/>
                    </a:lnTo>
                    <a:lnTo>
                      <a:pt x="15132" y="313"/>
                    </a:lnTo>
                    <a:lnTo>
                      <a:pt x="15127" y="323"/>
                    </a:lnTo>
                    <a:lnTo>
                      <a:pt x="15118" y="343"/>
                    </a:lnTo>
                    <a:lnTo>
                      <a:pt x="15106" y="363"/>
                    </a:lnTo>
                    <a:lnTo>
                      <a:pt x="15093" y="381"/>
                    </a:lnTo>
                    <a:lnTo>
                      <a:pt x="15077" y="397"/>
                    </a:lnTo>
                    <a:lnTo>
                      <a:pt x="15061" y="412"/>
                    </a:lnTo>
                    <a:lnTo>
                      <a:pt x="15044" y="425"/>
                    </a:lnTo>
                    <a:lnTo>
                      <a:pt x="15024" y="437"/>
                    </a:lnTo>
                    <a:lnTo>
                      <a:pt x="15004" y="447"/>
                    </a:lnTo>
                    <a:lnTo>
                      <a:pt x="14993" y="451"/>
                    </a:lnTo>
                    <a:lnTo>
                      <a:pt x="14983" y="455"/>
                    </a:lnTo>
                    <a:lnTo>
                      <a:pt x="14972" y="458"/>
                    </a:lnTo>
                    <a:lnTo>
                      <a:pt x="14961" y="460"/>
                    </a:lnTo>
                    <a:lnTo>
                      <a:pt x="14949" y="462"/>
                    </a:lnTo>
                    <a:lnTo>
                      <a:pt x="14938" y="465"/>
                    </a:lnTo>
                    <a:lnTo>
                      <a:pt x="14926" y="466"/>
                    </a:lnTo>
                    <a:lnTo>
                      <a:pt x="14914" y="466"/>
                    </a:lnTo>
                    <a:lnTo>
                      <a:pt x="14729" y="466"/>
                    </a:lnTo>
                    <a:lnTo>
                      <a:pt x="14729" y="9959"/>
                    </a:lnTo>
                    <a:lnTo>
                      <a:pt x="14914" y="9959"/>
                    </a:lnTo>
                    <a:lnTo>
                      <a:pt x="14926" y="9959"/>
                    </a:lnTo>
                    <a:lnTo>
                      <a:pt x="14938" y="9960"/>
                    </a:lnTo>
                    <a:lnTo>
                      <a:pt x="14949" y="9962"/>
                    </a:lnTo>
                    <a:lnTo>
                      <a:pt x="14961" y="9964"/>
                    </a:lnTo>
                    <a:lnTo>
                      <a:pt x="14972" y="9967"/>
                    </a:lnTo>
                    <a:lnTo>
                      <a:pt x="14983" y="9970"/>
                    </a:lnTo>
                    <a:lnTo>
                      <a:pt x="14993" y="9973"/>
                    </a:lnTo>
                    <a:lnTo>
                      <a:pt x="15004" y="9978"/>
                    </a:lnTo>
                    <a:lnTo>
                      <a:pt x="15024" y="9987"/>
                    </a:lnTo>
                    <a:lnTo>
                      <a:pt x="15044" y="9999"/>
                    </a:lnTo>
                    <a:lnTo>
                      <a:pt x="15061" y="10012"/>
                    </a:lnTo>
                    <a:lnTo>
                      <a:pt x="15077" y="10028"/>
                    </a:lnTo>
                    <a:lnTo>
                      <a:pt x="15093" y="10044"/>
                    </a:lnTo>
                    <a:lnTo>
                      <a:pt x="15106" y="10062"/>
                    </a:lnTo>
                    <a:lnTo>
                      <a:pt x="15118" y="10081"/>
                    </a:lnTo>
                    <a:lnTo>
                      <a:pt x="15127" y="10102"/>
                    </a:lnTo>
                    <a:lnTo>
                      <a:pt x="15132" y="10112"/>
                    </a:lnTo>
                    <a:lnTo>
                      <a:pt x="15135" y="10123"/>
                    </a:lnTo>
                    <a:lnTo>
                      <a:pt x="15138" y="10133"/>
                    </a:lnTo>
                    <a:lnTo>
                      <a:pt x="15142" y="10145"/>
                    </a:lnTo>
                    <a:lnTo>
                      <a:pt x="15144" y="10156"/>
                    </a:lnTo>
                    <a:lnTo>
                      <a:pt x="15145" y="10168"/>
                    </a:lnTo>
                    <a:lnTo>
                      <a:pt x="15146" y="10179"/>
                    </a:lnTo>
                    <a:lnTo>
                      <a:pt x="15146" y="10191"/>
                    </a:lnTo>
                    <a:lnTo>
                      <a:pt x="15146" y="10191"/>
                    </a:lnTo>
                    <a:lnTo>
                      <a:pt x="15146" y="10203"/>
                    </a:lnTo>
                    <a:lnTo>
                      <a:pt x="15145" y="10215"/>
                    </a:lnTo>
                    <a:lnTo>
                      <a:pt x="15144" y="10227"/>
                    </a:lnTo>
                    <a:lnTo>
                      <a:pt x="15142" y="10238"/>
                    </a:lnTo>
                    <a:lnTo>
                      <a:pt x="15138" y="10249"/>
                    </a:lnTo>
                    <a:lnTo>
                      <a:pt x="15135" y="10261"/>
                    </a:lnTo>
                    <a:lnTo>
                      <a:pt x="15132" y="10271"/>
                    </a:lnTo>
                    <a:lnTo>
                      <a:pt x="15127" y="10282"/>
                    </a:lnTo>
                    <a:lnTo>
                      <a:pt x="15118" y="10303"/>
                    </a:lnTo>
                    <a:lnTo>
                      <a:pt x="15106" y="10321"/>
                    </a:lnTo>
                    <a:lnTo>
                      <a:pt x="15093" y="10340"/>
                    </a:lnTo>
                    <a:lnTo>
                      <a:pt x="15077" y="10356"/>
                    </a:lnTo>
                    <a:lnTo>
                      <a:pt x="15061" y="10371"/>
                    </a:lnTo>
                    <a:lnTo>
                      <a:pt x="15044" y="10384"/>
                    </a:lnTo>
                    <a:lnTo>
                      <a:pt x="15024" y="10396"/>
                    </a:lnTo>
                    <a:lnTo>
                      <a:pt x="15004" y="10406"/>
                    </a:lnTo>
                    <a:lnTo>
                      <a:pt x="14993" y="10410"/>
                    </a:lnTo>
                    <a:lnTo>
                      <a:pt x="14983" y="10414"/>
                    </a:lnTo>
                    <a:lnTo>
                      <a:pt x="14972" y="10417"/>
                    </a:lnTo>
                    <a:lnTo>
                      <a:pt x="14961" y="10419"/>
                    </a:lnTo>
                    <a:lnTo>
                      <a:pt x="14949" y="10421"/>
                    </a:lnTo>
                    <a:lnTo>
                      <a:pt x="14938" y="10422"/>
                    </a:lnTo>
                    <a:lnTo>
                      <a:pt x="14926" y="10424"/>
                    </a:lnTo>
                    <a:lnTo>
                      <a:pt x="14914" y="10425"/>
                    </a:lnTo>
                    <a:lnTo>
                      <a:pt x="233" y="10425"/>
                    </a:lnTo>
                    <a:lnTo>
                      <a:pt x="221" y="10424"/>
                    </a:lnTo>
                    <a:lnTo>
                      <a:pt x="209" y="10422"/>
                    </a:lnTo>
                    <a:lnTo>
                      <a:pt x="198" y="10421"/>
                    </a:lnTo>
                    <a:lnTo>
                      <a:pt x="186" y="10419"/>
                    </a:lnTo>
                    <a:lnTo>
                      <a:pt x="175" y="10417"/>
                    </a:lnTo>
                    <a:lnTo>
                      <a:pt x="164" y="10414"/>
                    </a:lnTo>
                    <a:lnTo>
                      <a:pt x="153" y="10410"/>
                    </a:lnTo>
                    <a:lnTo>
                      <a:pt x="142" y="10406"/>
                    </a:lnTo>
                    <a:lnTo>
                      <a:pt x="123" y="10396"/>
                    </a:lnTo>
                    <a:lnTo>
                      <a:pt x="103" y="10384"/>
                    </a:lnTo>
                    <a:lnTo>
                      <a:pt x="85" y="10371"/>
                    </a:lnTo>
                    <a:lnTo>
                      <a:pt x="68" y="10356"/>
                    </a:lnTo>
                    <a:lnTo>
                      <a:pt x="54" y="10340"/>
                    </a:lnTo>
                    <a:lnTo>
                      <a:pt x="40" y="10321"/>
                    </a:lnTo>
                    <a:lnTo>
                      <a:pt x="29" y="10303"/>
                    </a:lnTo>
                    <a:lnTo>
                      <a:pt x="19" y="10282"/>
                    </a:lnTo>
                    <a:lnTo>
                      <a:pt x="15" y="10271"/>
                    </a:lnTo>
                    <a:lnTo>
                      <a:pt x="10" y="10261"/>
                    </a:lnTo>
                    <a:lnTo>
                      <a:pt x="8" y="10249"/>
                    </a:lnTo>
                    <a:lnTo>
                      <a:pt x="5" y="10238"/>
                    </a:lnTo>
                    <a:lnTo>
                      <a:pt x="3" y="10227"/>
                    </a:lnTo>
                    <a:lnTo>
                      <a:pt x="2" y="10215"/>
                    </a:lnTo>
                    <a:lnTo>
                      <a:pt x="0" y="10203"/>
                    </a:lnTo>
                    <a:lnTo>
                      <a:pt x="0" y="10191"/>
                    </a:lnTo>
                    <a:lnTo>
                      <a:pt x="0" y="10191"/>
                    </a:lnTo>
                    <a:lnTo>
                      <a:pt x="0" y="10179"/>
                    </a:lnTo>
                    <a:lnTo>
                      <a:pt x="2" y="10168"/>
                    </a:lnTo>
                    <a:lnTo>
                      <a:pt x="3" y="10156"/>
                    </a:lnTo>
                    <a:lnTo>
                      <a:pt x="5" y="10145"/>
                    </a:lnTo>
                    <a:lnTo>
                      <a:pt x="8" y="10133"/>
                    </a:lnTo>
                    <a:lnTo>
                      <a:pt x="10" y="10123"/>
                    </a:lnTo>
                    <a:lnTo>
                      <a:pt x="15" y="10112"/>
                    </a:lnTo>
                    <a:lnTo>
                      <a:pt x="19" y="10102"/>
                    </a:lnTo>
                    <a:lnTo>
                      <a:pt x="29" y="10081"/>
                    </a:lnTo>
                    <a:lnTo>
                      <a:pt x="40" y="10062"/>
                    </a:lnTo>
                    <a:lnTo>
                      <a:pt x="54" y="10044"/>
                    </a:lnTo>
                    <a:lnTo>
                      <a:pt x="68" y="10028"/>
                    </a:lnTo>
                    <a:lnTo>
                      <a:pt x="85" y="10012"/>
                    </a:lnTo>
                    <a:lnTo>
                      <a:pt x="103" y="9999"/>
                    </a:lnTo>
                    <a:lnTo>
                      <a:pt x="123" y="9987"/>
                    </a:lnTo>
                    <a:lnTo>
                      <a:pt x="142" y="9978"/>
                    </a:lnTo>
                    <a:lnTo>
                      <a:pt x="153" y="9973"/>
                    </a:lnTo>
                    <a:lnTo>
                      <a:pt x="164" y="9970"/>
                    </a:lnTo>
                    <a:lnTo>
                      <a:pt x="175" y="9967"/>
                    </a:lnTo>
                    <a:lnTo>
                      <a:pt x="186" y="9964"/>
                    </a:lnTo>
                    <a:lnTo>
                      <a:pt x="198" y="9962"/>
                    </a:lnTo>
                    <a:lnTo>
                      <a:pt x="209" y="9960"/>
                    </a:lnTo>
                    <a:lnTo>
                      <a:pt x="221" y="9959"/>
                    </a:lnTo>
                    <a:lnTo>
                      <a:pt x="233" y="9959"/>
                    </a:lnTo>
                    <a:close/>
                  </a:path>
                </a:pathLst>
              </a:custGeom>
              <a:solidFill>
                <a:srgbClr val="212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1636713" y="1346200"/>
                <a:ext cx="4443413" cy="301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846769" y="2436352"/>
              <a:ext cx="972108" cy="641090"/>
              <a:chOff x="909706" y="699459"/>
              <a:chExt cx="1296144" cy="85478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909706" y="1315012"/>
                <a:ext cx="1296144" cy="239233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1">
                <a:normAutofit fontScale="85000" lnSpcReduction="10000"/>
              </a:bodyPr>
              <a:lstStyle/>
              <a:p>
                <a:pPr algn="ctr"/>
                <a:r>
                  <a:rPr lang="en-US" altLang="zh-CN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CONTENTS</a:t>
                </a:r>
                <a:endPara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09706" y="699459"/>
                <a:ext cx="1296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4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目录</a:t>
                </a:r>
                <a:endParaRPr lang="zh-CN" altLang="en-US" sz="40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/>
          <p:nvPr/>
        </p:nvGrpSpPr>
        <p:grpSpPr>
          <a:xfrm>
            <a:off x="402859" y="1995793"/>
            <a:ext cx="2125618" cy="1454316"/>
            <a:chOff x="723909" y="2661057"/>
            <a:chExt cx="3201692" cy="1939088"/>
          </a:xfrm>
        </p:grpSpPr>
        <p:sp>
          <p:nvSpPr>
            <p:cNvPr id="51" name="Rectangle: Rounded Corners 5"/>
            <p:cNvSpPr/>
            <p:nvPr/>
          </p:nvSpPr>
          <p:spPr>
            <a:xfrm>
              <a:off x="1443251" y="4111193"/>
              <a:ext cx="2104692" cy="48895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>
                  <a:solidFill>
                    <a:schemeClr val="bg1"/>
                  </a:solidFill>
                  <a:cs typeface="+mn-ea"/>
                  <a:sym typeface="+mn-lt"/>
                </a:rPr>
                <a:t>44%</a:t>
              </a:r>
              <a:endParaRPr lang="en-US" altLang="zh-CN" sz="18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: Rounded Corners 6"/>
            <p:cNvSpPr/>
            <p:nvPr/>
          </p:nvSpPr>
          <p:spPr>
            <a:xfrm>
              <a:off x="723909" y="3636600"/>
              <a:ext cx="2853370" cy="48895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>
                  <a:solidFill>
                    <a:schemeClr val="bg1"/>
                  </a:solidFill>
                  <a:cs typeface="+mn-ea"/>
                  <a:sym typeface="+mn-lt"/>
                </a:rPr>
                <a:t>56%</a:t>
              </a:r>
              <a:endParaRPr lang="en-US" altLang="zh-CN" sz="18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: Rounded Corners 7"/>
            <p:cNvSpPr/>
            <p:nvPr/>
          </p:nvSpPr>
          <p:spPr>
            <a:xfrm>
              <a:off x="1545463" y="3144679"/>
              <a:ext cx="2158444" cy="4889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  <a:endParaRPr lang="en-US" altLang="zh-CN" sz="18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: Rounded Corners 8"/>
            <p:cNvSpPr/>
            <p:nvPr/>
          </p:nvSpPr>
          <p:spPr>
            <a:xfrm>
              <a:off x="2135113" y="2661057"/>
              <a:ext cx="1790488" cy="4889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14400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850">
                  <a:solidFill>
                    <a:schemeClr val="bg1"/>
                  </a:solidFill>
                  <a:cs typeface="+mn-ea"/>
                  <a:sym typeface="+mn-lt"/>
                </a:rPr>
                <a:t>23%</a:t>
              </a:r>
              <a:endParaRPr lang="en-US" altLang="zh-CN" sz="18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58766" y="1471926"/>
            <a:ext cx="2501922" cy="2501923"/>
            <a:chOff x="1858766" y="1471926"/>
            <a:chExt cx="2501922" cy="2501923"/>
          </a:xfrm>
        </p:grpSpPr>
        <p:sp>
          <p:nvSpPr>
            <p:cNvPr id="5" name="Freeform: Shape 9"/>
            <p:cNvSpPr/>
            <p:nvPr/>
          </p:nvSpPr>
          <p:spPr>
            <a:xfrm>
              <a:off x="1858766" y="1471926"/>
              <a:ext cx="2501922" cy="25019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10"/>
            <p:cNvSpPr/>
            <p:nvPr/>
          </p:nvSpPr>
          <p:spPr>
            <a:xfrm>
              <a:off x="2007737" y="1620898"/>
              <a:ext cx="2203995" cy="22039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2"/>
            <p:cNvGrpSpPr>
              <a:grpSpLocks noChangeAspect="1"/>
            </p:cNvGrpSpPr>
            <p:nvPr/>
          </p:nvGrpSpPr>
          <p:grpSpPr>
            <a:xfrm>
              <a:off x="2060720" y="1814770"/>
              <a:ext cx="2096811" cy="1776162"/>
              <a:chOff x="2884" y="1335"/>
              <a:chExt cx="1916" cy="1623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Freeform: Shape 15"/>
              <p:cNvSpPr/>
              <p:nvPr/>
            </p:nvSpPr>
            <p:spPr bwMode="auto">
              <a:xfrm>
                <a:off x="3818" y="1613"/>
                <a:ext cx="982" cy="1345"/>
              </a:xfrm>
              <a:custGeom>
                <a:gdLst>
                  <a:gd name="T0" fmla="*/ 194 w 472"/>
                  <a:gd name="T1" fmla="*/ 274 h 647"/>
                  <a:gd name="T2" fmla="*/ 236 w 472"/>
                  <a:gd name="T3" fmla="*/ 252 h 647"/>
                  <a:gd name="T4" fmla="*/ 203 w 472"/>
                  <a:gd name="T5" fmla="*/ 228 h 647"/>
                  <a:gd name="T6" fmla="*/ 181 w 472"/>
                  <a:gd name="T7" fmla="*/ 238 h 647"/>
                  <a:gd name="T8" fmla="*/ 150 w 472"/>
                  <a:gd name="T9" fmla="*/ 192 h 647"/>
                  <a:gd name="T10" fmla="*/ 146 w 472"/>
                  <a:gd name="T11" fmla="*/ 211 h 647"/>
                  <a:gd name="T12" fmla="*/ 102 w 472"/>
                  <a:gd name="T13" fmla="*/ 197 h 647"/>
                  <a:gd name="T14" fmla="*/ 72 w 472"/>
                  <a:gd name="T15" fmla="*/ 225 h 647"/>
                  <a:gd name="T16" fmla="*/ 37 w 472"/>
                  <a:gd name="T17" fmla="*/ 204 h 647"/>
                  <a:gd name="T18" fmla="*/ 68 w 472"/>
                  <a:gd name="T19" fmla="*/ 173 h 647"/>
                  <a:gd name="T20" fmla="*/ 105 w 472"/>
                  <a:gd name="T21" fmla="*/ 134 h 647"/>
                  <a:gd name="T22" fmla="*/ 164 w 472"/>
                  <a:gd name="T23" fmla="*/ 125 h 647"/>
                  <a:gd name="T24" fmla="*/ 192 w 472"/>
                  <a:gd name="T25" fmla="*/ 89 h 647"/>
                  <a:gd name="T26" fmla="*/ 195 w 472"/>
                  <a:gd name="T27" fmla="*/ 84 h 647"/>
                  <a:gd name="T28" fmla="*/ 189 w 472"/>
                  <a:gd name="T29" fmla="*/ 42 h 647"/>
                  <a:gd name="T30" fmla="*/ 161 w 472"/>
                  <a:gd name="T31" fmla="*/ 81 h 647"/>
                  <a:gd name="T32" fmla="*/ 139 w 472"/>
                  <a:gd name="T33" fmla="*/ 104 h 647"/>
                  <a:gd name="T34" fmla="*/ 115 w 472"/>
                  <a:gd name="T35" fmla="*/ 63 h 647"/>
                  <a:gd name="T36" fmla="*/ 182 w 472"/>
                  <a:gd name="T37" fmla="*/ 6 h 647"/>
                  <a:gd name="T38" fmla="*/ 267 w 472"/>
                  <a:gd name="T39" fmla="*/ 25 h 647"/>
                  <a:gd name="T40" fmla="*/ 289 w 472"/>
                  <a:gd name="T41" fmla="*/ 20 h 647"/>
                  <a:gd name="T42" fmla="*/ 338 w 472"/>
                  <a:gd name="T43" fmla="*/ 19 h 647"/>
                  <a:gd name="T44" fmla="*/ 409 w 472"/>
                  <a:gd name="T45" fmla="*/ 37 h 647"/>
                  <a:gd name="T46" fmla="*/ 449 w 472"/>
                  <a:gd name="T47" fmla="*/ 364 h 647"/>
                  <a:gd name="T48" fmla="*/ 427 w 472"/>
                  <a:gd name="T49" fmla="*/ 394 h 647"/>
                  <a:gd name="T50" fmla="*/ 400 w 472"/>
                  <a:gd name="T51" fmla="*/ 335 h 647"/>
                  <a:gd name="T52" fmla="*/ 348 w 472"/>
                  <a:gd name="T53" fmla="*/ 323 h 647"/>
                  <a:gd name="T54" fmla="*/ 316 w 472"/>
                  <a:gd name="T55" fmla="*/ 374 h 647"/>
                  <a:gd name="T56" fmla="*/ 260 w 472"/>
                  <a:gd name="T57" fmla="*/ 329 h 647"/>
                  <a:gd name="T58" fmla="*/ 255 w 472"/>
                  <a:gd name="T59" fmla="*/ 359 h 647"/>
                  <a:gd name="T60" fmla="*/ 302 w 472"/>
                  <a:gd name="T61" fmla="*/ 389 h 647"/>
                  <a:gd name="T62" fmla="*/ 259 w 472"/>
                  <a:gd name="T63" fmla="*/ 492 h 647"/>
                  <a:gd name="T64" fmla="*/ 232 w 472"/>
                  <a:gd name="T65" fmla="*/ 583 h 647"/>
                  <a:gd name="T66" fmla="*/ 153 w 472"/>
                  <a:gd name="T67" fmla="*/ 641 h 647"/>
                  <a:gd name="T68" fmla="*/ 136 w 472"/>
                  <a:gd name="T69" fmla="*/ 532 h 647"/>
                  <a:gd name="T70" fmla="*/ 85 w 472"/>
                  <a:gd name="T71" fmla="*/ 417 h 647"/>
                  <a:gd name="T72" fmla="*/ 8 w 472"/>
                  <a:gd name="T73" fmla="*/ 383 h 647"/>
                  <a:gd name="T74" fmla="*/ 20 w 472"/>
                  <a:gd name="T75" fmla="*/ 298 h 647"/>
                  <a:gd name="T76" fmla="*/ 53 w 472"/>
                  <a:gd name="T77" fmla="*/ 245 h 647"/>
                  <a:gd name="T78" fmla="*/ 125 w 472"/>
                  <a:gd name="T79" fmla="*/ 243 h 647"/>
                  <a:gd name="T80" fmla="*/ 297 w 472"/>
                  <a:gd name="T81" fmla="*/ 190 h 647"/>
                  <a:gd name="T82" fmla="*/ 305 w 472"/>
                  <a:gd name="T83" fmla="*/ 232 h 647"/>
                  <a:gd name="T84" fmla="*/ 332 w 472"/>
                  <a:gd name="T85" fmla="*/ 234 h 647"/>
                  <a:gd name="T86" fmla="*/ 311 w 472"/>
                  <a:gd name="T87" fmla="*/ 182 h 6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647">
                    <a:moveTo>
                      <a:pt x="166" y="279"/>
                    </a:moveTo>
                    <a:cubicBezTo>
                      <a:pt x="167" y="266"/>
                      <a:pt x="173" y="267"/>
                      <a:pt x="180" y="271"/>
                    </a:cubicBezTo>
                    <a:cubicBezTo>
                      <a:pt x="184" y="273"/>
                      <a:pt x="189" y="273"/>
                      <a:pt x="194" y="274"/>
                    </a:cubicBezTo>
                    <a:cubicBezTo>
                      <a:pt x="202" y="276"/>
                      <a:pt x="210" y="276"/>
                      <a:pt x="217" y="278"/>
                    </a:cubicBezTo>
                    <a:cubicBezTo>
                      <a:pt x="226" y="280"/>
                      <a:pt x="233" y="276"/>
                      <a:pt x="236" y="271"/>
                    </a:cubicBezTo>
                    <a:cubicBezTo>
                      <a:pt x="239" y="266"/>
                      <a:pt x="238" y="257"/>
                      <a:pt x="236" y="252"/>
                    </a:cubicBezTo>
                    <a:cubicBezTo>
                      <a:pt x="234" y="248"/>
                      <a:pt x="227" y="247"/>
                      <a:pt x="222" y="245"/>
                    </a:cubicBezTo>
                    <a:cubicBezTo>
                      <a:pt x="222" y="245"/>
                      <a:pt x="221" y="245"/>
                      <a:pt x="220" y="245"/>
                    </a:cubicBezTo>
                    <a:cubicBezTo>
                      <a:pt x="203" y="245"/>
                      <a:pt x="203" y="246"/>
                      <a:pt x="203" y="228"/>
                    </a:cubicBezTo>
                    <a:cubicBezTo>
                      <a:pt x="203" y="219"/>
                      <a:pt x="197" y="214"/>
                      <a:pt x="189" y="217"/>
                    </a:cubicBezTo>
                    <a:cubicBezTo>
                      <a:pt x="186" y="219"/>
                      <a:pt x="183" y="224"/>
                      <a:pt x="182" y="228"/>
                    </a:cubicBezTo>
                    <a:cubicBezTo>
                      <a:pt x="181" y="230"/>
                      <a:pt x="181" y="234"/>
                      <a:pt x="181" y="238"/>
                    </a:cubicBezTo>
                    <a:cubicBezTo>
                      <a:pt x="171" y="233"/>
                      <a:pt x="165" y="228"/>
                      <a:pt x="165" y="217"/>
                    </a:cubicBezTo>
                    <a:cubicBezTo>
                      <a:pt x="165" y="212"/>
                      <a:pt x="161" y="208"/>
                      <a:pt x="159" y="204"/>
                    </a:cubicBezTo>
                    <a:cubicBezTo>
                      <a:pt x="156" y="200"/>
                      <a:pt x="153" y="196"/>
                      <a:pt x="150" y="192"/>
                    </a:cubicBezTo>
                    <a:cubicBezTo>
                      <a:pt x="147" y="190"/>
                      <a:pt x="144" y="189"/>
                      <a:pt x="141" y="187"/>
                    </a:cubicBezTo>
                    <a:cubicBezTo>
                      <a:pt x="139" y="191"/>
                      <a:pt x="136" y="196"/>
                      <a:pt x="137" y="200"/>
                    </a:cubicBezTo>
                    <a:cubicBezTo>
                      <a:pt x="138" y="204"/>
                      <a:pt x="143" y="208"/>
                      <a:pt x="146" y="211"/>
                    </a:cubicBezTo>
                    <a:cubicBezTo>
                      <a:pt x="147" y="212"/>
                      <a:pt x="148" y="214"/>
                      <a:pt x="147" y="217"/>
                    </a:cubicBezTo>
                    <a:cubicBezTo>
                      <a:pt x="144" y="214"/>
                      <a:pt x="139" y="211"/>
                      <a:pt x="136" y="207"/>
                    </a:cubicBezTo>
                    <a:cubicBezTo>
                      <a:pt x="127" y="195"/>
                      <a:pt x="116" y="192"/>
                      <a:pt x="102" y="197"/>
                    </a:cubicBezTo>
                    <a:cubicBezTo>
                      <a:pt x="98" y="198"/>
                      <a:pt x="95" y="202"/>
                      <a:pt x="92" y="204"/>
                    </a:cubicBezTo>
                    <a:cubicBezTo>
                      <a:pt x="87" y="208"/>
                      <a:pt x="83" y="212"/>
                      <a:pt x="78" y="214"/>
                    </a:cubicBezTo>
                    <a:cubicBezTo>
                      <a:pt x="72" y="216"/>
                      <a:pt x="72" y="220"/>
                      <a:pt x="72" y="225"/>
                    </a:cubicBezTo>
                    <a:cubicBezTo>
                      <a:pt x="70" y="238"/>
                      <a:pt x="64" y="242"/>
                      <a:pt x="52" y="236"/>
                    </a:cubicBezTo>
                    <a:cubicBezTo>
                      <a:pt x="47" y="233"/>
                      <a:pt x="39" y="231"/>
                      <a:pt x="38" y="228"/>
                    </a:cubicBezTo>
                    <a:cubicBezTo>
                      <a:pt x="35" y="221"/>
                      <a:pt x="36" y="212"/>
                      <a:pt x="37" y="204"/>
                    </a:cubicBezTo>
                    <a:cubicBezTo>
                      <a:pt x="37" y="201"/>
                      <a:pt x="42" y="198"/>
                      <a:pt x="46" y="196"/>
                    </a:cubicBezTo>
                    <a:cubicBezTo>
                      <a:pt x="49" y="195"/>
                      <a:pt x="52" y="195"/>
                      <a:pt x="55" y="195"/>
                    </a:cubicBezTo>
                    <a:cubicBezTo>
                      <a:pt x="74" y="191"/>
                      <a:pt x="74" y="190"/>
                      <a:pt x="68" y="173"/>
                    </a:cubicBezTo>
                    <a:cubicBezTo>
                      <a:pt x="67" y="170"/>
                      <a:pt x="68" y="165"/>
                      <a:pt x="71" y="163"/>
                    </a:cubicBezTo>
                    <a:cubicBezTo>
                      <a:pt x="80" y="153"/>
                      <a:pt x="89" y="145"/>
                      <a:pt x="99" y="136"/>
                    </a:cubicBezTo>
                    <a:cubicBezTo>
                      <a:pt x="101" y="135"/>
                      <a:pt x="103" y="134"/>
                      <a:pt x="105" y="134"/>
                    </a:cubicBezTo>
                    <a:cubicBezTo>
                      <a:pt x="116" y="134"/>
                      <a:pt x="119" y="129"/>
                      <a:pt x="120" y="119"/>
                    </a:cubicBezTo>
                    <a:cubicBezTo>
                      <a:pt x="120" y="116"/>
                      <a:pt x="121" y="112"/>
                      <a:pt x="122" y="108"/>
                    </a:cubicBezTo>
                    <a:cubicBezTo>
                      <a:pt x="130" y="130"/>
                      <a:pt x="149" y="121"/>
                      <a:pt x="164" y="125"/>
                    </a:cubicBezTo>
                    <a:cubicBezTo>
                      <a:pt x="166" y="125"/>
                      <a:pt x="171" y="120"/>
                      <a:pt x="173" y="117"/>
                    </a:cubicBezTo>
                    <a:cubicBezTo>
                      <a:pt x="175" y="112"/>
                      <a:pt x="175" y="107"/>
                      <a:pt x="176" y="102"/>
                    </a:cubicBezTo>
                    <a:cubicBezTo>
                      <a:pt x="190" y="105"/>
                      <a:pt x="190" y="105"/>
                      <a:pt x="192" y="89"/>
                    </a:cubicBezTo>
                    <a:cubicBezTo>
                      <a:pt x="195" y="89"/>
                      <a:pt x="198" y="88"/>
                      <a:pt x="202" y="87"/>
                    </a:cubicBezTo>
                    <a:cubicBezTo>
                      <a:pt x="202" y="87"/>
                      <a:pt x="202" y="86"/>
                      <a:pt x="202" y="85"/>
                    </a:cubicBezTo>
                    <a:cubicBezTo>
                      <a:pt x="199" y="85"/>
                      <a:pt x="197" y="85"/>
                      <a:pt x="195" y="84"/>
                    </a:cubicBezTo>
                    <a:cubicBezTo>
                      <a:pt x="190" y="82"/>
                      <a:pt x="183" y="81"/>
                      <a:pt x="181" y="77"/>
                    </a:cubicBezTo>
                    <a:cubicBezTo>
                      <a:pt x="178" y="71"/>
                      <a:pt x="178" y="63"/>
                      <a:pt x="184" y="56"/>
                    </a:cubicBezTo>
                    <a:cubicBezTo>
                      <a:pt x="187" y="53"/>
                      <a:pt x="190" y="46"/>
                      <a:pt x="189" y="42"/>
                    </a:cubicBezTo>
                    <a:cubicBezTo>
                      <a:pt x="187" y="35"/>
                      <a:pt x="182" y="35"/>
                      <a:pt x="177" y="42"/>
                    </a:cubicBezTo>
                    <a:cubicBezTo>
                      <a:pt x="172" y="50"/>
                      <a:pt x="166" y="59"/>
                      <a:pt x="161" y="68"/>
                    </a:cubicBezTo>
                    <a:cubicBezTo>
                      <a:pt x="159" y="71"/>
                      <a:pt x="160" y="77"/>
                      <a:pt x="161" y="81"/>
                    </a:cubicBezTo>
                    <a:cubicBezTo>
                      <a:pt x="163" y="87"/>
                      <a:pt x="163" y="91"/>
                      <a:pt x="157" y="95"/>
                    </a:cubicBezTo>
                    <a:cubicBezTo>
                      <a:pt x="152" y="99"/>
                      <a:pt x="148" y="104"/>
                      <a:pt x="142" y="110"/>
                    </a:cubicBezTo>
                    <a:cubicBezTo>
                      <a:pt x="141" y="108"/>
                      <a:pt x="140" y="106"/>
                      <a:pt x="139" y="104"/>
                    </a:cubicBezTo>
                    <a:cubicBezTo>
                      <a:pt x="136" y="94"/>
                      <a:pt x="130" y="91"/>
                      <a:pt x="120" y="91"/>
                    </a:cubicBezTo>
                    <a:cubicBezTo>
                      <a:pt x="110" y="91"/>
                      <a:pt x="110" y="82"/>
                      <a:pt x="109" y="75"/>
                    </a:cubicBezTo>
                    <a:cubicBezTo>
                      <a:pt x="108" y="72"/>
                      <a:pt x="112" y="66"/>
                      <a:pt x="115" y="63"/>
                    </a:cubicBezTo>
                    <a:cubicBezTo>
                      <a:pt x="127" y="53"/>
                      <a:pt x="140" y="44"/>
                      <a:pt x="152" y="34"/>
                    </a:cubicBezTo>
                    <a:cubicBezTo>
                      <a:pt x="153" y="33"/>
                      <a:pt x="153" y="32"/>
                      <a:pt x="154" y="31"/>
                    </a:cubicBezTo>
                    <a:cubicBezTo>
                      <a:pt x="156" y="14"/>
                      <a:pt x="170" y="10"/>
                      <a:pt x="182" y="6"/>
                    </a:cubicBezTo>
                    <a:cubicBezTo>
                      <a:pt x="193" y="2"/>
                      <a:pt x="206" y="0"/>
                      <a:pt x="217" y="3"/>
                    </a:cubicBezTo>
                    <a:cubicBezTo>
                      <a:pt x="230" y="7"/>
                      <a:pt x="243" y="12"/>
                      <a:pt x="256" y="14"/>
                    </a:cubicBezTo>
                    <a:cubicBezTo>
                      <a:pt x="260" y="15"/>
                      <a:pt x="264" y="22"/>
                      <a:pt x="267" y="25"/>
                    </a:cubicBezTo>
                    <a:cubicBezTo>
                      <a:pt x="271" y="29"/>
                      <a:pt x="275" y="33"/>
                      <a:pt x="279" y="36"/>
                    </a:cubicBezTo>
                    <a:cubicBezTo>
                      <a:pt x="282" y="32"/>
                      <a:pt x="285" y="27"/>
                      <a:pt x="288" y="23"/>
                    </a:cubicBezTo>
                    <a:cubicBezTo>
                      <a:pt x="288" y="22"/>
                      <a:pt x="289" y="21"/>
                      <a:pt x="289" y="20"/>
                    </a:cubicBezTo>
                    <a:cubicBezTo>
                      <a:pt x="290" y="20"/>
                      <a:pt x="291" y="20"/>
                      <a:pt x="291" y="20"/>
                    </a:cubicBezTo>
                    <a:cubicBezTo>
                      <a:pt x="299" y="34"/>
                      <a:pt x="299" y="34"/>
                      <a:pt x="311" y="24"/>
                    </a:cubicBezTo>
                    <a:cubicBezTo>
                      <a:pt x="319" y="18"/>
                      <a:pt x="327" y="14"/>
                      <a:pt x="338" y="19"/>
                    </a:cubicBezTo>
                    <a:cubicBezTo>
                      <a:pt x="342" y="21"/>
                      <a:pt x="350" y="19"/>
                      <a:pt x="354" y="16"/>
                    </a:cubicBezTo>
                    <a:cubicBezTo>
                      <a:pt x="367" y="8"/>
                      <a:pt x="378" y="7"/>
                      <a:pt x="390" y="16"/>
                    </a:cubicBezTo>
                    <a:cubicBezTo>
                      <a:pt x="397" y="22"/>
                      <a:pt x="404" y="29"/>
                      <a:pt x="409" y="37"/>
                    </a:cubicBezTo>
                    <a:cubicBezTo>
                      <a:pt x="454" y="115"/>
                      <a:pt x="472" y="200"/>
                      <a:pt x="467" y="290"/>
                    </a:cubicBezTo>
                    <a:cubicBezTo>
                      <a:pt x="466" y="308"/>
                      <a:pt x="463" y="325"/>
                      <a:pt x="460" y="342"/>
                    </a:cubicBezTo>
                    <a:cubicBezTo>
                      <a:pt x="458" y="349"/>
                      <a:pt x="454" y="357"/>
                      <a:pt x="449" y="364"/>
                    </a:cubicBezTo>
                    <a:cubicBezTo>
                      <a:pt x="442" y="374"/>
                      <a:pt x="440" y="384"/>
                      <a:pt x="442" y="396"/>
                    </a:cubicBezTo>
                    <a:cubicBezTo>
                      <a:pt x="443" y="401"/>
                      <a:pt x="443" y="405"/>
                      <a:pt x="444" y="411"/>
                    </a:cubicBezTo>
                    <a:cubicBezTo>
                      <a:pt x="433" y="408"/>
                      <a:pt x="429" y="403"/>
                      <a:pt x="427" y="394"/>
                    </a:cubicBezTo>
                    <a:cubicBezTo>
                      <a:pt x="424" y="384"/>
                      <a:pt x="419" y="375"/>
                      <a:pt x="415" y="365"/>
                    </a:cubicBezTo>
                    <a:cubicBezTo>
                      <a:pt x="414" y="362"/>
                      <a:pt x="412" y="358"/>
                      <a:pt x="412" y="354"/>
                    </a:cubicBezTo>
                    <a:cubicBezTo>
                      <a:pt x="411" y="345"/>
                      <a:pt x="410" y="338"/>
                      <a:pt x="400" y="335"/>
                    </a:cubicBezTo>
                    <a:cubicBezTo>
                      <a:pt x="396" y="334"/>
                      <a:pt x="393" y="327"/>
                      <a:pt x="391" y="323"/>
                    </a:cubicBezTo>
                    <a:cubicBezTo>
                      <a:pt x="385" y="309"/>
                      <a:pt x="369" y="301"/>
                      <a:pt x="356" y="308"/>
                    </a:cubicBezTo>
                    <a:cubicBezTo>
                      <a:pt x="352" y="310"/>
                      <a:pt x="349" y="318"/>
                      <a:pt x="348" y="323"/>
                    </a:cubicBezTo>
                    <a:cubicBezTo>
                      <a:pt x="347" y="332"/>
                      <a:pt x="348" y="340"/>
                      <a:pt x="338" y="345"/>
                    </a:cubicBezTo>
                    <a:cubicBezTo>
                      <a:pt x="336" y="346"/>
                      <a:pt x="336" y="353"/>
                      <a:pt x="334" y="354"/>
                    </a:cubicBezTo>
                    <a:cubicBezTo>
                      <a:pt x="324" y="357"/>
                      <a:pt x="323" y="370"/>
                      <a:pt x="316" y="374"/>
                    </a:cubicBezTo>
                    <a:cubicBezTo>
                      <a:pt x="305" y="379"/>
                      <a:pt x="294" y="383"/>
                      <a:pt x="282" y="376"/>
                    </a:cubicBezTo>
                    <a:cubicBezTo>
                      <a:pt x="280" y="374"/>
                      <a:pt x="278" y="371"/>
                      <a:pt x="277" y="369"/>
                    </a:cubicBezTo>
                    <a:cubicBezTo>
                      <a:pt x="271" y="356"/>
                      <a:pt x="266" y="342"/>
                      <a:pt x="260" y="329"/>
                    </a:cubicBezTo>
                    <a:cubicBezTo>
                      <a:pt x="256" y="320"/>
                      <a:pt x="251" y="313"/>
                      <a:pt x="246" y="305"/>
                    </a:cubicBezTo>
                    <a:cubicBezTo>
                      <a:pt x="243" y="302"/>
                      <a:pt x="240" y="299"/>
                      <a:pt x="236" y="296"/>
                    </a:cubicBezTo>
                    <a:cubicBezTo>
                      <a:pt x="243" y="317"/>
                      <a:pt x="241" y="340"/>
                      <a:pt x="255" y="359"/>
                    </a:cubicBezTo>
                    <a:cubicBezTo>
                      <a:pt x="262" y="367"/>
                      <a:pt x="266" y="377"/>
                      <a:pt x="277" y="380"/>
                    </a:cubicBezTo>
                    <a:cubicBezTo>
                      <a:pt x="278" y="380"/>
                      <a:pt x="279" y="381"/>
                      <a:pt x="280" y="382"/>
                    </a:cubicBezTo>
                    <a:cubicBezTo>
                      <a:pt x="284" y="394"/>
                      <a:pt x="292" y="392"/>
                      <a:pt x="302" y="389"/>
                    </a:cubicBezTo>
                    <a:cubicBezTo>
                      <a:pt x="309" y="387"/>
                      <a:pt x="314" y="392"/>
                      <a:pt x="311" y="398"/>
                    </a:cubicBezTo>
                    <a:cubicBezTo>
                      <a:pt x="301" y="417"/>
                      <a:pt x="291" y="434"/>
                      <a:pt x="281" y="452"/>
                    </a:cubicBezTo>
                    <a:cubicBezTo>
                      <a:pt x="274" y="466"/>
                      <a:pt x="266" y="478"/>
                      <a:pt x="259" y="492"/>
                    </a:cubicBezTo>
                    <a:cubicBezTo>
                      <a:pt x="257" y="495"/>
                      <a:pt x="259" y="501"/>
                      <a:pt x="260" y="506"/>
                    </a:cubicBezTo>
                    <a:cubicBezTo>
                      <a:pt x="263" y="522"/>
                      <a:pt x="266" y="539"/>
                      <a:pt x="251" y="551"/>
                    </a:cubicBezTo>
                    <a:cubicBezTo>
                      <a:pt x="241" y="560"/>
                      <a:pt x="237" y="571"/>
                      <a:pt x="232" y="583"/>
                    </a:cubicBezTo>
                    <a:cubicBezTo>
                      <a:pt x="223" y="603"/>
                      <a:pt x="214" y="623"/>
                      <a:pt x="196" y="638"/>
                    </a:cubicBezTo>
                    <a:cubicBezTo>
                      <a:pt x="185" y="647"/>
                      <a:pt x="172" y="645"/>
                      <a:pt x="160" y="646"/>
                    </a:cubicBezTo>
                    <a:cubicBezTo>
                      <a:pt x="158" y="646"/>
                      <a:pt x="155" y="643"/>
                      <a:pt x="153" y="641"/>
                    </a:cubicBezTo>
                    <a:cubicBezTo>
                      <a:pt x="152" y="639"/>
                      <a:pt x="151" y="636"/>
                      <a:pt x="151" y="634"/>
                    </a:cubicBezTo>
                    <a:cubicBezTo>
                      <a:pt x="145" y="604"/>
                      <a:pt x="140" y="575"/>
                      <a:pt x="135" y="545"/>
                    </a:cubicBezTo>
                    <a:cubicBezTo>
                      <a:pt x="134" y="541"/>
                      <a:pt x="134" y="535"/>
                      <a:pt x="136" y="532"/>
                    </a:cubicBezTo>
                    <a:cubicBezTo>
                      <a:pt x="149" y="512"/>
                      <a:pt x="141" y="492"/>
                      <a:pt x="134" y="473"/>
                    </a:cubicBezTo>
                    <a:cubicBezTo>
                      <a:pt x="130" y="462"/>
                      <a:pt x="126" y="452"/>
                      <a:pt x="124" y="441"/>
                    </a:cubicBezTo>
                    <a:cubicBezTo>
                      <a:pt x="120" y="422"/>
                      <a:pt x="102" y="414"/>
                      <a:pt x="85" y="417"/>
                    </a:cubicBezTo>
                    <a:cubicBezTo>
                      <a:pt x="75" y="420"/>
                      <a:pt x="64" y="422"/>
                      <a:pt x="54" y="423"/>
                    </a:cubicBezTo>
                    <a:cubicBezTo>
                      <a:pt x="42" y="425"/>
                      <a:pt x="34" y="418"/>
                      <a:pt x="28" y="409"/>
                    </a:cubicBezTo>
                    <a:cubicBezTo>
                      <a:pt x="21" y="401"/>
                      <a:pt x="14" y="392"/>
                      <a:pt x="8" y="383"/>
                    </a:cubicBezTo>
                    <a:cubicBezTo>
                      <a:pt x="5" y="378"/>
                      <a:pt x="2" y="372"/>
                      <a:pt x="1" y="366"/>
                    </a:cubicBezTo>
                    <a:cubicBezTo>
                      <a:pt x="0" y="355"/>
                      <a:pt x="1" y="345"/>
                      <a:pt x="1" y="334"/>
                    </a:cubicBezTo>
                    <a:cubicBezTo>
                      <a:pt x="1" y="319"/>
                      <a:pt x="7" y="307"/>
                      <a:pt x="20" y="298"/>
                    </a:cubicBezTo>
                    <a:cubicBezTo>
                      <a:pt x="28" y="292"/>
                      <a:pt x="34" y="285"/>
                      <a:pt x="33" y="273"/>
                    </a:cubicBezTo>
                    <a:cubicBezTo>
                      <a:pt x="33" y="270"/>
                      <a:pt x="35" y="266"/>
                      <a:pt x="37" y="263"/>
                    </a:cubicBezTo>
                    <a:cubicBezTo>
                      <a:pt x="42" y="257"/>
                      <a:pt x="47" y="252"/>
                      <a:pt x="53" y="245"/>
                    </a:cubicBezTo>
                    <a:cubicBezTo>
                      <a:pt x="60" y="253"/>
                      <a:pt x="68" y="247"/>
                      <a:pt x="74" y="243"/>
                    </a:cubicBezTo>
                    <a:cubicBezTo>
                      <a:pt x="87" y="234"/>
                      <a:pt x="102" y="233"/>
                      <a:pt x="117" y="236"/>
                    </a:cubicBezTo>
                    <a:cubicBezTo>
                      <a:pt x="120" y="236"/>
                      <a:pt x="125" y="241"/>
                      <a:pt x="125" y="243"/>
                    </a:cubicBezTo>
                    <a:cubicBezTo>
                      <a:pt x="123" y="258"/>
                      <a:pt x="129" y="266"/>
                      <a:pt x="144" y="268"/>
                    </a:cubicBezTo>
                    <a:cubicBezTo>
                      <a:pt x="151" y="270"/>
                      <a:pt x="157" y="275"/>
                      <a:pt x="166" y="279"/>
                    </a:cubicBezTo>
                    <a:close/>
                    <a:moveTo>
                      <a:pt x="297" y="190"/>
                    </a:moveTo>
                    <a:cubicBezTo>
                      <a:pt x="294" y="188"/>
                      <a:pt x="291" y="186"/>
                      <a:pt x="287" y="184"/>
                    </a:cubicBezTo>
                    <a:cubicBezTo>
                      <a:pt x="289" y="190"/>
                      <a:pt x="289" y="193"/>
                      <a:pt x="291" y="196"/>
                    </a:cubicBezTo>
                    <a:cubicBezTo>
                      <a:pt x="297" y="208"/>
                      <a:pt x="304" y="218"/>
                      <a:pt x="305" y="232"/>
                    </a:cubicBezTo>
                    <a:cubicBezTo>
                      <a:pt x="306" y="239"/>
                      <a:pt x="313" y="242"/>
                      <a:pt x="320" y="241"/>
                    </a:cubicBezTo>
                    <a:cubicBezTo>
                      <a:pt x="328" y="241"/>
                      <a:pt x="335" y="240"/>
                      <a:pt x="345" y="239"/>
                    </a:cubicBezTo>
                    <a:cubicBezTo>
                      <a:pt x="340" y="237"/>
                      <a:pt x="337" y="235"/>
                      <a:pt x="332" y="234"/>
                    </a:cubicBezTo>
                    <a:cubicBezTo>
                      <a:pt x="326" y="232"/>
                      <a:pt x="321" y="230"/>
                      <a:pt x="320" y="222"/>
                    </a:cubicBezTo>
                    <a:cubicBezTo>
                      <a:pt x="318" y="212"/>
                      <a:pt x="316" y="202"/>
                      <a:pt x="314" y="191"/>
                    </a:cubicBezTo>
                    <a:cubicBezTo>
                      <a:pt x="314" y="188"/>
                      <a:pt x="312" y="185"/>
                      <a:pt x="311" y="182"/>
                    </a:cubicBezTo>
                    <a:cubicBezTo>
                      <a:pt x="308" y="183"/>
                      <a:pt x="305" y="184"/>
                      <a:pt x="301" y="185"/>
                    </a:cubicBezTo>
                    <a:cubicBezTo>
                      <a:pt x="300" y="186"/>
                      <a:pt x="299" y="188"/>
                      <a:pt x="297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3054" y="2426"/>
                <a:ext cx="467" cy="526"/>
              </a:xfrm>
              <a:custGeom>
                <a:gdLst>
                  <a:gd name="T0" fmla="*/ 9 w 224"/>
                  <a:gd name="T1" fmla="*/ 18 h 253"/>
                  <a:gd name="T2" fmla="*/ 40 w 224"/>
                  <a:gd name="T3" fmla="*/ 2 h 253"/>
                  <a:gd name="T4" fmla="*/ 63 w 224"/>
                  <a:gd name="T5" fmla="*/ 3 h 253"/>
                  <a:gd name="T6" fmla="*/ 88 w 224"/>
                  <a:gd name="T7" fmla="*/ 10 h 253"/>
                  <a:gd name="T8" fmla="*/ 109 w 224"/>
                  <a:gd name="T9" fmla="*/ 25 h 253"/>
                  <a:gd name="T10" fmla="*/ 120 w 224"/>
                  <a:gd name="T11" fmla="*/ 34 h 253"/>
                  <a:gd name="T12" fmla="*/ 146 w 224"/>
                  <a:gd name="T13" fmla="*/ 69 h 253"/>
                  <a:gd name="T14" fmla="*/ 147 w 224"/>
                  <a:gd name="T15" fmla="*/ 74 h 253"/>
                  <a:gd name="T16" fmla="*/ 150 w 224"/>
                  <a:gd name="T17" fmla="*/ 77 h 253"/>
                  <a:gd name="T18" fmla="*/ 174 w 224"/>
                  <a:gd name="T19" fmla="*/ 77 h 253"/>
                  <a:gd name="T20" fmla="*/ 202 w 224"/>
                  <a:gd name="T21" fmla="*/ 95 h 253"/>
                  <a:gd name="T22" fmla="*/ 209 w 224"/>
                  <a:gd name="T23" fmla="*/ 97 h 253"/>
                  <a:gd name="T24" fmla="*/ 220 w 224"/>
                  <a:gd name="T25" fmla="*/ 101 h 253"/>
                  <a:gd name="T26" fmla="*/ 217 w 224"/>
                  <a:gd name="T27" fmla="*/ 118 h 253"/>
                  <a:gd name="T28" fmla="*/ 206 w 224"/>
                  <a:gd name="T29" fmla="*/ 131 h 253"/>
                  <a:gd name="T30" fmla="*/ 184 w 224"/>
                  <a:gd name="T31" fmla="*/ 183 h 253"/>
                  <a:gd name="T32" fmla="*/ 174 w 224"/>
                  <a:gd name="T33" fmla="*/ 192 h 253"/>
                  <a:gd name="T34" fmla="*/ 142 w 224"/>
                  <a:gd name="T35" fmla="*/ 231 h 253"/>
                  <a:gd name="T36" fmla="*/ 140 w 224"/>
                  <a:gd name="T37" fmla="*/ 239 h 253"/>
                  <a:gd name="T38" fmla="*/ 120 w 224"/>
                  <a:gd name="T39" fmla="*/ 245 h 253"/>
                  <a:gd name="T40" fmla="*/ 54 w 224"/>
                  <a:gd name="T41" fmla="*/ 190 h 253"/>
                  <a:gd name="T42" fmla="*/ 47 w 224"/>
                  <a:gd name="T43" fmla="*/ 181 h 253"/>
                  <a:gd name="T44" fmla="*/ 15 w 224"/>
                  <a:gd name="T45" fmla="*/ 110 h 253"/>
                  <a:gd name="T46" fmla="*/ 13 w 224"/>
                  <a:gd name="T47" fmla="*/ 107 h 253"/>
                  <a:gd name="T48" fmla="*/ 5 w 224"/>
                  <a:gd name="T49" fmla="*/ 77 h 253"/>
                  <a:gd name="T50" fmla="*/ 8 w 224"/>
                  <a:gd name="T51" fmla="*/ 71 h 253"/>
                  <a:gd name="T52" fmla="*/ 9 w 224"/>
                  <a:gd name="T53" fmla="*/ 18 h 2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53">
                    <a:moveTo>
                      <a:pt x="9" y="18"/>
                    </a:moveTo>
                    <a:cubicBezTo>
                      <a:pt x="19" y="13"/>
                      <a:pt x="29" y="6"/>
                      <a:pt x="40" y="2"/>
                    </a:cubicBezTo>
                    <a:cubicBezTo>
                      <a:pt x="47" y="0"/>
                      <a:pt x="55" y="2"/>
                      <a:pt x="63" y="3"/>
                    </a:cubicBezTo>
                    <a:cubicBezTo>
                      <a:pt x="71" y="5"/>
                      <a:pt x="80" y="8"/>
                      <a:pt x="88" y="10"/>
                    </a:cubicBezTo>
                    <a:cubicBezTo>
                      <a:pt x="98" y="12"/>
                      <a:pt x="105" y="16"/>
                      <a:pt x="109" y="25"/>
                    </a:cubicBezTo>
                    <a:cubicBezTo>
                      <a:pt x="111" y="28"/>
                      <a:pt x="116" y="32"/>
                      <a:pt x="120" y="34"/>
                    </a:cubicBezTo>
                    <a:cubicBezTo>
                      <a:pt x="138" y="39"/>
                      <a:pt x="149" y="48"/>
                      <a:pt x="146" y="69"/>
                    </a:cubicBezTo>
                    <a:cubicBezTo>
                      <a:pt x="146" y="71"/>
                      <a:pt x="147" y="72"/>
                      <a:pt x="147" y="74"/>
                    </a:cubicBezTo>
                    <a:cubicBezTo>
                      <a:pt x="148" y="75"/>
                      <a:pt x="148" y="76"/>
                      <a:pt x="150" y="77"/>
                    </a:cubicBezTo>
                    <a:cubicBezTo>
                      <a:pt x="158" y="67"/>
                      <a:pt x="166" y="71"/>
                      <a:pt x="174" y="77"/>
                    </a:cubicBezTo>
                    <a:cubicBezTo>
                      <a:pt x="184" y="83"/>
                      <a:pt x="196" y="84"/>
                      <a:pt x="202" y="95"/>
                    </a:cubicBezTo>
                    <a:cubicBezTo>
                      <a:pt x="203" y="96"/>
                      <a:pt x="207" y="96"/>
                      <a:pt x="209" y="97"/>
                    </a:cubicBezTo>
                    <a:cubicBezTo>
                      <a:pt x="213" y="98"/>
                      <a:pt x="219" y="99"/>
                      <a:pt x="220" y="101"/>
                    </a:cubicBezTo>
                    <a:cubicBezTo>
                      <a:pt x="223" y="107"/>
                      <a:pt x="224" y="113"/>
                      <a:pt x="217" y="118"/>
                    </a:cubicBezTo>
                    <a:cubicBezTo>
                      <a:pt x="213" y="121"/>
                      <a:pt x="209" y="126"/>
                      <a:pt x="206" y="131"/>
                    </a:cubicBezTo>
                    <a:cubicBezTo>
                      <a:pt x="198" y="148"/>
                      <a:pt x="192" y="166"/>
                      <a:pt x="184" y="183"/>
                    </a:cubicBezTo>
                    <a:cubicBezTo>
                      <a:pt x="182" y="187"/>
                      <a:pt x="178" y="190"/>
                      <a:pt x="174" y="192"/>
                    </a:cubicBezTo>
                    <a:cubicBezTo>
                      <a:pt x="156" y="199"/>
                      <a:pt x="145" y="212"/>
                      <a:pt x="142" y="231"/>
                    </a:cubicBezTo>
                    <a:cubicBezTo>
                      <a:pt x="142" y="234"/>
                      <a:pt x="141" y="237"/>
                      <a:pt x="140" y="239"/>
                    </a:cubicBezTo>
                    <a:cubicBezTo>
                      <a:pt x="134" y="251"/>
                      <a:pt x="130" y="253"/>
                      <a:pt x="120" y="245"/>
                    </a:cubicBezTo>
                    <a:cubicBezTo>
                      <a:pt x="97" y="227"/>
                      <a:pt x="76" y="208"/>
                      <a:pt x="54" y="190"/>
                    </a:cubicBezTo>
                    <a:cubicBezTo>
                      <a:pt x="51" y="188"/>
                      <a:pt x="47" y="184"/>
                      <a:pt x="47" y="181"/>
                    </a:cubicBezTo>
                    <a:cubicBezTo>
                      <a:pt x="43" y="154"/>
                      <a:pt x="21" y="136"/>
                      <a:pt x="15" y="110"/>
                    </a:cubicBezTo>
                    <a:cubicBezTo>
                      <a:pt x="14" y="109"/>
                      <a:pt x="14" y="107"/>
                      <a:pt x="13" y="107"/>
                    </a:cubicBezTo>
                    <a:cubicBezTo>
                      <a:pt x="0" y="99"/>
                      <a:pt x="8" y="87"/>
                      <a:pt x="5" y="77"/>
                    </a:cubicBezTo>
                    <a:cubicBezTo>
                      <a:pt x="5" y="75"/>
                      <a:pt x="6" y="73"/>
                      <a:pt x="8" y="71"/>
                    </a:cubicBezTo>
                    <a:cubicBezTo>
                      <a:pt x="23" y="53"/>
                      <a:pt x="23" y="36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2884" y="1775"/>
                <a:ext cx="443" cy="684"/>
              </a:xfrm>
              <a:custGeom>
                <a:gdLst>
                  <a:gd name="T0" fmla="*/ 168 w 213"/>
                  <a:gd name="T1" fmla="*/ 137 h 329"/>
                  <a:gd name="T2" fmla="*/ 165 w 213"/>
                  <a:gd name="T3" fmla="*/ 139 h 329"/>
                  <a:gd name="T4" fmla="*/ 153 w 213"/>
                  <a:gd name="T5" fmla="*/ 134 h 329"/>
                  <a:gd name="T6" fmla="*/ 137 w 213"/>
                  <a:gd name="T7" fmla="*/ 147 h 329"/>
                  <a:gd name="T8" fmla="*/ 125 w 213"/>
                  <a:gd name="T9" fmla="*/ 175 h 329"/>
                  <a:gd name="T10" fmla="*/ 121 w 213"/>
                  <a:gd name="T11" fmla="*/ 185 h 329"/>
                  <a:gd name="T12" fmla="*/ 109 w 213"/>
                  <a:gd name="T13" fmla="*/ 225 h 329"/>
                  <a:gd name="T14" fmla="*/ 109 w 213"/>
                  <a:gd name="T15" fmla="*/ 238 h 329"/>
                  <a:gd name="T16" fmla="*/ 94 w 213"/>
                  <a:gd name="T17" fmla="*/ 225 h 329"/>
                  <a:gd name="T18" fmla="*/ 71 w 213"/>
                  <a:gd name="T19" fmla="*/ 213 h 329"/>
                  <a:gd name="T20" fmla="*/ 53 w 213"/>
                  <a:gd name="T21" fmla="*/ 215 h 329"/>
                  <a:gd name="T22" fmla="*/ 31 w 213"/>
                  <a:gd name="T23" fmla="*/ 225 h 329"/>
                  <a:gd name="T24" fmla="*/ 32 w 213"/>
                  <a:gd name="T25" fmla="*/ 271 h 329"/>
                  <a:gd name="T26" fmla="*/ 49 w 213"/>
                  <a:gd name="T27" fmla="*/ 281 h 329"/>
                  <a:gd name="T28" fmla="*/ 59 w 213"/>
                  <a:gd name="T29" fmla="*/ 275 h 329"/>
                  <a:gd name="T30" fmla="*/ 73 w 213"/>
                  <a:gd name="T31" fmla="*/ 261 h 329"/>
                  <a:gd name="T32" fmla="*/ 77 w 213"/>
                  <a:gd name="T33" fmla="*/ 262 h 329"/>
                  <a:gd name="T34" fmla="*/ 83 w 213"/>
                  <a:gd name="T35" fmla="*/ 329 h 329"/>
                  <a:gd name="T36" fmla="*/ 63 w 213"/>
                  <a:gd name="T37" fmla="*/ 314 h 329"/>
                  <a:gd name="T38" fmla="*/ 57 w 213"/>
                  <a:gd name="T39" fmla="*/ 305 h 329"/>
                  <a:gd name="T40" fmla="*/ 19 w 213"/>
                  <a:gd name="T41" fmla="*/ 287 h 329"/>
                  <a:gd name="T42" fmla="*/ 14 w 213"/>
                  <a:gd name="T43" fmla="*/ 279 h 329"/>
                  <a:gd name="T44" fmla="*/ 7 w 213"/>
                  <a:gd name="T45" fmla="*/ 133 h 329"/>
                  <a:gd name="T46" fmla="*/ 28 w 213"/>
                  <a:gd name="T47" fmla="*/ 35 h 329"/>
                  <a:gd name="T48" fmla="*/ 34 w 213"/>
                  <a:gd name="T49" fmla="*/ 25 h 329"/>
                  <a:gd name="T50" fmla="*/ 43 w 213"/>
                  <a:gd name="T51" fmla="*/ 32 h 329"/>
                  <a:gd name="T52" fmla="*/ 45 w 213"/>
                  <a:gd name="T53" fmla="*/ 34 h 329"/>
                  <a:gd name="T54" fmla="*/ 79 w 213"/>
                  <a:gd name="T55" fmla="*/ 51 h 329"/>
                  <a:gd name="T56" fmla="*/ 93 w 213"/>
                  <a:gd name="T57" fmla="*/ 64 h 329"/>
                  <a:gd name="T58" fmla="*/ 97 w 213"/>
                  <a:gd name="T59" fmla="*/ 73 h 329"/>
                  <a:gd name="T60" fmla="*/ 106 w 213"/>
                  <a:gd name="T61" fmla="*/ 71 h 329"/>
                  <a:gd name="T62" fmla="*/ 116 w 213"/>
                  <a:gd name="T63" fmla="*/ 49 h 329"/>
                  <a:gd name="T64" fmla="*/ 114 w 213"/>
                  <a:gd name="T65" fmla="*/ 30 h 329"/>
                  <a:gd name="T66" fmla="*/ 117 w 213"/>
                  <a:gd name="T67" fmla="*/ 1 h 329"/>
                  <a:gd name="T68" fmla="*/ 122 w 213"/>
                  <a:gd name="T69" fmla="*/ 0 h 329"/>
                  <a:gd name="T70" fmla="*/ 141 w 213"/>
                  <a:gd name="T71" fmla="*/ 9 h 329"/>
                  <a:gd name="T72" fmla="*/ 151 w 213"/>
                  <a:gd name="T73" fmla="*/ 21 h 329"/>
                  <a:gd name="T74" fmla="*/ 164 w 213"/>
                  <a:gd name="T75" fmla="*/ 24 h 329"/>
                  <a:gd name="T76" fmla="*/ 180 w 213"/>
                  <a:gd name="T77" fmla="*/ 27 h 329"/>
                  <a:gd name="T78" fmla="*/ 193 w 213"/>
                  <a:gd name="T79" fmla="*/ 51 h 329"/>
                  <a:gd name="T80" fmla="*/ 205 w 213"/>
                  <a:gd name="T81" fmla="*/ 60 h 329"/>
                  <a:gd name="T82" fmla="*/ 210 w 213"/>
                  <a:gd name="T83" fmla="*/ 72 h 329"/>
                  <a:gd name="T84" fmla="*/ 190 w 213"/>
                  <a:gd name="T85" fmla="*/ 86 h 329"/>
                  <a:gd name="T86" fmla="*/ 165 w 213"/>
                  <a:gd name="T87" fmla="*/ 92 h 329"/>
                  <a:gd name="T88" fmla="*/ 162 w 213"/>
                  <a:gd name="T89" fmla="*/ 98 h 329"/>
                  <a:gd name="T90" fmla="*/ 166 w 213"/>
                  <a:gd name="T91" fmla="*/ 101 h 329"/>
                  <a:gd name="T92" fmla="*/ 194 w 213"/>
                  <a:gd name="T93" fmla="*/ 118 h 329"/>
                  <a:gd name="T94" fmla="*/ 165 w 213"/>
                  <a:gd name="T95" fmla="*/ 117 h 329"/>
                  <a:gd name="T96" fmla="*/ 165 w 213"/>
                  <a:gd name="T97" fmla="*/ 128 h 329"/>
                  <a:gd name="T98" fmla="*/ 168 w 213"/>
                  <a:gd name="T99" fmla="*/ 137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329">
                    <a:moveTo>
                      <a:pt x="168" y="137"/>
                    </a:moveTo>
                    <a:cubicBezTo>
                      <a:pt x="167" y="138"/>
                      <a:pt x="166" y="139"/>
                      <a:pt x="165" y="139"/>
                    </a:cubicBezTo>
                    <a:cubicBezTo>
                      <a:pt x="161" y="137"/>
                      <a:pt x="156" y="133"/>
                      <a:pt x="153" y="134"/>
                    </a:cubicBezTo>
                    <a:cubicBezTo>
                      <a:pt x="147" y="137"/>
                      <a:pt x="141" y="141"/>
                      <a:pt x="137" y="147"/>
                    </a:cubicBezTo>
                    <a:cubicBezTo>
                      <a:pt x="132" y="156"/>
                      <a:pt x="129" y="166"/>
                      <a:pt x="125" y="175"/>
                    </a:cubicBezTo>
                    <a:cubicBezTo>
                      <a:pt x="124" y="178"/>
                      <a:pt x="123" y="182"/>
                      <a:pt x="121" y="185"/>
                    </a:cubicBezTo>
                    <a:cubicBezTo>
                      <a:pt x="111" y="197"/>
                      <a:pt x="106" y="210"/>
                      <a:pt x="109" y="225"/>
                    </a:cubicBezTo>
                    <a:cubicBezTo>
                      <a:pt x="110" y="229"/>
                      <a:pt x="109" y="233"/>
                      <a:pt x="109" y="238"/>
                    </a:cubicBezTo>
                    <a:cubicBezTo>
                      <a:pt x="100" y="237"/>
                      <a:pt x="95" y="233"/>
                      <a:pt x="94" y="225"/>
                    </a:cubicBezTo>
                    <a:cubicBezTo>
                      <a:pt x="93" y="215"/>
                      <a:pt x="80" y="209"/>
                      <a:pt x="71" y="213"/>
                    </a:cubicBezTo>
                    <a:cubicBezTo>
                      <a:pt x="65" y="215"/>
                      <a:pt x="59" y="215"/>
                      <a:pt x="53" y="215"/>
                    </a:cubicBezTo>
                    <a:cubicBezTo>
                      <a:pt x="42" y="213"/>
                      <a:pt x="34" y="215"/>
                      <a:pt x="31" y="225"/>
                    </a:cubicBezTo>
                    <a:cubicBezTo>
                      <a:pt x="25" y="240"/>
                      <a:pt x="23" y="256"/>
                      <a:pt x="32" y="271"/>
                    </a:cubicBezTo>
                    <a:cubicBezTo>
                      <a:pt x="35" y="276"/>
                      <a:pt x="43" y="279"/>
                      <a:pt x="49" y="281"/>
                    </a:cubicBezTo>
                    <a:cubicBezTo>
                      <a:pt x="52" y="282"/>
                      <a:pt x="56" y="278"/>
                      <a:pt x="59" y="275"/>
                    </a:cubicBezTo>
                    <a:cubicBezTo>
                      <a:pt x="64" y="271"/>
                      <a:pt x="68" y="266"/>
                      <a:pt x="73" y="261"/>
                    </a:cubicBezTo>
                    <a:cubicBezTo>
                      <a:pt x="74" y="261"/>
                      <a:pt x="75" y="262"/>
                      <a:pt x="77" y="262"/>
                    </a:cubicBezTo>
                    <a:cubicBezTo>
                      <a:pt x="79" y="284"/>
                      <a:pt x="80" y="306"/>
                      <a:pt x="83" y="329"/>
                    </a:cubicBezTo>
                    <a:cubicBezTo>
                      <a:pt x="71" y="327"/>
                      <a:pt x="65" y="325"/>
                      <a:pt x="63" y="314"/>
                    </a:cubicBezTo>
                    <a:cubicBezTo>
                      <a:pt x="63" y="311"/>
                      <a:pt x="60" y="306"/>
                      <a:pt x="57" y="305"/>
                    </a:cubicBezTo>
                    <a:cubicBezTo>
                      <a:pt x="44" y="298"/>
                      <a:pt x="31" y="293"/>
                      <a:pt x="19" y="287"/>
                    </a:cubicBezTo>
                    <a:cubicBezTo>
                      <a:pt x="17" y="286"/>
                      <a:pt x="15" y="282"/>
                      <a:pt x="14" y="279"/>
                    </a:cubicBezTo>
                    <a:cubicBezTo>
                      <a:pt x="4" y="230"/>
                      <a:pt x="0" y="181"/>
                      <a:pt x="7" y="133"/>
                    </a:cubicBezTo>
                    <a:cubicBezTo>
                      <a:pt x="12" y="100"/>
                      <a:pt x="21" y="67"/>
                      <a:pt x="28" y="35"/>
                    </a:cubicBezTo>
                    <a:cubicBezTo>
                      <a:pt x="29" y="31"/>
                      <a:pt x="32" y="29"/>
                      <a:pt x="34" y="25"/>
                    </a:cubicBezTo>
                    <a:cubicBezTo>
                      <a:pt x="37" y="28"/>
                      <a:pt x="40" y="30"/>
                      <a:pt x="43" y="32"/>
                    </a:cubicBezTo>
                    <a:cubicBezTo>
                      <a:pt x="44" y="32"/>
                      <a:pt x="44" y="34"/>
                      <a:pt x="45" y="34"/>
                    </a:cubicBezTo>
                    <a:cubicBezTo>
                      <a:pt x="58" y="36"/>
                      <a:pt x="68" y="46"/>
                      <a:pt x="79" y="51"/>
                    </a:cubicBezTo>
                    <a:cubicBezTo>
                      <a:pt x="86" y="54"/>
                      <a:pt x="90" y="57"/>
                      <a:pt x="93" y="64"/>
                    </a:cubicBezTo>
                    <a:cubicBezTo>
                      <a:pt x="94" y="67"/>
                      <a:pt x="95" y="70"/>
                      <a:pt x="97" y="73"/>
                    </a:cubicBezTo>
                    <a:cubicBezTo>
                      <a:pt x="100" y="76"/>
                      <a:pt x="104" y="77"/>
                      <a:pt x="106" y="71"/>
                    </a:cubicBezTo>
                    <a:cubicBezTo>
                      <a:pt x="109" y="64"/>
                      <a:pt x="112" y="56"/>
                      <a:pt x="116" y="49"/>
                    </a:cubicBezTo>
                    <a:cubicBezTo>
                      <a:pt x="120" y="42"/>
                      <a:pt x="120" y="36"/>
                      <a:pt x="114" y="30"/>
                    </a:cubicBezTo>
                    <a:cubicBezTo>
                      <a:pt x="110" y="25"/>
                      <a:pt x="113" y="4"/>
                      <a:pt x="117" y="1"/>
                    </a:cubicBezTo>
                    <a:cubicBezTo>
                      <a:pt x="118" y="0"/>
                      <a:pt x="120" y="0"/>
                      <a:pt x="122" y="0"/>
                    </a:cubicBezTo>
                    <a:cubicBezTo>
                      <a:pt x="128" y="3"/>
                      <a:pt x="135" y="6"/>
                      <a:pt x="141" y="9"/>
                    </a:cubicBezTo>
                    <a:cubicBezTo>
                      <a:pt x="145" y="12"/>
                      <a:pt x="148" y="17"/>
                      <a:pt x="151" y="21"/>
                    </a:cubicBezTo>
                    <a:cubicBezTo>
                      <a:pt x="154" y="29"/>
                      <a:pt x="158" y="30"/>
                      <a:pt x="164" y="24"/>
                    </a:cubicBezTo>
                    <a:cubicBezTo>
                      <a:pt x="172" y="16"/>
                      <a:pt x="176" y="17"/>
                      <a:pt x="180" y="27"/>
                    </a:cubicBezTo>
                    <a:cubicBezTo>
                      <a:pt x="184" y="36"/>
                      <a:pt x="188" y="44"/>
                      <a:pt x="193" y="51"/>
                    </a:cubicBezTo>
                    <a:cubicBezTo>
                      <a:pt x="196" y="55"/>
                      <a:pt x="200" y="58"/>
                      <a:pt x="205" y="60"/>
                    </a:cubicBezTo>
                    <a:cubicBezTo>
                      <a:pt x="213" y="62"/>
                      <a:pt x="213" y="67"/>
                      <a:pt x="210" y="72"/>
                    </a:cubicBezTo>
                    <a:cubicBezTo>
                      <a:pt x="206" y="81"/>
                      <a:pt x="199" y="85"/>
                      <a:pt x="190" y="86"/>
                    </a:cubicBezTo>
                    <a:cubicBezTo>
                      <a:pt x="181" y="87"/>
                      <a:pt x="173" y="90"/>
                      <a:pt x="165" y="92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62" y="99"/>
                      <a:pt x="165" y="101"/>
                      <a:pt x="166" y="101"/>
                    </a:cubicBezTo>
                    <a:cubicBezTo>
                      <a:pt x="178" y="103"/>
                      <a:pt x="186" y="108"/>
                      <a:pt x="194" y="118"/>
                    </a:cubicBezTo>
                    <a:cubicBezTo>
                      <a:pt x="186" y="130"/>
                      <a:pt x="181" y="131"/>
                      <a:pt x="165" y="117"/>
                    </a:cubicBezTo>
                    <a:cubicBezTo>
                      <a:pt x="165" y="122"/>
                      <a:pt x="165" y="125"/>
                      <a:pt x="165" y="128"/>
                    </a:cubicBezTo>
                    <a:cubicBezTo>
                      <a:pt x="166" y="132"/>
                      <a:pt x="167" y="135"/>
                      <a:pt x="168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3335" y="1335"/>
                <a:ext cx="560" cy="395"/>
              </a:xfrm>
              <a:custGeom>
                <a:gdLst>
                  <a:gd name="T0" fmla="*/ 221 w 269"/>
                  <a:gd name="T1" fmla="*/ 20 h 190"/>
                  <a:gd name="T2" fmla="*/ 238 w 269"/>
                  <a:gd name="T3" fmla="*/ 14 h 190"/>
                  <a:gd name="T4" fmla="*/ 261 w 269"/>
                  <a:gd name="T5" fmla="*/ 9 h 190"/>
                  <a:gd name="T6" fmla="*/ 269 w 269"/>
                  <a:gd name="T7" fmla="*/ 13 h 190"/>
                  <a:gd name="T8" fmla="*/ 263 w 269"/>
                  <a:gd name="T9" fmla="*/ 19 h 190"/>
                  <a:gd name="T10" fmla="*/ 240 w 269"/>
                  <a:gd name="T11" fmla="*/ 33 h 190"/>
                  <a:gd name="T12" fmla="*/ 235 w 269"/>
                  <a:gd name="T13" fmla="*/ 49 h 190"/>
                  <a:gd name="T14" fmla="*/ 237 w 269"/>
                  <a:gd name="T15" fmla="*/ 80 h 190"/>
                  <a:gd name="T16" fmla="*/ 229 w 269"/>
                  <a:gd name="T17" fmla="*/ 86 h 190"/>
                  <a:gd name="T18" fmla="*/ 214 w 269"/>
                  <a:gd name="T19" fmla="*/ 88 h 190"/>
                  <a:gd name="T20" fmla="*/ 220 w 269"/>
                  <a:gd name="T21" fmla="*/ 102 h 190"/>
                  <a:gd name="T22" fmla="*/ 220 w 269"/>
                  <a:gd name="T23" fmla="*/ 104 h 190"/>
                  <a:gd name="T24" fmla="*/ 216 w 269"/>
                  <a:gd name="T25" fmla="*/ 119 h 190"/>
                  <a:gd name="T26" fmla="*/ 209 w 269"/>
                  <a:gd name="T27" fmla="*/ 130 h 190"/>
                  <a:gd name="T28" fmla="*/ 185 w 269"/>
                  <a:gd name="T29" fmla="*/ 135 h 190"/>
                  <a:gd name="T30" fmla="*/ 149 w 269"/>
                  <a:gd name="T31" fmla="*/ 153 h 190"/>
                  <a:gd name="T32" fmla="*/ 131 w 269"/>
                  <a:gd name="T33" fmla="*/ 180 h 190"/>
                  <a:gd name="T34" fmla="*/ 120 w 269"/>
                  <a:gd name="T35" fmla="*/ 189 h 190"/>
                  <a:gd name="T36" fmla="*/ 102 w 269"/>
                  <a:gd name="T37" fmla="*/ 174 h 190"/>
                  <a:gd name="T38" fmla="*/ 89 w 269"/>
                  <a:gd name="T39" fmla="*/ 141 h 190"/>
                  <a:gd name="T40" fmla="*/ 88 w 269"/>
                  <a:gd name="T41" fmla="*/ 138 h 190"/>
                  <a:gd name="T42" fmla="*/ 88 w 269"/>
                  <a:gd name="T43" fmla="*/ 117 h 190"/>
                  <a:gd name="T44" fmla="*/ 55 w 269"/>
                  <a:gd name="T45" fmla="*/ 71 h 190"/>
                  <a:gd name="T46" fmla="*/ 26 w 269"/>
                  <a:gd name="T47" fmla="*/ 64 h 190"/>
                  <a:gd name="T48" fmla="*/ 16 w 269"/>
                  <a:gd name="T49" fmla="*/ 55 h 190"/>
                  <a:gd name="T50" fmla="*/ 4 w 269"/>
                  <a:gd name="T51" fmla="*/ 45 h 190"/>
                  <a:gd name="T52" fmla="*/ 1 w 269"/>
                  <a:gd name="T53" fmla="*/ 44 h 190"/>
                  <a:gd name="T54" fmla="*/ 0 w 269"/>
                  <a:gd name="T55" fmla="*/ 42 h 190"/>
                  <a:gd name="T56" fmla="*/ 13 w 269"/>
                  <a:gd name="T57" fmla="*/ 41 h 190"/>
                  <a:gd name="T58" fmla="*/ 24 w 269"/>
                  <a:gd name="T59" fmla="*/ 40 h 190"/>
                  <a:gd name="T60" fmla="*/ 33 w 269"/>
                  <a:gd name="T61" fmla="*/ 29 h 190"/>
                  <a:gd name="T62" fmla="*/ 21 w 269"/>
                  <a:gd name="T63" fmla="*/ 22 h 190"/>
                  <a:gd name="T64" fmla="*/ 31 w 269"/>
                  <a:gd name="T65" fmla="*/ 20 h 190"/>
                  <a:gd name="T66" fmla="*/ 58 w 269"/>
                  <a:gd name="T67" fmla="*/ 12 h 190"/>
                  <a:gd name="T68" fmla="*/ 79 w 269"/>
                  <a:gd name="T69" fmla="*/ 12 h 190"/>
                  <a:gd name="T70" fmla="*/ 101 w 269"/>
                  <a:gd name="T71" fmla="*/ 12 h 190"/>
                  <a:gd name="T72" fmla="*/ 159 w 269"/>
                  <a:gd name="T73" fmla="*/ 5 h 190"/>
                  <a:gd name="T74" fmla="*/ 176 w 269"/>
                  <a:gd name="T75" fmla="*/ 2 h 190"/>
                  <a:gd name="T76" fmla="*/ 216 w 269"/>
                  <a:gd name="T77" fmla="*/ 2 h 190"/>
                  <a:gd name="T78" fmla="*/ 221 w 269"/>
                  <a:gd name="T79" fmla="*/ 20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190">
                    <a:moveTo>
                      <a:pt x="221" y="20"/>
                    </a:moveTo>
                    <a:cubicBezTo>
                      <a:pt x="226" y="18"/>
                      <a:pt x="232" y="15"/>
                      <a:pt x="238" y="14"/>
                    </a:cubicBezTo>
                    <a:cubicBezTo>
                      <a:pt x="246" y="11"/>
                      <a:pt x="254" y="10"/>
                      <a:pt x="261" y="9"/>
                    </a:cubicBezTo>
                    <a:cubicBezTo>
                      <a:pt x="264" y="9"/>
                      <a:pt x="266" y="12"/>
                      <a:pt x="269" y="13"/>
                    </a:cubicBezTo>
                    <a:cubicBezTo>
                      <a:pt x="267" y="15"/>
                      <a:pt x="265" y="18"/>
                      <a:pt x="263" y="19"/>
                    </a:cubicBezTo>
                    <a:cubicBezTo>
                      <a:pt x="255" y="24"/>
                      <a:pt x="247" y="28"/>
                      <a:pt x="240" y="33"/>
                    </a:cubicBezTo>
                    <a:cubicBezTo>
                      <a:pt x="234" y="36"/>
                      <a:pt x="233" y="41"/>
                      <a:pt x="235" y="49"/>
                    </a:cubicBezTo>
                    <a:cubicBezTo>
                      <a:pt x="238" y="59"/>
                      <a:pt x="237" y="70"/>
                      <a:pt x="237" y="80"/>
                    </a:cubicBezTo>
                    <a:cubicBezTo>
                      <a:pt x="237" y="82"/>
                      <a:pt x="232" y="85"/>
                      <a:pt x="229" y="86"/>
                    </a:cubicBezTo>
                    <a:cubicBezTo>
                      <a:pt x="224" y="87"/>
                      <a:pt x="219" y="87"/>
                      <a:pt x="214" y="88"/>
                    </a:cubicBezTo>
                    <a:cubicBezTo>
                      <a:pt x="216" y="93"/>
                      <a:pt x="218" y="97"/>
                      <a:pt x="220" y="102"/>
                    </a:cubicBezTo>
                    <a:cubicBezTo>
                      <a:pt x="220" y="103"/>
                      <a:pt x="220" y="103"/>
                      <a:pt x="220" y="104"/>
                    </a:cubicBezTo>
                    <a:cubicBezTo>
                      <a:pt x="215" y="108"/>
                      <a:pt x="205" y="110"/>
                      <a:pt x="216" y="119"/>
                    </a:cubicBezTo>
                    <a:cubicBezTo>
                      <a:pt x="220" y="122"/>
                      <a:pt x="215" y="129"/>
                      <a:pt x="209" y="130"/>
                    </a:cubicBezTo>
                    <a:cubicBezTo>
                      <a:pt x="201" y="132"/>
                      <a:pt x="193" y="132"/>
                      <a:pt x="185" y="135"/>
                    </a:cubicBezTo>
                    <a:cubicBezTo>
                      <a:pt x="173" y="140"/>
                      <a:pt x="160" y="145"/>
                      <a:pt x="149" y="153"/>
                    </a:cubicBezTo>
                    <a:cubicBezTo>
                      <a:pt x="141" y="159"/>
                      <a:pt x="137" y="171"/>
                      <a:pt x="131" y="180"/>
                    </a:cubicBezTo>
                    <a:cubicBezTo>
                      <a:pt x="128" y="184"/>
                      <a:pt x="121" y="190"/>
                      <a:pt x="120" y="189"/>
                    </a:cubicBezTo>
                    <a:cubicBezTo>
                      <a:pt x="113" y="186"/>
                      <a:pt x="105" y="181"/>
                      <a:pt x="102" y="174"/>
                    </a:cubicBezTo>
                    <a:cubicBezTo>
                      <a:pt x="96" y="164"/>
                      <a:pt x="93" y="152"/>
                      <a:pt x="89" y="141"/>
                    </a:cubicBezTo>
                    <a:cubicBezTo>
                      <a:pt x="89" y="140"/>
                      <a:pt x="88" y="138"/>
                      <a:pt x="88" y="138"/>
                    </a:cubicBezTo>
                    <a:cubicBezTo>
                      <a:pt x="94" y="131"/>
                      <a:pt x="88" y="124"/>
                      <a:pt x="88" y="117"/>
                    </a:cubicBezTo>
                    <a:cubicBezTo>
                      <a:pt x="87" y="94"/>
                      <a:pt x="72" y="81"/>
                      <a:pt x="55" y="71"/>
                    </a:cubicBezTo>
                    <a:cubicBezTo>
                      <a:pt x="47" y="66"/>
                      <a:pt x="36" y="66"/>
                      <a:pt x="26" y="64"/>
                    </a:cubicBezTo>
                    <a:cubicBezTo>
                      <a:pt x="21" y="63"/>
                      <a:pt x="14" y="65"/>
                      <a:pt x="16" y="55"/>
                    </a:cubicBezTo>
                    <a:cubicBezTo>
                      <a:pt x="17" y="52"/>
                      <a:pt x="9" y="48"/>
                      <a:pt x="4" y="45"/>
                    </a:cubicBezTo>
                    <a:cubicBezTo>
                      <a:pt x="3" y="45"/>
                      <a:pt x="2" y="45"/>
                      <a:pt x="1" y="44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4" y="41"/>
                      <a:pt x="8" y="41"/>
                      <a:pt x="13" y="41"/>
                    </a:cubicBezTo>
                    <a:cubicBezTo>
                      <a:pt x="16" y="40"/>
                      <a:pt x="21" y="42"/>
                      <a:pt x="24" y="40"/>
                    </a:cubicBezTo>
                    <a:cubicBezTo>
                      <a:pt x="27" y="38"/>
                      <a:pt x="30" y="33"/>
                      <a:pt x="33" y="29"/>
                    </a:cubicBezTo>
                    <a:cubicBezTo>
                      <a:pt x="29" y="27"/>
                      <a:pt x="26" y="25"/>
                      <a:pt x="21" y="22"/>
                    </a:cubicBezTo>
                    <a:cubicBezTo>
                      <a:pt x="25" y="21"/>
                      <a:pt x="28" y="20"/>
                      <a:pt x="31" y="20"/>
                    </a:cubicBezTo>
                    <a:cubicBezTo>
                      <a:pt x="41" y="20"/>
                      <a:pt x="50" y="19"/>
                      <a:pt x="58" y="12"/>
                    </a:cubicBezTo>
                    <a:cubicBezTo>
                      <a:pt x="62" y="8"/>
                      <a:pt x="73" y="9"/>
                      <a:pt x="79" y="12"/>
                    </a:cubicBezTo>
                    <a:cubicBezTo>
                      <a:pt x="87" y="14"/>
                      <a:pt x="92" y="16"/>
                      <a:pt x="101" y="12"/>
                    </a:cubicBezTo>
                    <a:cubicBezTo>
                      <a:pt x="119" y="6"/>
                      <a:pt x="139" y="2"/>
                      <a:pt x="159" y="5"/>
                    </a:cubicBezTo>
                    <a:cubicBezTo>
                      <a:pt x="165" y="6"/>
                      <a:pt x="171" y="2"/>
                      <a:pt x="176" y="2"/>
                    </a:cubicBezTo>
                    <a:cubicBezTo>
                      <a:pt x="190" y="1"/>
                      <a:pt x="203" y="0"/>
                      <a:pt x="216" y="2"/>
                    </a:cubicBezTo>
                    <a:cubicBezTo>
                      <a:pt x="218" y="2"/>
                      <a:pt x="219" y="12"/>
                      <a:pt x="22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2977" y="1584"/>
                <a:ext cx="302" cy="196"/>
              </a:xfrm>
              <a:custGeom>
                <a:gdLst>
                  <a:gd name="T0" fmla="*/ 0 w 145"/>
                  <a:gd name="T1" fmla="*/ 84 h 94"/>
                  <a:gd name="T2" fmla="*/ 24 w 145"/>
                  <a:gd name="T3" fmla="*/ 38 h 94"/>
                  <a:gd name="T4" fmla="*/ 44 w 145"/>
                  <a:gd name="T5" fmla="*/ 39 h 94"/>
                  <a:gd name="T6" fmla="*/ 37 w 145"/>
                  <a:gd name="T7" fmla="*/ 21 h 94"/>
                  <a:gd name="T8" fmla="*/ 52 w 145"/>
                  <a:gd name="T9" fmla="*/ 2 h 94"/>
                  <a:gd name="T10" fmla="*/ 55 w 145"/>
                  <a:gd name="T11" fmla="*/ 0 h 94"/>
                  <a:gd name="T12" fmla="*/ 85 w 145"/>
                  <a:gd name="T13" fmla="*/ 8 h 94"/>
                  <a:gd name="T14" fmla="*/ 106 w 145"/>
                  <a:gd name="T15" fmla="*/ 17 h 94"/>
                  <a:gd name="T16" fmla="*/ 118 w 145"/>
                  <a:gd name="T17" fmla="*/ 38 h 94"/>
                  <a:gd name="T18" fmla="*/ 123 w 145"/>
                  <a:gd name="T19" fmla="*/ 49 h 94"/>
                  <a:gd name="T20" fmla="*/ 145 w 145"/>
                  <a:gd name="T21" fmla="*/ 58 h 94"/>
                  <a:gd name="T22" fmla="*/ 132 w 145"/>
                  <a:gd name="T23" fmla="*/ 74 h 94"/>
                  <a:gd name="T24" fmla="*/ 120 w 145"/>
                  <a:gd name="T25" fmla="*/ 66 h 94"/>
                  <a:gd name="T26" fmla="*/ 118 w 145"/>
                  <a:gd name="T27" fmla="*/ 68 h 94"/>
                  <a:gd name="T28" fmla="*/ 124 w 145"/>
                  <a:gd name="T29" fmla="*/ 77 h 94"/>
                  <a:gd name="T30" fmla="*/ 122 w 145"/>
                  <a:gd name="T31" fmla="*/ 88 h 94"/>
                  <a:gd name="T32" fmla="*/ 110 w 145"/>
                  <a:gd name="T33" fmla="*/ 94 h 94"/>
                  <a:gd name="T34" fmla="*/ 79 w 145"/>
                  <a:gd name="T35" fmla="*/ 70 h 94"/>
                  <a:gd name="T36" fmla="*/ 92 w 145"/>
                  <a:gd name="T37" fmla="*/ 42 h 94"/>
                  <a:gd name="T38" fmla="*/ 86 w 145"/>
                  <a:gd name="T39" fmla="*/ 36 h 94"/>
                  <a:gd name="T40" fmla="*/ 66 w 145"/>
                  <a:gd name="T41" fmla="*/ 26 h 94"/>
                  <a:gd name="T42" fmla="*/ 52 w 145"/>
                  <a:gd name="T43" fmla="*/ 31 h 94"/>
                  <a:gd name="T44" fmla="*/ 58 w 145"/>
                  <a:gd name="T45" fmla="*/ 42 h 94"/>
                  <a:gd name="T46" fmla="*/ 40 w 145"/>
                  <a:gd name="T47" fmla="*/ 67 h 94"/>
                  <a:gd name="T48" fmla="*/ 55 w 145"/>
                  <a:gd name="T49" fmla="*/ 78 h 94"/>
                  <a:gd name="T50" fmla="*/ 28 w 145"/>
                  <a:gd name="T51" fmla="*/ 66 h 94"/>
                  <a:gd name="T52" fmla="*/ 2 w 145"/>
                  <a:gd name="T53" fmla="*/ 87 h 94"/>
                  <a:gd name="T54" fmla="*/ 0 w 145"/>
                  <a:gd name="T55" fmla="*/ 84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94">
                    <a:moveTo>
                      <a:pt x="0" y="84"/>
                    </a:moveTo>
                    <a:cubicBezTo>
                      <a:pt x="8" y="69"/>
                      <a:pt x="16" y="54"/>
                      <a:pt x="24" y="38"/>
                    </a:cubicBezTo>
                    <a:cubicBezTo>
                      <a:pt x="32" y="41"/>
                      <a:pt x="37" y="48"/>
                      <a:pt x="44" y="39"/>
                    </a:cubicBezTo>
                    <a:cubicBezTo>
                      <a:pt x="51" y="29"/>
                      <a:pt x="39" y="27"/>
                      <a:pt x="37" y="21"/>
                    </a:cubicBezTo>
                    <a:cubicBezTo>
                      <a:pt x="42" y="15"/>
                      <a:pt x="47" y="8"/>
                      <a:pt x="52" y="2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65" y="2"/>
                      <a:pt x="75" y="5"/>
                      <a:pt x="85" y="8"/>
                    </a:cubicBezTo>
                    <a:cubicBezTo>
                      <a:pt x="92" y="10"/>
                      <a:pt x="99" y="15"/>
                      <a:pt x="106" y="17"/>
                    </a:cubicBezTo>
                    <a:cubicBezTo>
                      <a:pt x="117" y="20"/>
                      <a:pt x="122" y="27"/>
                      <a:pt x="118" y="38"/>
                    </a:cubicBezTo>
                    <a:cubicBezTo>
                      <a:pt x="115" y="44"/>
                      <a:pt x="117" y="47"/>
                      <a:pt x="123" y="49"/>
                    </a:cubicBezTo>
                    <a:cubicBezTo>
                      <a:pt x="130" y="51"/>
                      <a:pt x="137" y="55"/>
                      <a:pt x="145" y="58"/>
                    </a:cubicBezTo>
                    <a:cubicBezTo>
                      <a:pt x="141" y="64"/>
                      <a:pt x="137" y="69"/>
                      <a:pt x="132" y="74"/>
                    </a:cubicBezTo>
                    <a:cubicBezTo>
                      <a:pt x="128" y="71"/>
                      <a:pt x="124" y="69"/>
                      <a:pt x="120" y="66"/>
                    </a:cubicBezTo>
                    <a:cubicBezTo>
                      <a:pt x="119" y="67"/>
                      <a:pt x="119" y="67"/>
                      <a:pt x="118" y="68"/>
                    </a:cubicBezTo>
                    <a:cubicBezTo>
                      <a:pt x="120" y="71"/>
                      <a:pt x="122" y="74"/>
                      <a:pt x="124" y="77"/>
                    </a:cubicBezTo>
                    <a:cubicBezTo>
                      <a:pt x="128" y="82"/>
                      <a:pt x="128" y="85"/>
                      <a:pt x="122" y="88"/>
                    </a:cubicBezTo>
                    <a:cubicBezTo>
                      <a:pt x="117" y="89"/>
                      <a:pt x="114" y="92"/>
                      <a:pt x="110" y="94"/>
                    </a:cubicBezTo>
                    <a:cubicBezTo>
                      <a:pt x="99" y="86"/>
                      <a:pt x="89" y="77"/>
                      <a:pt x="79" y="70"/>
                    </a:cubicBezTo>
                    <a:cubicBezTo>
                      <a:pt x="86" y="67"/>
                      <a:pt x="94" y="51"/>
                      <a:pt x="92" y="42"/>
                    </a:cubicBezTo>
                    <a:cubicBezTo>
                      <a:pt x="91" y="40"/>
                      <a:pt x="88" y="37"/>
                      <a:pt x="86" y="36"/>
                    </a:cubicBezTo>
                    <a:cubicBezTo>
                      <a:pt x="80" y="32"/>
                      <a:pt x="73" y="29"/>
                      <a:pt x="66" y="26"/>
                    </a:cubicBezTo>
                    <a:cubicBezTo>
                      <a:pt x="61" y="24"/>
                      <a:pt x="55" y="24"/>
                      <a:pt x="52" y="31"/>
                    </a:cubicBezTo>
                    <a:cubicBezTo>
                      <a:pt x="52" y="33"/>
                      <a:pt x="56" y="37"/>
                      <a:pt x="58" y="42"/>
                    </a:cubicBezTo>
                    <a:cubicBezTo>
                      <a:pt x="53" y="49"/>
                      <a:pt x="47" y="57"/>
                      <a:pt x="40" y="67"/>
                    </a:cubicBezTo>
                    <a:cubicBezTo>
                      <a:pt x="44" y="70"/>
                      <a:pt x="49" y="74"/>
                      <a:pt x="55" y="78"/>
                    </a:cubicBezTo>
                    <a:cubicBezTo>
                      <a:pt x="41" y="85"/>
                      <a:pt x="34" y="82"/>
                      <a:pt x="28" y="66"/>
                    </a:cubicBezTo>
                    <a:cubicBezTo>
                      <a:pt x="19" y="73"/>
                      <a:pt x="11" y="80"/>
                      <a:pt x="2" y="87"/>
                    </a:cubicBezTo>
                    <a:cubicBezTo>
                      <a:pt x="2" y="86"/>
                      <a:pt x="1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3891" y="1817"/>
                <a:ext cx="91" cy="100"/>
              </a:xfrm>
              <a:custGeom>
                <a:gdLst>
                  <a:gd name="T0" fmla="*/ 19 w 44"/>
                  <a:gd name="T1" fmla="*/ 0 h 48"/>
                  <a:gd name="T2" fmla="*/ 42 w 44"/>
                  <a:gd name="T3" fmla="*/ 31 h 48"/>
                  <a:gd name="T4" fmla="*/ 44 w 44"/>
                  <a:gd name="T5" fmla="*/ 48 h 48"/>
                  <a:gd name="T6" fmla="*/ 19 w 44"/>
                  <a:gd name="T7" fmla="*/ 48 h 48"/>
                  <a:gd name="T8" fmla="*/ 19 w 44"/>
                  <a:gd name="T9" fmla="*/ 42 h 48"/>
                  <a:gd name="T10" fmla="*/ 22 w 44"/>
                  <a:gd name="T11" fmla="*/ 33 h 48"/>
                  <a:gd name="T12" fmla="*/ 20 w 44"/>
                  <a:gd name="T13" fmla="*/ 25 h 48"/>
                  <a:gd name="T14" fmla="*/ 14 w 44"/>
                  <a:gd name="T15" fmla="*/ 31 h 48"/>
                  <a:gd name="T16" fmla="*/ 13 w 44"/>
                  <a:gd name="T17" fmla="*/ 37 h 48"/>
                  <a:gd name="T18" fmla="*/ 3 w 44"/>
                  <a:gd name="T19" fmla="*/ 43 h 48"/>
                  <a:gd name="T20" fmla="*/ 1 w 44"/>
                  <a:gd name="T21" fmla="*/ 33 h 48"/>
                  <a:gd name="T22" fmla="*/ 15 w 44"/>
                  <a:gd name="T23" fmla="*/ 16 h 48"/>
                  <a:gd name="T24" fmla="*/ 18 w 44"/>
                  <a:gd name="T25" fmla="*/ 9 h 48"/>
                  <a:gd name="T26" fmla="*/ 19 w 44"/>
                  <a:gd name="T27" fmla="*/ 0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8">
                    <a:moveTo>
                      <a:pt x="19" y="0"/>
                    </a:moveTo>
                    <a:cubicBezTo>
                      <a:pt x="27" y="10"/>
                      <a:pt x="35" y="20"/>
                      <a:pt x="42" y="31"/>
                    </a:cubicBezTo>
                    <a:cubicBezTo>
                      <a:pt x="44" y="36"/>
                      <a:pt x="43" y="43"/>
                      <a:pt x="44" y="48"/>
                    </a:cubicBezTo>
                    <a:cubicBezTo>
                      <a:pt x="36" y="48"/>
                      <a:pt x="27" y="48"/>
                      <a:pt x="19" y="48"/>
                    </a:cubicBezTo>
                    <a:cubicBezTo>
                      <a:pt x="19" y="48"/>
                      <a:pt x="18" y="44"/>
                      <a:pt x="19" y="42"/>
                    </a:cubicBezTo>
                    <a:cubicBezTo>
                      <a:pt x="20" y="39"/>
                      <a:pt x="22" y="36"/>
                      <a:pt x="22" y="33"/>
                    </a:cubicBezTo>
                    <a:cubicBezTo>
                      <a:pt x="23" y="30"/>
                      <a:pt x="21" y="28"/>
                      <a:pt x="20" y="25"/>
                    </a:cubicBezTo>
                    <a:cubicBezTo>
                      <a:pt x="18" y="27"/>
                      <a:pt x="15" y="29"/>
                      <a:pt x="14" y="31"/>
                    </a:cubicBezTo>
                    <a:cubicBezTo>
                      <a:pt x="13" y="33"/>
                      <a:pt x="14" y="36"/>
                      <a:pt x="13" y="37"/>
                    </a:cubicBezTo>
                    <a:cubicBezTo>
                      <a:pt x="10" y="39"/>
                      <a:pt x="6" y="41"/>
                      <a:pt x="3" y="43"/>
                    </a:cubicBezTo>
                    <a:cubicBezTo>
                      <a:pt x="2" y="39"/>
                      <a:pt x="0" y="34"/>
                      <a:pt x="1" y="33"/>
                    </a:cubicBezTo>
                    <a:cubicBezTo>
                      <a:pt x="6" y="28"/>
                      <a:pt x="5" y="18"/>
                      <a:pt x="15" y="16"/>
                    </a:cubicBezTo>
                    <a:cubicBezTo>
                      <a:pt x="17" y="16"/>
                      <a:pt x="18" y="12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4382" y="2713"/>
                <a:ext cx="79" cy="122"/>
              </a:xfrm>
              <a:custGeom>
                <a:gdLst>
                  <a:gd name="T0" fmla="*/ 33 w 38"/>
                  <a:gd name="T1" fmla="*/ 0 h 59"/>
                  <a:gd name="T2" fmla="*/ 32 w 38"/>
                  <a:gd name="T3" fmla="*/ 27 h 59"/>
                  <a:gd name="T4" fmla="*/ 24 w 38"/>
                  <a:gd name="T5" fmla="*/ 43 h 59"/>
                  <a:gd name="T6" fmla="*/ 9 w 38"/>
                  <a:gd name="T7" fmla="*/ 59 h 59"/>
                  <a:gd name="T8" fmla="*/ 33 w 38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33" y="0"/>
                    </a:moveTo>
                    <a:cubicBezTo>
                      <a:pt x="38" y="8"/>
                      <a:pt x="38" y="19"/>
                      <a:pt x="32" y="27"/>
                    </a:cubicBezTo>
                    <a:cubicBezTo>
                      <a:pt x="29" y="32"/>
                      <a:pt x="26" y="38"/>
                      <a:pt x="24" y="43"/>
                    </a:cubicBezTo>
                    <a:cubicBezTo>
                      <a:pt x="21" y="51"/>
                      <a:pt x="17" y="57"/>
                      <a:pt x="9" y="59"/>
                    </a:cubicBezTo>
                    <a:cubicBezTo>
                      <a:pt x="0" y="45"/>
                      <a:pt x="12" y="16"/>
                      <a:pt x="3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3768" y="1688"/>
                <a:ext cx="88" cy="38"/>
              </a:xfrm>
              <a:custGeom>
                <a:gdLst>
                  <a:gd name="T0" fmla="*/ 0 w 42"/>
                  <a:gd name="T1" fmla="*/ 2 h 18"/>
                  <a:gd name="T2" fmla="*/ 35 w 42"/>
                  <a:gd name="T3" fmla="*/ 0 h 18"/>
                  <a:gd name="T4" fmla="*/ 42 w 42"/>
                  <a:gd name="T5" fmla="*/ 4 h 18"/>
                  <a:gd name="T6" fmla="*/ 34 w 42"/>
                  <a:gd name="T7" fmla="*/ 13 h 18"/>
                  <a:gd name="T8" fmla="*/ 17 w 42"/>
                  <a:gd name="T9" fmla="*/ 16 h 18"/>
                  <a:gd name="T10" fmla="*/ 0 w 42"/>
                  <a:gd name="T11" fmla="*/ 2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2"/>
                    </a:moveTo>
                    <a:cubicBezTo>
                      <a:pt x="11" y="1"/>
                      <a:pt x="23" y="0"/>
                      <a:pt x="35" y="0"/>
                    </a:cubicBezTo>
                    <a:cubicBezTo>
                      <a:pt x="37" y="0"/>
                      <a:pt x="39" y="3"/>
                      <a:pt x="42" y="4"/>
                    </a:cubicBezTo>
                    <a:cubicBezTo>
                      <a:pt x="39" y="7"/>
                      <a:pt x="37" y="12"/>
                      <a:pt x="34" y="13"/>
                    </a:cubicBezTo>
                    <a:cubicBezTo>
                      <a:pt x="29" y="15"/>
                      <a:pt x="23" y="15"/>
                      <a:pt x="17" y="16"/>
                    </a:cubicBezTo>
                    <a:cubicBezTo>
                      <a:pt x="10" y="18"/>
                      <a:pt x="2" y="1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4101" y="1447"/>
                <a:ext cx="65" cy="58"/>
              </a:xfrm>
              <a:custGeom>
                <a:gdLst>
                  <a:gd name="T0" fmla="*/ 24 w 31"/>
                  <a:gd name="T1" fmla="*/ 28 h 28"/>
                  <a:gd name="T2" fmla="*/ 0 w 31"/>
                  <a:gd name="T3" fmla="*/ 7 h 28"/>
                  <a:gd name="T4" fmla="*/ 28 w 31"/>
                  <a:gd name="T5" fmla="*/ 4 h 28"/>
                  <a:gd name="T6" fmla="*/ 31 w 31"/>
                  <a:gd name="T7" fmla="*/ 15 h 28"/>
                  <a:gd name="T8" fmla="*/ 24 w 31"/>
                  <a:gd name="T9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4" y="28"/>
                    </a:moveTo>
                    <a:cubicBezTo>
                      <a:pt x="15" y="20"/>
                      <a:pt x="8" y="14"/>
                      <a:pt x="0" y="7"/>
                    </a:cubicBezTo>
                    <a:cubicBezTo>
                      <a:pt x="5" y="3"/>
                      <a:pt x="23" y="0"/>
                      <a:pt x="28" y="4"/>
                    </a:cubicBezTo>
                    <a:cubicBezTo>
                      <a:pt x="30" y="6"/>
                      <a:pt x="31" y="11"/>
                      <a:pt x="31" y="15"/>
                    </a:cubicBezTo>
                    <a:cubicBezTo>
                      <a:pt x="30" y="19"/>
                      <a:pt x="27" y="24"/>
                      <a:pt x="2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3196" y="1401"/>
                <a:ext cx="89" cy="63"/>
              </a:xfrm>
              <a:custGeom>
                <a:gdLst>
                  <a:gd name="T0" fmla="*/ 42 w 43"/>
                  <a:gd name="T1" fmla="*/ 11 h 30"/>
                  <a:gd name="T2" fmla="*/ 2 w 43"/>
                  <a:gd name="T3" fmla="*/ 30 h 30"/>
                  <a:gd name="T4" fmla="*/ 0 w 43"/>
                  <a:gd name="T5" fmla="*/ 28 h 30"/>
                  <a:gd name="T6" fmla="*/ 33 w 43"/>
                  <a:gd name="T7" fmla="*/ 1 h 30"/>
                  <a:gd name="T8" fmla="*/ 43 w 43"/>
                  <a:gd name="T9" fmla="*/ 6 h 30"/>
                  <a:gd name="T10" fmla="*/ 42 w 43"/>
                  <a:gd name="T11" fmla="*/ 11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42" y="11"/>
                    </a:moveTo>
                    <a:cubicBezTo>
                      <a:pt x="28" y="17"/>
                      <a:pt x="15" y="24"/>
                      <a:pt x="2" y="30"/>
                    </a:cubicBezTo>
                    <a:cubicBezTo>
                      <a:pt x="1" y="29"/>
                      <a:pt x="1" y="28"/>
                      <a:pt x="0" y="28"/>
                    </a:cubicBezTo>
                    <a:cubicBezTo>
                      <a:pt x="11" y="19"/>
                      <a:pt x="22" y="9"/>
                      <a:pt x="33" y="1"/>
                    </a:cubicBezTo>
                    <a:cubicBezTo>
                      <a:pt x="35" y="0"/>
                      <a:pt x="40" y="5"/>
                      <a:pt x="43" y="6"/>
                    </a:cubicBezTo>
                    <a:cubicBezTo>
                      <a:pt x="43" y="8"/>
                      <a:pt x="42" y="9"/>
                      <a:pt x="4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40"/>
              <p:cNvSpPr/>
              <p:nvPr/>
            </p:nvSpPr>
            <p:spPr bwMode="auto">
              <a:xfrm>
                <a:off x="4492" y="1528"/>
                <a:ext cx="69" cy="85"/>
              </a:xfrm>
              <a:custGeom>
                <a:gdLst>
                  <a:gd name="T0" fmla="*/ 0 w 33"/>
                  <a:gd name="T1" fmla="*/ 34 h 41"/>
                  <a:gd name="T2" fmla="*/ 16 w 33"/>
                  <a:gd name="T3" fmla="*/ 9 h 41"/>
                  <a:gd name="T4" fmla="*/ 28 w 33"/>
                  <a:gd name="T5" fmla="*/ 0 h 41"/>
                  <a:gd name="T6" fmla="*/ 32 w 33"/>
                  <a:gd name="T7" fmla="*/ 5 h 41"/>
                  <a:gd name="T8" fmla="*/ 23 w 33"/>
                  <a:gd name="T9" fmla="*/ 16 h 41"/>
                  <a:gd name="T10" fmla="*/ 10 w 33"/>
                  <a:gd name="T11" fmla="*/ 33 h 41"/>
                  <a:gd name="T12" fmla="*/ 0 w 33"/>
                  <a:gd name="T13" fmla="*/ 34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0" y="34"/>
                    </a:moveTo>
                    <a:cubicBezTo>
                      <a:pt x="6" y="25"/>
                      <a:pt x="10" y="17"/>
                      <a:pt x="16" y="9"/>
                    </a:cubicBezTo>
                    <a:cubicBezTo>
                      <a:pt x="19" y="5"/>
                      <a:pt x="24" y="3"/>
                      <a:pt x="28" y="0"/>
                    </a:cubicBezTo>
                    <a:cubicBezTo>
                      <a:pt x="28" y="0"/>
                      <a:pt x="33" y="4"/>
                      <a:pt x="32" y="5"/>
                    </a:cubicBezTo>
                    <a:cubicBezTo>
                      <a:pt x="30" y="9"/>
                      <a:pt x="27" y="14"/>
                      <a:pt x="23" y="16"/>
                    </a:cubicBezTo>
                    <a:cubicBezTo>
                      <a:pt x="16" y="20"/>
                      <a:pt x="10" y="24"/>
                      <a:pt x="10" y="33"/>
                    </a:cubicBezTo>
                    <a:cubicBezTo>
                      <a:pt x="9" y="41"/>
                      <a:pt x="4" y="38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41"/>
              <p:cNvSpPr/>
              <p:nvPr/>
            </p:nvSpPr>
            <p:spPr bwMode="auto">
              <a:xfrm>
                <a:off x="3104" y="2299"/>
                <a:ext cx="44" cy="36"/>
              </a:xfrm>
              <a:custGeom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2"/>
              <p:cNvSpPr/>
              <p:nvPr/>
            </p:nvSpPr>
            <p:spPr bwMode="auto">
              <a:xfrm>
                <a:off x="3177" y="2349"/>
                <a:ext cx="29" cy="17"/>
              </a:xfrm>
              <a:custGeom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660818" y="1146035"/>
            <a:ext cx="5204127" cy="3153806"/>
            <a:chOff x="3660818" y="1146035"/>
            <a:chExt cx="5204127" cy="3153806"/>
          </a:xfrm>
        </p:grpSpPr>
        <p:sp>
          <p:nvSpPr>
            <p:cNvPr id="7" name="Freeform: Shape 16"/>
            <p:cNvSpPr/>
            <p:nvPr/>
          </p:nvSpPr>
          <p:spPr>
            <a:xfrm>
              <a:off x="3660818" y="1648462"/>
              <a:ext cx="92185" cy="921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17"/>
            <p:cNvSpPr/>
            <p:nvPr/>
          </p:nvSpPr>
          <p:spPr>
            <a:xfrm>
              <a:off x="3750318" y="1504657"/>
              <a:ext cx="671109" cy="1811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8"/>
            <p:cNvSpPr/>
            <p:nvPr/>
          </p:nvSpPr>
          <p:spPr>
            <a:xfrm>
              <a:off x="4239983" y="2033703"/>
              <a:ext cx="783690" cy="154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/>
            <p:nvPr/>
          </p:nvSpPr>
          <p:spPr>
            <a:xfrm>
              <a:off x="4584113" y="1146035"/>
              <a:ext cx="476239" cy="4762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1"/>
              </a:solidFill>
              <a:miter lim="400000"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20"/>
            <p:cNvSpPr/>
            <p:nvPr/>
          </p:nvSpPr>
          <p:spPr>
            <a:xfrm>
              <a:off x="5060283" y="1709288"/>
              <a:ext cx="476239" cy="4762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2"/>
              </a:solidFill>
              <a:miter lim="400000"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  <a:endParaRPr 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21"/>
            <p:cNvSpPr/>
            <p:nvPr/>
          </p:nvSpPr>
          <p:spPr>
            <a:xfrm>
              <a:off x="5416775" y="2493089"/>
              <a:ext cx="476239" cy="4762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3"/>
              </a:solidFill>
              <a:miter lim="400000"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3"/>
                  </a:solidFill>
                  <a:cs typeface="+mn-ea"/>
                  <a:sym typeface="+mn-lt"/>
                </a:rPr>
                <a:t>03</a:t>
              </a:r>
              <a:endParaRPr lang="en-US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22"/>
            <p:cNvSpPr/>
            <p:nvPr/>
          </p:nvSpPr>
          <p:spPr>
            <a:xfrm>
              <a:off x="5060283" y="3276890"/>
              <a:ext cx="476239" cy="4762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  <a:miter lim="400000"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4"/>
                  </a:solidFill>
                  <a:cs typeface="+mn-ea"/>
                  <a:sym typeface="+mn-lt"/>
                </a:rPr>
                <a:t>04</a:t>
              </a:r>
              <a:endParaRPr lang="en-US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23"/>
            <p:cNvSpPr/>
            <p:nvPr/>
          </p:nvSpPr>
          <p:spPr>
            <a:xfrm>
              <a:off x="4584113" y="3823602"/>
              <a:ext cx="476239" cy="4762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38100">
              <a:solidFill>
                <a:schemeClr val="accent5"/>
              </a:solidFill>
              <a:miter lim="400000"/>
            </a:ln>
          </p:spPr>
          <p:txBody>
            <a:bodyPr wrap="none" lIns="0" tIns="0" rIns="0" bIns="0" anchor="ctr">
              <a:normAutofit lnSpcReduction="10000"/>
            </a:bodyPr>
            <a:lstStyle/>
            <a:p>
              <a:pPr lvl="0" algn="ctr">
                <a:defRPr sz="3200"/>
              </a:pPr>
              <a:r>
                <a:rPr lang="en-US">
                  <a:solidFill>
                    <a:schemeClr val="accent5"/>
                  </a:solidFill>
                  <a:cs typeface="+mn-ea"/>
                  <a:sym typeface="+mn-lt"/>
                </a:rPr>
                <a:t>05</a:t>
              </a:r>
              <a:endParaRPr lang="en-US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5" name="Straight Connector 24"/>
            <p:cNvSpPr/>
            <p:nvPr/>
          </p:nvSpPr>
          <p:spPr>
            <a:xfrm>
              <a:off x="4379673" y="2731220"/>
              <a:ext cx="80436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25"/>
            <p:cNvSpPr/>
            <p:nvPr/>
          </p:nvSpPr>
          <p:spPr>
            <a:xfrm>
              <a:off x="4239983" y="3271538"/>
              <a:ext cx="782325" cy="1718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6"/>
            <p:cNvSpPr/>
            <p:nvPr/>
          </p:nvSpPr>
          <p:spPr>
            <a:xfrm>
              <a:off x="3771342" y="3730455"/>
              <a:ext cx="781505" cy="1344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4119031" y="2133055"/>
              <a:ext cx="92186" cy="921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28"/>
            <p:cNvSpPr/>
            <p:nvPr/>
          </p:nvSpPr>
          <p:spPr>
            <a:xfrm>
              <a:off x="4249650" y="2685125"/>
              <a:ext cx="92186" cy="92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9"/>
            <p:cNvSpPr/>
            <p:nvPr/>
          </p:nvSpPr>
          <p:spPr>
            <a:xfrm>
              <a:off x="4119031" y="3222643"/>
              <a:ext cx="92186" cy="92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0"/>
            <p:cNvSpPr/>
            <p:nvPr/>
          </p:nvSpPr>
          <p:spPr>
            <a:xfrm>
              <a:off x="3660818" y="3693663"/>
              <a:ext cx="92185" cy="92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46"/>
            <p:cNvGrpSpPr/>
            <p:nvPr/>
          </p:nvGrpSpPr>
          <p:grpSpPr>
            <a:xfrm>
              <a:off x="5536522" y="3303797"/>
              <a:ext cx="2971931" cy="422424"/>
              <a:chOff x="6444107" y="1469392"/>
              <a:chExt cx="4232109" cy="563232"/>
            </a:xfrm>
          </p:grpSpPr>
          <p:sp>
            <p:nvSpPr>
              <p:cNvPr id="49" name="TextBox 4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TextBox 4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5893014" y="2519996"/>
              <a:ext cx="2971931" cy="422424"/>
              <a:chOff x="6444107" y="1469392"/>
              <a:chExt cx="4232109" cy="563232"/>
            </a:xfrm>
          </p:grpSpPr>
          <p:sp>
            <p:nvSpPr>
              <p:cNvPr id="47" name="TextBox 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5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2"/>
            <p:cNvGrpSpPr/>
            <p:nvPr/>
          </p:nvGrpSpPr>
          <p:grpSpPr>
            <a:xfrm>
              <a:off x="5536522" y="1736195"/>
              <a:ext cx="2971931" cy="422424"/>
              <a:chOff x="6444107" y="1469392"/>
              <a:chExt cx="4232109" cy="563232"/>
            </a:xfrm>
          </p:grpSpPr>
          <p:sp>
            <p:nvSpPr>
              <p:cNvPr id="45" name="TextBox 5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5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55"/>
            <p:cNvGrpSpPr/>
            <p:nvPr/>
          </p:nvGrpSpPr>
          <p:grpSpPr>
            <a:xfrm>
              <a:off x="5060352" y="1172942"/>
              <a:ext cx="2971931" cy="422424"/>
              <a:chOff x="6444107" y="1469392"/>
              <a:chExt cx="4232109" cy="563232"/>
            </a:xfrm>
          </p:grpSpPr>
          <p:sp>
            <p:nvSpPr>
              <p:cNvPr id="43" name="TextBox 5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5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58"/>
            <p:cNvGrpSpPr/>
            <p:nvPr/>
          </p:nvGrpSpPr>
          <p:grpSpPr>
            <a:xfrm>
              <a:off x="5060352" y="3850509"/>
              <a:ext cx="2971931" cy="422424"/>
              <a:chOff x="6444107" y="1469392"/>
              <a:chExt cx="4232109" cy="563232"/>
            </a:xfrm>
          </p:grpSpPr>
          <p:sp>
            <p:nvSpPr>
              <p:cNvPr id="41" name="TextBox 5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TextBox 6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dd53337f-270c-4f98-a9b9-2f089837b79b"/>
          <p:cNvGrpSpPr>
            <a:grpSpLocks noChangeAspect="1"/>
          </p:cNvGrpSpPr>
          <p:nvPr/>
        </p:nvGrpSpPr>
        <p:grpSpPr>
          <a:xfrm>
            <a:off x="-7144" y="-2083975"/>
            <a:ext cx="9259082" cy="9629561"/>
            <a:chOff x="-9525" y="-2778634"/>
            <a:chExt cx="12345443" cy="12839415"/>
          </a:xfrm>
        </p:grpSpPr>
        <p:cxnSp>
          <p:nvCxnSpPr>
            <p:cNvPr id="4" name="Straight Connector 4"/>
            <p:cNvCxnSpPr/>
            <p:nvPr/>
          </p:nvCxnSpPr>
          <p:spPr>
            <a:xfrm flipH="1">
              <a:off x="5464047" y="5245778"/>
              <a:ext cx="1258952" cy="415431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"/>
            <p:cNvCxnSpPr/>
            <p:nvPr/>
          </p:nvCxnSpPr>
          <p:spPr>
            <a:xfrm flipH="1">
              <a:off x="7062471" y="3792893"/>
              <a:ext cx="0" cy="1000442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/>
            <p:cNvCxnSpPr/>
            <p:nvPr/>
          </p:nvCxnSpPr>
          <p:spPr>
            <a:xfrm flipH="1">
              <a:off x="3204659" y="5088118"/>
              <a:ext cx="0" cy="1148877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7"/>
            <p:cNvCxnSpPr/>
            <p:nvPr/>
          </p:nvCxnSpPr>
          <p:spPr>
            <a:xfrm flipH="1">
              <a:off x="1780228" y="4265272"/>
              <a:ext cx="0" cy="1177443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"/>
            <p:cNvCxnSpPr/>
            <p:nvPr/>
          </p:nvCxnSpPr>
          <p:spPr>
            <a:xfrm flipH="1">
              <a:off x="3209014" y="3364998"/>
              <a:ext cx="0" cy="1736447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"/>
            <p:cNvCxnSpPr/>
            <p:nvPr/>
          </p:nvCxnSpPr>
          <p:spPr>
            <a:xfrm flipH="1" flipV="1">
              <a:off x="2061284" y="5763721"/>
              <a:ext cx="889422" cy="536245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"/>
            <p:cNvCxnSpPr/>
            <p:nvPr/>
          </p:nvCxnSpPr>
          <p:spPr>
            <a:xfrm flipH="1" flipV="1">
              <a:off x="2098792" y="2411766"/>
              <a:ext cx="889422" cy="536245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>
              <a:stCxn id="99" idx="4"/>
            </p:cNvCxnSpPr>
            <p:nvPr/>
          </p:nvCxnSpPr>
          <p:spPr>
            <a:xfrm>
              <a:off x="5069194" y="3665860"/>
              <a:ext cx="7930" cy="1741654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"/>
            <p:cNvCxnSpPr/>
            <p:nvPr/>
          </p:nvCxnSpPr>
          <p:spPr>
            <a:xfrm flipH="1">
              <a:off x="3534447" y="5881965"/>
              <a:ext cx="1258952" cy="415431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 flipH="1">
              <a:off x="3381027" y="1904018"/>
              <a:ext cx="3189277" cy="1052402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/>
            <p:cNvCxnSpPr/>
            <p:nvPr/>
          </p:nvCxnSpPr>
          <p:spPr>
            <a:xfrm flipH="1">
              <a:off x="7067019" y="2167731"/>
              <a:ext cx="0" cy="1614621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>
              <a:stCxn id="57" idx="4"/>
            </p:cNvCxnSpPr>
            <p:nvPr/>
          </p:nvCxnSpPr>
          <p:spPr>
            <a:xfrm>
              <a:off x="2402254" y="3775377"/>
              <a:ext cx="18653" cy="1363564"/>
            </a:xfrm>
            <a:prstGeom prst="line">
              <a:avLst/>
            </a:prstGeom>
            <a:ln w="34925">
              <a:solidFill>
                <a:schemeClr val="bg1">
                  <a:alpha val="48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6"/>
            <p:cNvSpPr/>
            <p:nvPr/>
          </p:nvSpPr>
          <p:spPr bwMode="auto">
            <a:xfrm flipH="1">
              <a:off x="12335917" y="-1950244"/>
              <a:ext cx="0" cy="12011025"/>
            </a:xfrm>
            <a:custGeom>
              <a:gdLst>
                <a:gd name="T0" fmla="*/ 7566 h 7566"/>
                <a:gd name="T1" fmla="*/ 0 h 7566"/>
                <a:gd name="T2" fmla="*/ 7566 h 756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566">
                  <a:moveTo>
                    <a:pt x="0" y="7566"/>
                  </a:moveTo>
                  <a:lnTo>
                    <a:pt x="0" y="0"/>
                  </a:lnTo>
                  <a:lnTo>
                    <a:pt x="0" y="7566"/>
                  </a:lnTo>
                  <a:close/>
                </a:path>
              </a:pathLst>
            </a:custGeom>
            <a:solidFill>
              <a:srgbClr val="1E9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Straight Connector 17"/>
            <p:cNvSpPr/>
            <p:nvPr/>
          </p:nvSpPr>
          <p:spPr bwMode="auto">
            <a:xfrm flipH="1" flipV="1">
              <a:off x="12335917" y="-1950244"/>
              <a:ext cx="0" cy="120110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8"/>
            <p:cNvSpPr/>
            <p:nvPr/>
          </p:nvSpPr>
          <p:spPr bwMode="auto">
            <a:xfrm flipH="1">
              <a:off x="11835927" y="-2778634"/>
              <a:ext cx="0" cy="12011046"/>
            </a:xfrm>
            <a:custGeom>
              <a:gdLst>
                <a:gd name="T0" fmla="*/ 7566 h 7566"/>
                <a:gd name="T1" fmla="*/ 0 h 7566"/>
                <a:gd name="T2" fmla="*/ 7566 h 756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566">
                  <a:moveTo>
                    <a:pt x="0" y="7566"/>
                  </a:moveTo>
                  <a:lnTo>
                    <a:pt x="0" y="0"/>
                  </a:lnTo>
                  <a:lnTo>
                    <a:pt x="0" y="7566"/>
                  </a:lnTo>
                  <a:close/>
                </a:path>
              </a:pathLst>
            </a:custGeom>
            <a:solidFill>
              <a:srgbClr val="1E9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Straight Connector 19"/>
            <p:cNvSpPr/>
            <p:nvPr/>
          </p:nvSpPr>
          <p:spPr bwMode="auto">
            <a:xfrm flipH="1" flipV="1">
              <a:off x="11835927" y="-2778634"/>
              <a:ext cx="0" cy="1201104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-9525" y="2105025"/>
              <a:ext cx="9264650" cy="3722688"/>
              <a:chOff x="-9525" y="2105025"/>
              <a:chExt cx="9264650" cy="3722688"/>
            </a:xfrm>
          </p:grpSpPr>
          <p:sp>
            <p:nvSpPr>
              <p:cNvPr id="90" name="Oval 21"/>
              <p:cNvSpPr/>
              <p:nvPr/>
            </p:nvSpPr>
            <p:spPr bwMode="auto">
              <a:xfrm>
                <a:off x="6691188" y="3407610"/>
                <a:ext cx="752167" cy="750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Oval 22"/>
              <p:cNvSpPr/>
              <p:nvPr/>
            </p:nvSpPr>
            <p:spPr bwMode="auto">
              <a:xfrm>
                <a:off x="4693110" y="2998581"/>
                <a:ext cx="752167" cy="750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Oval 23"/>
              <p:cNvSpPr/>
              <p:nvPr/>
            </p:nvSpPr>
            <p:spPr bwMode="auto">
              <a:xfrm>
                <a:off x="2840384" y="4729321"/>
                <a:ext cx="752167" cy="750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Oval 24"/>
              <p:cNvSpPr/>
              <p:nvPr/>
            </p:nvSpPr>
            <p:spPr bwMode="auto">
              <a:xfrm>
                <a:off x="1364917" y="3856567"/>
                <a:ext cx="752167" cy="75046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94" name="Group 25"/>
              <p:cNvGrpSpPr/>
              <p:nvPr/>
            </p:nvGrpSpPr>
            <p:grpSpPr>
              <a:xfrm>
                <a:off x="-9525" y="2105025"/>
                <a:ext cx="9264650" cy="3722688"/>
                <a:chOff x="-9525" y="2282825"/>
                <a:chExt cx="9264650" cy="3722688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03" name="Freeform: Shape 34"/>
                <p:cNvSpPr/>
                <p:nvPr/>
              </p:nvSpPr>
              <p:spPr bwMode="auto">
                <a:xfrm>
                  <a:off x="-9525" y="2460625"/>
                  <a:ext cx="9002713" cy="3544888"/>
                </a:xfrm>
                <a:custGeom>
                  <a:gdLst>
                    <a:gd name="T0" fmla="*/ 0 w 5671"/>
                    <a:gd name="T1" fmla="*/ 2098 h 2233"/>
                    <a:gd name="T2" fmla="*/ 1067 w 5671"/>
                    <a:gd name="T3" fmla="*/ 1187 h 2233"/>
                    <a:gd name="T4" fmla="*/ 1091 w 5671"/>
                    <a:gd name="T5" fmla="*/ 1166 h 2233"/>
                    <a:gd name="T6" fmla="*/ 1123 w 5671"/>
                    <a:gd name="T7" fmla="*/ 1178 h 2233"/>
                    <a:gd name="T8" fmla="*/ 2035 w 5671"/>
                    <a:gd name="T9" fmla="*/ 1736 h 2233"/>
                    <a:gd name="T10" fmla="*/ 3141 w 5671"/>
                    <a:gd name="T11" fmla="*/ 674 h 2233"/>
                    <a:gd name="T12" fmla="*/ 3175 w 5671"/>
                    <a:gd name="T13" fmla="*/ 622 h 2233"/>
                    <a:gd name="T14" fmla="*/ 3223 w 5671"/>
                    <a:gd name="T15" fmla="*/ 664 h 2233"/>
                    <a:gd name="T16" fmla="*/ 4454 w 5671"/>
                    <a:gd name="T17" fmla="*/ 880 h 2233"/>
                    <a:gd name="T18" fmla="*/ 5606 w 5671"/>
                    <a:gd name="T19" fmla="*/ 0 h 2233"/>
                    <a:gd name="T20" fmla="*/ 5671 w 5671"/>
                    <a:gd name="T21" fmla="*/ 78 h 2233"/>
                    <a:gd name="T22" fmla="*/ 4481 w 5671"/>
                    <a:gd name="T23" fmla="*/ 986 h 2233"/>
                    <a:gd name="T24" fmla="*/ 4447 w 5671"/>
                    <a:gd name="T25" fmla="*/ 1012 h 2233"/>
                    <a:gd name="T26" fmla="*/ 4413 w 5671"/>
                    <a:gd name="T27" fmla="*/ 984 h 2233"/>
                    <a:gd name="T28" fmla="*/ 3196 w 5671"/>
                    <a:gd name="T29" fmla="*/ 780 h 2233"/>
                    <a:gd name="T30" fmla="*/ 2098 w 5671"/>
                    <a:gd name="T31" fmla="*/ 1829 h 2233"/>
                    <a:gd name="T32" fmla="*/ 2076 w 5671"/>
                    <a:gd name="T33" fmla="*/ 1864 h 2233"/>
                    <a:gd name="T34" fmla="*/ 2035 w 5671"/>
                    <a:gd name="T35" fmla="*/ 1848 h 2233"/>
                    <a:gd name="T36" fmla="*/ 1111 w 5671"/>
                    <a:gd name="T37" fmla="*/ 1284 h 2233"/>
                    <a:gd name="T38" fmla="*/ 0 w 5671"/>
                    <a:gd name="T39" fmla="*/ 2233 h 2233"/>
                    <a:gd name="T40" fmla="*/ 0 w 5671"/>
                    <a:gd name="T41" fmla="*/ 2098 h 22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71" h="2233">
                      <a:moveTo>
                        <a:pt x="0" y="2098"/>
                      </a:moveTo>
                      <a:lnTo>
                        <a:pt x="1067" y="1187"/>
                      </a:lnTo>
                      <a:lnTo>
                        <a:pt x="1091" y="1166"/>
                      </a:lnTo>
                      <a:lnTo>
                        <a:pt x="1123" y="1178"/>
                      </a:lnTo>
                      <a:lnTo>
                        <a:pt x="2035" y="1736"/>
                      </a:lnTo>
                      <a:lnTo>
                        <a:pt x="3141" y="674"/>
                      </a:lnTo>
                      <a:lnTo>
                        <a:pt x="3175" y="622"/>
                      </a:lnTo>
                      <a:lnTo>
                        <a:pt x="3223" y="664"/>
                      </a:lnTo>
                      <a:lnTo>
                        <a:pt x="4454" y="880"/>
                      </a:lnTo>
                      <a:lnTo>
                        <a:pt x="5606" y="0"/>
                      </a:lnTo>
                      <a:lnTo>
                        <a:pt x="5671" y="78"/>
                      </a:lnTo>
                      <a:lnTo>
                        <a:pt x="4481" y="986"/>
                      </a:lnTo>
                      <a:lnTo>
                        <a:pt x="4447" y="1012"/>
                      </a:lnTo>
                      <a:lnTo>
                        <a:pt x="4413" y="984"/>
                      </a:lnTo>
                      <a:lnTo>
                        <a:pt x="3196" y="780"/>
                      </a:lnTo>
                      <a:lnTo>
                        <a:pt x="2098" y="1829"/>
                      </a:lnTo>
                      <a:lnTo>
                        <a:pt x="2076" y="1864"/>
                      </a:lnTo>
                      <a:lnTo>
                        <a:pt x="2035" y="1848"/>
                      </a:lnTo>
                      <a:lnTo>
                        <a:pt x="1111" y="1284"/>
                      </a:lnTo>
                      <a:lnTo>
                        <a:pt x="0" y="2233"/>
                      </a:lnTo>
                      <a:lnTo>
                        <a:pt x="0" y="209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: Shape 35"/>
                <p:cNvSpPr/>
                <p:nvPr/>
              </p:nvSpPr>
              <p:spPr bwMode="auto">
                <a:xfrm>
                  <a:off x="8528050" y="2282825"/>
                  <a:ext cx="727075" cy="676275"/>
                </a:xfrm>
                <a:custGeom>
                  <a:gdLst>
                    <a:gd name="T0" fmla="*/ 458 w 458"/>
                    <a:gd name="T1" fmla="*/ 0 h 426"/>
                    <a:gd name="T2" fmla="*/ 0 w 458"/>
                    <a:gd name="T3" fmla="*/ 127 h 426"/>
                    <a:gd name="T4" fmla="*/ 115 w 458"/>
                    <a:gd name="T5" fmla="*/ 276 h 426"/>
                    <a:gd name="T6" fmla="*/ 233 w 458"/>
                    <a:gd name="T7" fmla="*/ 426 h 426"/>
                    <a:gd name="T8" fmla="*/ 458 w 458"/>
                    <a:gd name="T9" fmla="*/ 0 h 4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426">
                      <a:moveTo>
                        <a:pt x="458" y="0"/>
                      </a:moveTo>
                      <a:lnTo>
                        <a:pt x="0" y="127"/>
                      </a:lnTo>
                      <a:lnTo>
                        <a:pt x="115" y="276"/>
                      </a:lnTo>
                      <a:lnTo>
                        <a:pt x="233" y="426"/>
                      </a:lnTo>
                      <a:lnTo>
                        <a:pt x="45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Oval 26"/>
              <p:cNvSpPr/>
              <p:nvPr/>
            </p:nvSpPr>
            <p:spPr bwMode="auto">
              <a:xfrm>
                <a:off x="1447801" y="3938772"/>
                <a:ext cx="586400" cy="585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Oval 27"/>
              <p:cNvSpPr/>
              <p:nvPr/>
            </p:nvSpPr>
            <p:spPr bwMode="auto">
              <a:xfrm>
                <a:off x="1558990" y="4054233"/>
                <a:ext cx="363515" cy="3621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Oval 28"/>
              <p:cNvSpPr/>
              <p:nvPr/>
            </p:nvSpPr>
            <p:spPr bwMode="auto">
              <a:xfrm>
                <a:off x="2923268" y="4811526"/>
                <a:ext cx="586400" cy="585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Oval 29"/>
              <p:cNvSpPr/>
              <p:nvPr/>
            </p:nvSpPr>
            <p:spPr bwMode="auto">
              <a:xfrm>
                <a:off x="3034457" y="4926987"/>
                <a:ext cx="363515" cy="3621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Oval 30"/>
              <p:cNvSpPr/>
              <p:nvPr/>
            </p:nvSpPr>
            <p:spPr bwMode="auto">
              <a:xfrm>
                <a:off x="4775994" y="3080786"/>
                <a:ext cx="586400" cy="585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Oval 31"/>
              <p:cNvSpPr/>
              <p:nvPr/>
            </p:nvSpPr>
            <p:spPr bwMode="auto">
              <a:xfrm>
                <a:off x="4887183" y="3196247"/>
                <a:ext cx="363515" cy="3621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Oval 32"/>
              <p:cNvSpPr/>
              <p:nvPr/>
            </p:nvSpPr>
            <p:spPr bwMode="auto">
              <a:xfrm>
                <a:off x="6774072" y="3489815"/>
                <a:ext cx="586400" cy="585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Oval 33"/>
              <p:cNvSpPr/>
              <p:nvPr/>
            </p:nvSpPr>
            <p:spPr bwMode="auto">
              <a:xfrm>
                <a:off x="6885261" y="3605276"/>
                <a:ext cx="363515" cy="3621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36"/>
            <p:cNvGrpSpPr/>
            <p:nvPr/>
          </p:nvGrpSpPr>
          <p:grpSpPr>
            <a:xfrm>
              <a:off x="8546555" y="-891382"/>
              <a:ext cx="3789363" cy="3543301"/>
              <a:chOff x="8546555" y="-891382"/>
              <a:chExt cx="3789363" cy="3543301"/>
            </a:xfrm>
          </p:grpSpPr>
          <p:grpSp>
            <p:nvGrpSpPr>
              <p:cNvPr id="68" name="Group 37"/>
              <p:cNvGrpSpPr/>
              <p:nvPr/>
            </p:nvGrpSpPr>
            <p:grpSpPr>
              <a:xfrm>
                <a:off x="8546555" y="-891382"/>
                <a:ext cx="3789363" cy="3543301"/>
                <a:chOff x="8546555" y="-891382"/>
                <a:chExt cx="3789363" cy="3543301"/>
              </a:xfrm>
            </p:grpSpPr>
            <p:grpSp>
              <p:nvGrpSpPr>
                <p:cNvPr id="78" name="Group 47"/>
                <p:cNvGrpSpPr/>
                <p:nvPr/>
              </p:nvGrpSpPr>
              <p:grpSpPr>
                <a:xfrm>
                  <a:off x="8546555" y="-891382"/>
                  <a:ext cx="3789363" cy="3543300"/>
                  <a:chOff x="8546555" y="-713582"/>
                  <a:chExt cx="3789363" cy="3543300"/>
                </a:xfrm>
              </p:grpSpPr>
              <p:sp>
                <p:nvSpPr>
                  <p:cNvPr id="80" name="Freeform: Shape 49"/>
                  <p:cNvSpPr/>
                  <p:nvPr/>
                </p:nvSpPr>
                <p:spPr bwMode="auto">
                  <a:xfrm>
                    <a:off x="8546555" y="499268"/>
                    <a:ext cx="2465388" cy="2330450"/>
                  </a:xfrm>
                  <a:custGeom>
                    <a:gdLst>
                      <a:gd name="T0" fmla="*/ 0 w 656"/>
                      <a:gd name="T1" fmla="*/ 337 h 621"/>
                      <a:gd name="T2" fmla="*/ 57 w 656"/>
                      <a:gd name="T3" fmla="*/ 219 h 621"/>
                      <a:gd name="T4" fmla="*/ 132 w 656"/>
                      <a:gd name="T5" fmla="*/ 72 h 621"/>
                      <a:gd name="T6" fmla="*/ 223 w 656"/>
                      <a:gd name="T7" fmla="*/ 48 h 621"/>
                      <a:gd name="T8" fmla="*/ 541 w 656"/>
                      <a:gd name="T9" fmla="*/ 39 h 621"/>
                      <a:gd name="T10" fmla="*/ 656 w 656"/>
                      <a:gd name="T11" fmla="*/ 0 h 621"/>
                      <a:gd name="T12" fmla="*/ 632 w 656"/>
                      <a:gd name="T13" fmla="*/ 290 h 621"/>
                      <a:gd name="T14" fmla="*/ 508 w 656"/>
                      <a:gd name="T15" fmla="*/ 372 h 621"/>
                      <a:gd name="T16" fmla="*/ 413 w 656"/>
                      <a:gd name="T17" fmla="*/ 392 h 621"/>
                      <a:gd name="T18" fmla="*/ 422 w 656"/>
                      <a:gd name="T19" fmla="*/ 429 h 621"/>
                      <a:gd name="T20" fmla="*/ 363 w 656"/>
                      <a:gd name="T21" fmla="*/ 453 h 621"/>
                      <a:gd name="T22" fmla="*/ 352 w 656"/>
                      <a:gd name="T23" fmla="*/ 496 h 621"/>
                      <a:gd name="T24" fmla="*/ 267 w 656"/>
                      <a:gd name="T25" fmla="*/ 497 h 621"/>
                      <a:gd name="T26" fmla="*/ 201 w 656"/>
                      <a:gd name="T27" fmla="*/ 552 h 621"/>
                      <a:gd name="T28" fmla="*/ 162 w 656"/>
                      <a:gd name="T29" fmla="*/ 577 h 621"/>
                      <a:gd name="T30" fmla="*/ 149 w 656"/>
                      <a:gd name="T31" fmla="*/ 584 h 621"/>
                      <a:gd name="T32" fmla="*/ 115 w 656"/>
                      <a:gd name="T33" fmla="*/ 617 h 621"/>
                      <a:gd name="T34" fmla="*/ 90 w 656"/>
                      <a:gd name="T35" fmla="*/ 594 h 621"/>
                      <a:gd name="T36" fmla="*/ 72 w 656"/>
                      <a:gd name="T37" fmla="*/ 579 h 621"/>
                      <a:gd name="T38" fmla="*/ 67 w 656"/>
                      <a:gd name="T39" fmla="*/ 556 h 621"/>
                      <a:gd name="T40" fmla="*/ 63 w 656"/>
                      <a:gd name="T41" fmla="*/ 549 h 621"/>
                      <a:gd name="T42" fmla="*/ 26 w 656"/>
                      <a:gd name="T43" fmla="*/ 446 h 6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56" h="621">
                        <a:moveTo>
                          <a:pt x="0" y="337"/>
                        </a:moveTo>
                        <a:cubicBezTo>
                          <a:pt x="6" y="316"/>
                          <a:pt x="41" y="250"/>
                          <a:pt x="57" y="219"/>
                        </a:cubicBezTo>
                        <a:cubicBezTo>
                          <a:pt x="74" y="187"/>
                          <a:pt x="107" y="85"/>
                          <a:pt x="132" y="72"/>
                        </a:cubicBezTo>
                        <a:cubicBezTo>
                          <a:pt x="156" y="58"/>
                          <a:pt x="166" y="47"/>
                          <a:pt x="223" y="48"/>
                        </a:cubicBezTo>
                        <a:cubicBezTo>
                          <a:pt x="279" y="50"/>
                          <a:pt x="441" y="58"/>
                          <a:pt x="541" y="39"/>
                        </a:cubicBezTo>
                        <a:cubicBezTo>
                          <a:pt x="566" y="34"/>
                          <a:pt x="607" y="20"/>
                          <a:pt x="656" y="0"/>
                        </a:cubicBezTo>
                        <a:cubicBezTo>
                          <a:pt x="632" y="290"/>
                          <a:pt x="632" y="290"/>
                          <a:pt x="632" y="290"/>
                        </a:cubicBezTo>
                        <a:cubicBezTo>
                          <a:pt x="595" y="316"/>
                          <a:pt x="557" y="343"/>
                          <a:pt x="508" y="372"/>
                        </a:cubicBezTo>
                        <a:cubicBezTo>
                          <a:pt x="481" y="388"/>
                          <a:pt x="413" y="392"/>
                          <a:pt x="413" y="392"/>
                        </a:cubicBezTo>
                        <a:cubicBezTo>
                          <a:pt x="413" y="392"/>
                          <a:pt x="440" y="407"/>
                          <a:pt x="422" y="429"/>
                        </a:cubicBezTo>
                        <a:cubicBezTo>
                          <a:pt x="405" y="451"/>
                          <a:pt x="363" y="453"/>
                          <a:pt x="363" y="453"/>
                        </a:cubicBezTo>
                        <a:cubicBezTo>
                          <a:pt x="363" y="453"/>
                          <a:pt x="376" y="486"/>
                          <a:pt x="352" y="496"/>
                        </a:cubicBezTo>
                        <a:cubicBezTo>
                          <a:pt x="328" y="506"/>
                          <a:pt x="267" y="497"/>
                          <a:pt x="267" y="497"/>
                        </a:cubicBezTo>
                        <a:cubicBezTo>
                          <a:pt x="267" y="497"/>
                          <a:pt x="234" y="528"/>
                          <a:pt x="201" y="552"/>
                        </a:cubicBezTo>
                        <a:cubicBezTo>
                          <a:pt x="184" y="564"/>
                          <a:pt x="171" y="572"/>
                          <a:pt x="162" y="577"/>
                        </a:cubicBezTo>
                        <a:cubicBezTo>
                          <a:pt x="157" y="579"/>
                          <a:pt x="153" y="582"/>
                          <a:pt x="149" y="584"/>
                        </a:cubicBezTo>
                        <a:cubicBezTo>
                          <a:pt x="146" y="590"/>
                          <a:pt x="134" y="621"/>
                          <a:pt x="115" y="617"/>
                        </a:cubicBezTo>
                        <a:cubicBezTo>
                          <a:pt x="106" y="615"/>
                          <a:pt x="98" y="606"/>
                          <a:pt x="90" y="594"/>
                        </a:cubicBezTo>
                        <a:cubicBezTo>
                          <a:pt x="83" y="591"/>
                          <a:pt x="77" y="587"/>
                          <a:pt x="72" y="579"/>
                        </a:cubicBezTo>
                        <a:cubicBezTo>
                          <a:pt x="68" y="572"/>
                          <a:pt x="66" y="565"/>
                          <a:pt x="67" y="556"/>
                        </a:cubicBezTo>
                        <a:cubicBezTo>
                          <a:pt x="66" y="554"/>
                          <a:pt x="64" y="551"/>
                          <a:pt x="63" y="549"/>
                        </a:cubicBezTo>
                        <a:cubicBezTo>
                          <a:pt x="48" y="528"/>
                          <a:pt x="33" y="491"/>
                          <a:pt x="26" y="446"/>
                        </a:cubicBezTo>
                      </a:path>
                    </a:pathLst>
                  </a:custGeom>
                  <a:solidFill>
                    <a:srgbClr val="FEC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: Shape 50"/>
                  <p:cNvSpPr/>
                  <p:nvPr/>
                </p:nvSpPr>
                <p:spPr bwMode="auto">
                  <a:xfrm>
                    <a:off x="8754517" y="983456"/>
                    <a:ext cx="1017588" cy="1576388"/>
                  </a:xfrm>
                  <a:custGeom>
                    <a:gdLst>
                      <a:gd name="T0" fmla="*/ 271 w 271"/>
                      <a:gd name="T1" fmla="*/ 145 h 420"/>
                      <a:gd name="T2" fmla="*/ 252 w 271"/>
                      <a:gd name="T3" fmla="*/ 111 h 420"/>
                      <a:gd name="T4" fmla="*/ 239 w 271"/>
                      <a:gd name="T5" fmla="*/ 106 h 420"/>
                      <a:gd name="T6" fmla="*/ 227 w 271"/>
                      <a:gd name="T7" fmla="*/ 148 h 420"/>
                      <a:gd name="T8" fmla="*/ 156 w 271"/>
                      <a:gd name="T9" fmla="*/ 33 h 420"/>
                      <a:gd name="T10" fmla="*/ 164 w 271"/>
                      <a:gd name="T11" fmla="*/ 121 h 420"/>
                      <a:gd name="T12" fmla="*/ 97 w 271"/>
                      <a:gd name="T13" fmla="*/ 97 h 420"/>
                      <a:gd name="T14" fmla="*/ 90 w 271"/>
                      <a:gd name="T15" fmla="*/ 116 h 420"/>
                      <a:gd name="T16" fmla="*/ 64 w 271"/>
                      <a:gd name="T17" fmla="*/ 205 h 420"/>
                      <a:gd name="T18" fmla="*/ 12 w 271"/>
                      <a:gd name="T19" fmla="*/ 221 h 420"/>
                      <a:gd name="T20" fmla="*/ 43 w 271"/>
                      <a:gd name="T21" fmla="*/ 250 h 420"/>
                      <a:gd name="T22" fmla="*/ 47 w 271"/>
                      <a:gd name="T23" fmla="*/ 317 h 420"/>
                      <a:gd name="T24" fmla="*/ 25 w 271"/>
                      <a:gd name="T25" fmla="*/ 340 h 420"/>
                      <a:gd name="T26" fmla="*/ 37 w 271"/>
                      <a:gd name="T27" fmla="*/ 353 h 420"/>
                      <a:gd name="T28" fmla="*/ 8 w 271"/>
                      <a:gd name="T29" fmla="*/ 420 h 420"/>
                      <a:gd name="T30" fmla="*/ 113 w 271"/>
                      <a:gd name="T31" fmla="*/ 293 h 420"/>
                      <a:gd name="T32" fmla="*/ 196 w 271"/>
                      <a:gd name="T33" fmla="*/ 222 h 420"/>
                      <a:gd name="T34" fmla="*/ 271 w 271"/>
                      <a:gd name="T35" fmla="*/ 145 h 42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71" h="420">
                        <a:moveTo>
                          <a:pt x="271" y="145"/>
                        </a:moveTo>
                        <a:cubicBezTo>
                          <a:pt x="251" y="151"/>
                          <a:pt x="245" y="138"/>
                          <a:pt x="252" y="111"/>
                        </a:cubicBezTo>
                        <a:cubicBezTo>
                          <a:pt x="259" y="83"/>
                          <a:pt x="250" y="82"/>
                          <a:pt x="239" y="106"/>
                        </a:cubicBezTo>
                        <a:cubicBezTo>
                          <a:pt x="227" y="130"/>
                          <a:pt x="245" y="179"/>
                          <a:pt x="227" y="148"/>
                        </a:cubicBezTo>
                        <a:cubicBezTo>
                          <a:pt x="209" y="117"/>
                          <a:pt x="147" y="0"/>
                          <a:pt x="156" y="33"/>
                        </a:cubicBezTo>
                        <a:cubicBezTo>
                          <a:pt x="165" y="67"/>
                          <a:pt x="194" y="99"/>
                          <a:pt x="164" y="121"/>
                        </a:cubicBezTo>
                        <a:cubicBezTo>
                          <a:pt x="134" y="144"/>
                          <a:pt x="109" y="121"/>
                          <a:pt x="97" y="97"/>
                        </a:cubicBezTo>
                        <a:cubicBezTo>
                          <a:pt x="84" y="73"/>
                          <a:pt x="85" y="89"/>
                          <a:pt x="90" y="116"/>
                        </a:cubicBezTo>
                        <a:cubicBezTo>
                          <a:pt x="96" y="144"/>
                          <a:pt x="77" y="187"/>
                          <a:pt x="64" y="205"/>
                        </a:cubicBezTo>
                        <a:cubicBezTo>
                          <a:pt x="52" y="223"/>
                          <a:pt x="0" y="212"/>
                          <a:pt x="12" y="221"/>
                        </a:cubicBezTo>
                        <a:cubicBezTo>
                          <a:pt x="24" y="231"/>
                          <a:pt x="38" y="231"/>
                          <a:pt x="43" y="250"/>
                        </a:cubicBezTo>
                        <a:cubicBezTo>
                          <a:pt x="48" y="269"/>
                          <a:pt x="50" y="301"/>
                          <a:pt x="47" y="317"/>
                        </a:cubicBezTo>
                        <a:cubicBezTo>
                          <a:pt x="44" y="332"/>
                          <a:pt x="43" y="332"/>
                          <a:pt x="25" y="340"/>
                        </a:cubicBezTo>
                        <a:cubicBezTo>
                          <a:pt x="7" y="348"/>
                          <a:pt x="50" y="335"/>
                          <a:pt x="37" y="353"/>
                        </a:cubicBezTo>
                        <a:cubicBezTo>
                          <a:pt x="25" y="371"/>
                          <a:pt x="13" y="403"/>
                          <a:pt x="8" y="420"/>
                        </a:cubicBezTo>
                        <a:cubicBezTo>
                          <a:pt x="24" y="395"/>
                          <a:pt x="31" y="369"/>
                          <a:pt x="113" y="293"/>
                        </a:cubicBezTo>
                        <a:cubicBezTo>
                          <a:pt x="147" y="262"/>
                          <a:pt x="177" y="241"/>
                          <a:pt x="196" y="222"/>
                        </a:cubicBezTo>
                        <a:cubicBezTo>
                          <a:pt x="228" y="191"/>
                          <a:pt x="241" y="168"/>
                          <a:pt x="271" y="145"/>
                        </a:cubicBezTo>
                        <a:close/>
                      </a:path>
                    </a:pathLst>
                  </a:custGeom>
                  <a:solidFill>
                    <a:srgbClr val="DBAD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: Shape 51"/>
                  <p:cNvSpPr/>
                  <p:nvPr/>
                </p:nvSpPr>
                <p:spPr bwMode="auto">
                  <a:xfrm>
                    <a:off x="9549855" y="1970881"/>
                    <a:ext cx="650875" cy="427038"/>
                  </a:xfrm>
                  <a:custGeom>
                    <a:gdLst>
                      <a:gd name="T0" fmla="*/ 146 w 173"/>
                      <a:gd name="T1" fmla="*/ 0 h 114"/>
                      <a:gd name="T2" fmla="*/ 155 w 173"/>
                      <a:gd name="T3" fmla="*/ 37 h 114"/>
                      <a:gd name="T4" fmla="*/ 96 w 173"/>
                      <a:gd name="T5" fmla="*/ 61 h 114"/>
                      <a:gd name="T6" fmla="*/ 85 w 173"/>
                      <a:gd name="T7" fmla="*/ 104 h 114"/>
                      <a:gd name="T8" fmla="*/ 0 w 173"/>
                      <a:gd name="T9" fmla="*/ 105 h 114"/>
                      <a:gd name="T10" fmla="*/ 146 w 173"/>
                      <a:gd name="T11" fmla="*/ 0 h 1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3" h="114">
                        <a:moveTo>
                          <a:pt x="146" y="0"/>
                        </a:moveTo>
                        <a:cubicBezTo>
                          <a:pt x="146" y="0"/>
                          <a:pt x="173" y="15"/>
                          <a:pt x="155" y="37"/>
                        </a:cubicBezTo>
                        <a:cubicBezTo>
                          <a:pt x="138" y="59"/>
                          <a:pt x="96" y="61"/>
                          <a:pt x="96" y="61"/>
                        </a:cubicBezTo>
                        <a:cubicBezTo>
                          <a:pt x="96" y="61"/>
                          <a:pt x="109" y="94"/>
                          <a:pt x="85" y="104"/>
                        </a:cubicBezTo>
                        <a:cubicBezTo>
                          <a:pt x="61" y="114"/>
                          <a:pt x="0" y="105"/>
                          <a:pt x="0" y="105"/>
                        </a:cubicBezTo>
                        <a:cubicBezTo>
                          <a:pt x="26" y="83"/>
                          <a:pt x="101" y="17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rgbClr val="DBAD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: Shape 52"/>
                  <p:cNvSpPr/>
                  <p:nvPr/>
                </p:nvSpPr>
                <p:spPr bwMode="auto">
                  <a:xfrm>
                    <a:off x="10261055" y="-402432"/>
                    <a:ext cx="2074863" cy="2114550"/>
                  </a:xfrm>
                  <a:custGeom>
                    <a:gdLst>
                      <a:gd name="T0" fmla="*/ 129 w 552"/>
                      <a:gd name="T1" fmla="*/ 563 h 563"/>
                      <a:gd name="T2" fmla="*/ 261 w 552"/>
                      <a:gd name="T3" fmla="*/ 461 h 563"/>
                      <a:gd name="T4" fmla="*/ 552 w 552"/>
                      <a:gd name="T5" fmla="*/ 321 h 563"/>
                      <a:gd name="T6" fmla="*/ 552 w 552"/>
                      <a:gd name="T7" fmla="*/ 0 h 563"/>
                      <a:gd name="T8" fmla="*/ 200 w 552"/>
                      <a:gd name="T9" fmla="*/ 240 h 563"/>
                      <a:gd name="T10" fmla="*/ 129 w 552"/>
                      <a:gd name="T11" fmla="*/ 563 h 5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2" h="563">
                        <a:moveTo>
                          <a:pt x="129" y="563"/>
                        </a:moveTo>
                        <a:cubicBezTo>
                          <a:pt x="195" y="522"/>
                          <a:pt x="226" y="487"/>
                          <a:pt x="261" y="461"/>
                        </a:cubicBezTo>
                        <a:cubicBezTo>
                          <a:pt x="282" y="446"/>
                          <a:pt x="410" y="383"/>
                          <a:pt x="552" y="321"/>
                        </a:cubicBezTo>
                        <a:cubicBezTo>
                          <a:pt x="552" y="0"/>
                          <a:pt x="552" y="0"/>
                          <a:pt x="552" y="0"/>
                        </a:cubicBezTo>
                        <a:cubicBezTo>
                          <a:pt x="395" y="118"/>
                          <a:pt x="248" y="224"/>
                          <a:pt x="200" y="240"/>
                        </a:cubicBezTo>
                        <a:cubicBezTo>
                          <a:pt x="85" y="279"/>
                          <a:pt x="0" y="434"/>
                          <a:pt x="129" y="563"/>
                        </a:cubicBezTo>
                        <a:close/>
                      </a:path>
                    </a:pathLst>
                  </a:custGeom>
                  <a:solidFill>
                    <a:srgbClr val="FEC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Freeform: Shape 53"/>
                  <p:cNvSpPr/>
                  <p:nvPr/>
                </p:nvSpPr>
                <p:spPr bwMode="auto">
                  <a:xfrm>
                    <a:off x="10843667" y="-537369"/>
                    <a:ext cx="1492250" cy="1903413"/>
                  </a:xfrm>
                  <a:custGeom>
                    <a:gdLst>
                      <a:gd name="T0" fmla="*/ 139 w 397"/>
                      <a:gd name="T1" fmla="*/ 507 h 507"/>
                      <a:gd name="T2" fmla="*/ 397 w 397"/>
                      <a:gd name="T3" fmla="*/ 389 h 507"/>
                      <a:gd name="T4" fmla="*/ 397 w 397"/>
                      <a:gd name="T5" fmla="*/ 0 h 507"/>
                      <a:gd name="T6" fmla="*/ 0 w 397"/>
                      <a:gd name="T7" fmla="*/ 281 h 507"/>
                      <a:gd name="T8" fmla="*/ 139 w 397"/>
                      <a:gd name="T9" fmla="*/ 507 h 50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7" h="507">
                        <a:moveTo>
                          <a:pt x="139" y="507"/>
                        </a:moveTo>
                        <a:cubicBezTo>
                          <a:pt x="208" y="474"/>
                          <a:pt x="300" y="431"/>
                          <a:pt x="397" y="389"/>
                        </a:cubicBezTo>
                        <a:cubicBezTo>
                          <a:pt x="397" y="0"/>
                          <a:pt x="397" y="0"/>
                          <a:pt x="397" y="0"/>
                        </a:cubicBezTo>
                        <a:cubicBezTo>
                          <a:pt x="237" y="121"/>
                          <a:pt x="82" y="234"/>
                          <a:pt x="0" y="281"/>
                        </a:cubicBezTo>
                        <a:cubicBezTo>
                          <a:pt x="22" y="346"/>
                          <a:pt x="65" y="422"/>
                          <a:pt x="139" y="5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Freeform: Shape 54"/>
                  <p:cNvSpPr/>
                  <p:nvPr/>
                </p:nvSpPr>
                <p:spPr bwMode="auto">
                  <a:xfrm>
                    <a:off x="10992892" y="-713582"/>
                    <a:ext cx="1343025" cy="2030413"/>
                  </a:xfrm>
                  <a:custGeom>
                    <a:gdLst>
                      <a:gd name="T0" fmla="*/ 182 w 357"/>
                      <a:gd name="T1" fmla="*/ 541 h 541"/>
                      <a:gd name="T2" fmla="*/ 357 w 357"/>
                      <a:gd name="T3" fmla="*/ 459 h 541"/>
                      <a:gd name="T4" fmla="*/ 357 w 357"/>
                      <a:gd name="T5" fmla="*/ 0 h 541"/>
                      <a:gd name="T6" fmla="*/ 0 w 357"/>
                      <a:gd name="T7" fmla="*/ 248 h 541"/>
                      <a:gd name="T8" fmla="*/ 182 w 357"/>
                      <a:gd name="T9" fmla="*/ 541 h 54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7" h="541">
                        <a:moveTo>
                          <a:pt x="182" y="541"/>
                        </a:moveTo>
                        <a:cubicBezTo>
                          <a:pt x="233" y="516"/>
                          <a:pt x="292" y="488"/>
                          <a:pt x="357" y="459"/>
                        </a:cubicBezTo>
                        <a:cubicBezTo>
                          <a:pt x="357" y="0"/>
                          <a:pt x="357" y="0"/>
                          <a:pt x="357" y="0"/>
                        </a:cubicBezTo>
                        <a:cubicBezTo>
                          <a:pt x="211" y="109"/>
                          <a:pt x="77" y="204"/>
                          <a:pt x="0" y="248"/>
                        </a:cubicBezTo>
                        <a:cubicBezTo>
                          <a:pt x="25" y="322"/>
                          <a:pt x="98" y="445"/>
                          <a:pt x="182" y="5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Freeform: Shape 55"/>
                  <p:cNvSpPr/>
                  <p:nvPr/>
                </p:nvSpPr>
                <p:spPr bwMode="auto">
                  <a:xfrm>
                    <a:off x="11148467" y="56356"/>
                    <a:ext cx="800100" cy="566738"/>
                  </a:xfrm>
                  <a:custGeom>
                    <a:gdLst>
                      <a:gd name="T0" fmla="*/ 10 w 213"/>
                      <a:gd name="T1" fmla="*/ 151 h 151"/>
                      <a:gd name="T2" fmla="*/ 213 w 213"/>
                      <a:gd name="T3" fmla="*/ 18 h 151"/>
                      <a:gd name="T4" fmla="*/ 201 w 213"/>
                      <a:gd name="T5" fmla="*/ 0 h 151"/>
                      <a:gd name="T6" fmla="*/ 0 w 213"/>
                      <a:gd name="T7" fmla="*/ 132 h 151"/>
                      <a:gd name="T8" fmla="*/ 10 w 213"/>
                      <a:gd name="T9" fmla="*/ 151 h 15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151">
                        <a:moveTo>
                          <a:pt x="10" y="151"/>
                        </a:moveTo>
                        <a:cubicBezTo>
                          <a:pt x="213" y="18"/>
                          <a:pt x="213" y="18"/>
                          <a:pt x="213" y="18"/>
                        </a:cubicBezTo>
                        <a:cubicBezTo>
                          <a:pt x="201" y="0"/>
                          <a:pt x="201" y="0"/>
                          <a:pt x="201" y="0"/>
                        </a:cubicBezTo>
                        <a:cubicBezTo>
                          <a:pt x="0" y="132"/>
                          <a:pt x="0" y="132"/>
                          <a:pt x="0" y="132"/>
                        </a:cubicBezTo>
                        <a:cubicBezTo>
                          <a:pt x="3" y="138"/>
                          <a:pt x="7" y="145"/>
                          <a:pt x="10" y="15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Oval 56"/>
                  <p:cNvSpPr/>
                  <p:nvPr/>
                </p:nvSpPr>
                <p:spPr bwMode="auto">
                  <a:xfrm>
                    <a:off x="11211967" y="213518"/>
                    <a:ext cx="157163" cy="153988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Oval 57"/>
                  <p:cNvSpPr/>
                  <p:nvPr/>
                </p:nvSpPr>
                <p:spPr bwMode="auto">
                  <a:xfrm>
                    <a:off x="11399292" y="94456"/>
                    <a:ext cx="153988" cy="15240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Oval 58"/>
                  <p:cNvSpPr/>
                  <p:nvPr/>
                </p:nvSpPr>
                <p:spPr bwMode="auto">
                  <a:xfrm>
                    <a:off x="11588205" y="-30957"/>
                    <a:ext cx="153988" cy="153988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9" name="Freeform: Shape 48"/>
                <p:cNvSpPr/>
                <p:nvPr/>
              </p:nvSpPr>
              <p:spPr bwMode="auto">
                <a:xfrm>
                  <a:off x="8881517" y="2509044"/>
                  <a:ext cx="225425" cy="142875"/>
                </a:xfrm>
                <a:custGeom>
                  <a:gdLst>
                    <a:gd name="T0" fmla="*/ 60 w 60"/>
                    <a:gd name="T1" fmla="*/ 0 h 38"/>
                    <a:gd name="T2" fmla="*/ 26 w 60"/>
                    <a:gd name="T3" fmla="*/ 34 h 38"/>
                    <a:gd name="T4" fmla="*/ 0 w 60"/>
                    <a:gd name="T5" fmla="*/ 10 h 38"/>
                    <a:gd name="T6" fmla="*/ 60 w 60"/>
                    <a:gd name="T7" fmla="*/ 0 h 3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" h="38">
                      <a:moveTo>
                        <a:pt x="60" y="0"/>
                      </a:moveTo>
                      <a:cubicBezTo>
                        <a:pt x="58" y="5"/>
                        <a:pt x="46" y="38"/>
                        <a:pt x="26" y="34"/>
                      </a:cubicBezTo>
                      <a:cubicBezTo>
                        <a:pt x="17" y="32"/>
                        <a:pt x="8" y="22"/>
                        <a:pt x="0" y="10"/>
                      </a:cubicBezTo>
                      <a:cubicBezTo>
                        <a:pt x="23" y="20"/>
                        <a:pt x="46" y="8"/>
                        <a:pt x="60" y="0"/>
                      </a:cubicBezTo>
                      <a:close/>
                    </a:path>
                  </a:pathLst>
                </a:custGeom>
                <a:solidFill>
                  <a:srgbClr val="D9A9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Group 38"/>
              <p:cNvGrpSpPr/>
              <p:nvPr/>
            </p:nvGrpSpPr>
            <p:grpSpPr>
              <a:xfrm>
                <a:off x="8766656" y="1449855"/>
                <a:ext cx="1220788" cy="1146501"/>
                <a:chOff x="8766656" y="1449855"/>
                <a:chExt cx="1220788" cy="1146501"/>
              </a:xfrm>
            </p:grpSpPr>
            <p:sp>
              <p:nvSpPr>
                <p:cNvPr id="70" name="Freeform: Shape 39"/>
                <p:cNvSpPr/>
                <p:nvPr/>
              </p:nvSpPr>
              <p:spPr bwMode="auto">
                <a:xfrm>
                  <a:off x="8768805" y="2167731"/>
                  <a:ext cx="428625" cy="428625"/>
                </a:xfrm>
                <a:custGeom>
                  <a:gdLst>
                    <a:gd name="T0" fmla="*/ 96 w 114"/>
                    <a:gd name="T1" fmla="*/ 34 h 114"/>
                    <a:gd name="T2" fmla="*/ 51 w 114"/>
                    <a:gd name="T3" fmla="*/ 10 h 114"/>
                    <a:gd name="T4" fmla="*/ 20 w 114"/>
                    <a:gd name="T5" fmla="*/ 84 h 114"/>
                    <a:gd name="T6" fmla="*/ 94 w 114"/>
                    <a:gd name="T7" fmla="*/ 76 h 114"/>
                    <a:gd name="T8" fmla="*/ 96 w 114"/>
                    <a:gd name="T9" fmla="*/ 34 h 1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14">
                      <a:moveTo>
                        <a:pt x="96" y="34"/>
                      </a:moveTo>
                      <a:cubicBezTo>
                        <a:pt x="81" y="18"/>
                        <a:pt x="65" y="0"/>
                        <a:pt x="51" y="10"/>
                      </a:cubicBezTo>
                      <a:cubicBezTo>
                        <a:pt x="37" y="20"/>
                        <a:pt x="0" y="54"/>
                        <a:pt x="20" y="84"/>
                      </a:cubicBezTo>
                      <a:cubicBezTo>
                        <a:pt x="40" y="114"/>
                        <a:pt x="75" y="95"/>
                        <a:pt x="94" y="76"/>
                      </a:cubicBezTo>
                      <a:cubicBezTo>
                        <a:pt x="114" y="56"/>
                        <a:pt x="110" y="51"/>
                        <a:pt x="96" y="34"/>
                      </a:cubicBezTo>
                      <a:close/>
                    </a:path>
                  </a:pathLst>
                </a:custGeom>
                <a:solidFill>
                  <a:srgbClr val="DBBC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40"/>
                <p:cNvSpPr/>
                <p:nvPr/>
              </p:nvSpPr>
              <p:spPr bwMode="auto">
                <a:xfrm>
                  <a:off x="9194255" y="1934369"/>
                  <a:ext cx="300038" cy="296863"/>
                </a:xfrm>
                <a:custGeom>
                  <a:gdLst>
                    <a:gd name="T0" fmla="*/ 41 w 80"/>
                    <a:gd name="T1" fmla="*/ 6 h 79"/>
                    <a:gd name="T2" fmla="*/ 80 w 80"/>
                    <a:gd name="T3" fmla="*/ 53 h 79"/>
                    <a:gd name="T4" fmla="*/ 41 w 80"/>
                    <a:gd name="T5" fmla="*/ 10 h 79"/>
                    <a:gd name="T6" fmla="*/ 41 w 80"/>
                    <a:gd name="T7" fmla="*/ 6 h 79"/>
                    <a:gd name="T8" fmla="*/ 41 w 80"/>
                    <a:gd name="T9" fmla="*/ 72 h 79"/>
                    <a:gd name="T10" fmla="*/ 41 w 80"/>
                    <a:gd name="T11" fmla="*/ 67 h 79"/>
                    <a:gd name="T12" fmla="*/ 53 w 80"/>
                    <a:gd name="T13" fmla="*/ 79 h 79"/>
                    <a:gd name="T14" fmla="*/ 41 w 80"/>
                    <a:gd name="T15" fmla="*/ 72 h 79"/>
                    <a:gd name="T16" fmla="*/ 30 w 80"/>
                    <a:gd name="T17" fmla="*/ 0 h 79"/>
                    <a:gd name="T18" fmla="*/ 41 w 80"/>
                    <a:gd name="T19" fmla="*/ 6 h 79"/>
                    <a:gd name="T20" fmla="*/ 41 w 80"/>
                    <a:gd name="T21" fmla="*/ 10 h 79"/>
                    <a:gd name="T22" fmla="*/ 30 w 80"/>
                    <a:gd name="T23" fmla="*/ 0 h 79"/>
                    <a:gd name="T24" fmla="*/ 41 w 80"/>
                    <a:gd name="T25" fmla="*/ 67 h 79"/>
                    <a:gd name="T26" fmla="*/ 41 w 80"/>
                    <a:gd name="T27" fmla="*/ 72 h 79"/>
                    <a:gd name="T28" fmla="*/ 0 w 80"/>
                    <a:gd name="T29" fmla="*/ 18 h 79"/>
                    <a:gd name="T30" fmla="*/ 41 w 80"/>
                    <a:gd name="T31" fmla="*/ 67 h 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0" h="79">
                      <a:moveTo>
                        <a:pt x="41" y="6"/>
                      </a:moveTo>
                      <a:cubicBezTo>
                        <a:pt x="59" y="18"/>
                        <a:pt x="75" y="38"/>
                        <a:pt x="80" y="53"/>
                      </a:cubicBezTo>
                      <a:cubicBezTo>
                        <a:pt x="72" y="43"/>
                        <a:pt x="56" y="25"/>
                        <a:pt x="41" y="10"/>
                      </a:cubicBezTo>
                      <a:cubicBezTo>
                        <a:pt x="41" y="6"/>
                        <a:pt x="41" y="6"/>
                        <a:pt x="41" y="6"/>
                      </a:cubicBezTo>
                      <a:close/>
                      <a:moveTo>
                        <a:pt x="41" y="72"/>
                      </a:move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45" y="71"/>
                        <a:pt x="49" y="75"/>
                        <a:pt x="53" y="79"/>
                      </a:cubicBezTo>
                      <a:cubicBezTo>
                        <a:pt x="49" y="77"/>
                        <a:pt x="45" y="75"/>
                        <a:pt x="41" y="72"/>
                      </a:cubicBezTo>
                      <a:close/>
                      <a:moveTo>
                        <a:pt x="30" y="0"/>
                      </a:moveTo>
                      <a:cubicBezTo>
                        <a:pt x="34" y="1"/>
                        <a:pt x="38" y="4"/>
                        <a:pt x="41" y="6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7"/>
                        <a:pt x="34" y="3"/>
                        <a:pt x="30" y="0"/>
                      </a:cubicBezTo>
                      <a:close/>
                      <a:moveTo>
                        <a:pt x="41" y="67"/>
                      </a:move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22" y="58"/>
                        <a:pt x="5" y="36"/>
                        <a:pt x="0" y="18"/>
                      </a:cubicBezTo>
                      <a:cubicBezTo>
                        <a:pt x="7" y="30"/>
                        <a:pt x="24" y="49"/>
                        <a:pt x="41" y="67"/>
                      </a:cubicBezTo>
                      <a:close/>
                    </a:path>
                  </a:pathLst>
                </a:custGeom>
                <a:solidFill>
                  <a:srgbClr val="AB82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41"/>
                <p:cNvSpPr/>
                <p:nvPr/>
              </p:nvSpPr>
              <p:spPr bwMode="auto">
                <a:xfrm>
                  <a:off x="8768805" y="2167731"/>
                  <a:ext cx="428625" cy="428625"/>
                </a:xfrm>
                <a:custGeom>
                  <a:gdLst>
                    <a:gd name="T0" fmla="*/ 96 w 114"/>
                    <a:gd name="T1" fmla="*/ 34 h 114"/>
                    <a:gd name="T2" fmla="*/ 51 w 114"/>
                    <a:gd name="T3" fmla="*/ 10 h 114"/>
                    <a:gd name="T4" fmla="*/ 20 w 114"/>
                    <a:gd name="T5" fmla="*/ 84 h 114"/>
                    <a:gd name="T6" fmla="*/ 94 w 114"/>
                    <a:gd name="T7" fmla="*/ 76 h 114"/>
                    <a:gd name="T8" fmla="*/ 96 w 114"/>
                    <a:gd name="T9" fmla="*/ 34 h 1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14">
                      <a:moveTo>
                        <a:pt x="96" y="34"/>
                      </a:moveTo>
                      <a:cubicBezTo>
                        <a:pt x="81" y="18"/>
                        <a:pt x="65" y="0"/>
                        <a:pt x="51" y="10"/>
                      </a:cubicBezTo>
                      <a:cubicBezTo>
                        <a:pt x="37" y="20"/>
                        <a:pt x="0" y="54"/>
                        <a:pt x="20" y="84"/>
                      </a:cubicBezTo>
                      <a:cubicBezTo>
                        <a:pt x="40" y="114"/>
                        <a:pt x="75" y="95"/>
                        <a:pt x="94" y="76"/>
                      </a:cubicBezTo>
                      <a:cubicBezTo>
                        <a:pt x="114" y="56"/>
                        <a:pt x="110" y="51"/>
                        <a:pt x="96" y="34"/>
                      </a:cubicBezTo>
                      <a:close/>
                    </a:path>
                  </a:pathLst>
                </a:custGeom>
                <a:solidFill>
                  <a:srgbClr val="FECF99"/>
                </a:solidFill>
                <a:ln w="15875" cap="flat">
                  <a:solidFill>
                    <a:srgbClr val="FFE69C"/>
                  </a:solidFill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42"/>
                <p:cNvSpPr/>
                <p:nvPr/>
              </p:nvSpPr>
              <p:spPr bwMode="auto">
                <a:xfrm>
                  <a:off x="9194255" y="1934369"/>
                  <a:ext cx="300038" cy="296863"/>
                </a:xfrm>
                <a:custGeom>
                  <a:gdLst>
                    <a:gd name="T0" fmla="*/ 41 w 80"/>
                    <a:gd name="T1" fmla="*/ 6 h 79"/>
                    <a:gd name="T2" fmla="*/ 80 w 80"/>
                    <a:gd name="T3" fmla="*/ 53 h 79"/>
                    <a:gd name="T4" fmla="*/ 41 w 80"/>
                    <a:gd name="T5" fmla="*/ 10 h 79"/>
                    <a:gd name="T6" fmla="*/ 41 w 80"/>
                    <a:gd name="T7" fmla="*/ 6 h 79"/>
                    <a:gd name="T8" fmla="*/ 41 w 80"/>
                    <a:gd name="T9" fmla="*/ 72 h 79"/>
                    <a:gd name="T10" fmla="*/ 41 w 80"/>
                    <a:gd name="T11" fmla="*/ 67 h 79"/>
                    <a:gd name="T12" fmla="*/ 53 w 80"/>
                    <a:gd name="T13" fmla="*/ 79 h 79"/>
                    <a:gd name="T14" fmla="*/ 41 w 80"/>
                    <a:gd name="T15" fmla="*/ 72 h 79"/>
                    <a:gd name="T16" fmla="*/ 30 w 80"/>
                    <a:gd name="T17" fmla="*/ 0 h 79"/>
                    <a:gd name="T18" fmla="*/ 41 w 80"/>
                    <a:gd name="T19" fmla="*/ 6 h 79"/>
                    <a:gd name="T20" fmla="*/ 41 w 80"/>
                    <a:gd name="T21" fmla="*/ 10 h 79"/>
                    <a:gd name="T22" fmla="*/ 30 w 80"/>
                    <a:gd name="T23" fmla="*/ 0 h 79"/>
                    <a:gd name="T24" fmla="*/ 41 w 80"/>
                    <a:gd name="T25" fmla="*/ 67 h 79"/>
                    <a:gd name="T26" fmla="*/ 41 w 80"/>
                    <a:gd name="T27" fmla="*/ 72 h 79"/>
                    <a:gd name="T28" fmla="*/ 0 w 80"/>
                    <a:gd name="T29" fmla="*/ 18 h 79"/>
                    <a:gd name="T30" fmla="*/ 41 w 80"/>
                    <a:gd name="T31" fmla="*/ 67 h 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0" h="79">
                      <a:moveTo>
                        <a:pt x="41" y="6"/>
                      </a:moveTo>
                      <a:cubicBezTo>
                        <a:pt x="59" y="18"/>
                        <a:pt x="75" y="38"/>
                        <a:pt x="80" y="53"/>
                      </a:cubicBezTo>
                      <a:cubicBezTo>
                        <a:pt x="72" y="43"/>
                        <a:pt x="56" y="25"/>
                        <a:pt x="41" y="10"/>
                      </a:cubicBezTo>
                      <a:cubicBezTo>
                        <a:pt x="41" y="6"/>
                        <a:pt x="41" y="6"/>
                        <a:pt x="41" y="6"/>
                      </a:cubicBezTo>
                      <a:close/>
                      <a:moveTo>
                        <a:pt x="41" y="72"/>
                      </a:move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45" y="71"/>
                        <a:pt x="49" y="75"/>
                        <a:pt x="53" y="79"/>
                      </a:cubicBezTo>
                      <a:cubicBezTo>
                        <a:pt x="49" y="77"/>
                        <a:pt x="45" y="75"/>
                        <a:pt x="41" y="72"/>
                      </a:cubicBezTo>
                      <a:close/>
                      <a:moveTo>
                        <a:pt x="30" y="0"/>
                      </a:moveTo>
                      <a:cubicBezTo>
                        <a:pt x="34" y="1"/>
                        <a:pt x="38" y="4"/>
                        <a:pt x="41" y="6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7"/>
                        <a:pt x="34" y="3"/>
                        <a:pt x="30" y="0"/>
                      </a:cubicBezTo>
                      <a:close/>
                      <a:moveTo>
                        <a:pt x="41" y="67"/>
                      </a:move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22" y="58"/>
                        <a:pt x="5" y="36"/>
                        <a:pt x="0" y="18"/>
                      </a:cubicBezTo>
                      <a:cubicBezTo>
                        <a:pt x="7" y="30"/>
                        <a:pt x="24" y="49"/>
                        <a:pt x="41" y="67"/>
                      </a:cubicBezTo>
                      <a:close/>
                    </a:path>
                  </a:pathLst>
                </a:custGeom>
                <a:solidFill>
                  <a:srgbClr val="FECF99"/>
                </a:solidFill>
                <a:ln w="15875" cap="flat">
                  <a:solidFill>
                    <a:srgbClr val="FFE69C"/>
                  </a:solidFill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74" name="Group 43"/>
                <p:cNvGrpSpPr/>
                <p:nvPr/>
              </p:nvGrpSpPr>
              <p:grpSpPr>
                <a:xfrm>
                  <a:off x="8766656" y="1449855"/>
                  <a:ext cx="1220788" cy="1146501"/>
                  <a:chOff x="8766656" y="1627655"/>
                  <a:chExt cx="1220788" cy="1146501"/>
                </a:xfrm>
              </p:grpSpPr>
              <p:sp>
                <p:nvSpPr>
                  <p:cNvPr id="75" name="Freeform: Shape 44"/>
                  <p:cNvSpPr/>
                  <p:nvPr/>
                </p:nvSpPr>
                <p:spPr bwMode="auto">
                  <a:xfrm>
                    <a:off x="8766656" y="1627655"/>
                    <a:ext cx="1220788" cy="1133475"/>
                  </a:xfrm>
                  <a:custGeom>
                    <a:gdLst>
                      <a:gd name="T0" fmla="*/ 143 w 325"/>
                      <a:gd name="T1" fmla="*/ 251 h 302"/>
                      <a:gd name="T2" fmla="*/ 104 w 325"/>
                      <a:gd name="T3" fmla="*/ 276 h 302"/>
                      <a:gd name="T4" fmla="*/ 31 w 325"/>
                      <a:gd name="T5" fmla="*/ 293 h 302"/>
                      <a:gd name="T6" fmla="*/ 14 w 325"/>
                      <a:gd name="T7" fmla="*/ 278 h 302"/>
                      <a:gd name="T8" fmla="*/ 21 w 325"/>
                      <a:gd name="T9" fmla="*/ 210 h 302"/>
                      <a:gd name="T10" fmla="*/ 127 w 325"/>
                      <a:gd name="T11" fmla="*/ 100 h 302"/>
                      <a:gd name="T12" fmla="*/ 239 w 325"/>
                      <a:gd name="T13" fmla="*/ 0 h 302"/>
                      <a:gd name="T14" fmla="*/ 325 w 325"/>
                      <a:gd name="T15" fmla="*/ 106 h 302"/>
                      <a:gd name="T16" fmla="*/ 267 w 325"/>
                      <a:gd name="T17" fmla="*/ 153 h 302"/>
                      <a:gd name="T18" fmla="*/ 143 w 325"/>
                      <a:gd name="T19" fmla="*/ 251 h 30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5" h="302">
                        <a:moveTo>
                          <a:pt x="143" y="251"/>
                        </a:moveTo>
                        <a:cubicBezTo>
                          <a:pt x="126" y="263"/>
                          <a:pt x="113" y="271"/>
                          <a:pt x="104" y="276"/>
                        </a:cubicBezTo>
                        <a:cubicBezTo>
                          <a:pt x="82" y="288"/>
                          <a:pt x="59" y="302"/>
                          <a:pt x="31" y="293"/>
                        </a:cubicBezTo>
                        <a:cubicBezTo>
                          <a:pt x="24" y="290"/>
                          <a:pt x="19" y="285"/>
                          <a:pt x="14" y="278"/>
                        </a:cubicBezTo>
                        <a:cubicBezTo>
                          <a:pt x="0" y="257"/>
                          <a:pt x="12" y="230"/>
                          <a:pt x="21" y="210"/>
                        </a:cubicBezTo>
                        <a:cubicBezTo>
                          <a:pt x="44" y="160"/>
                          <a:pt x="108" y="116"/>
                          <a:pt x="127" y="100"/>
                        </a:cubicBezTo>
                        <a:cubicBezTo>
                          <a:pt x="150" y="80"/>
                          <a:pt x="223" y="18"/>
                          <a:pt x="239" y="0"/>
                        </a:cubicBezTo>
                        <a:cubicBezTo>
                          <a:pt x="325" y="106"/>
                          <a:pt x="325" y="106"/>
                          <a:pt x="325" y="106"/>
                        </a:cubicBezTo>
                        <a:cubicBezTo>
                          <a:pt x="325" y="106"/>
                          <a:pt x="287" y="136"/>
                          <a:pt x="267" y="153"/>
                        </a:cubicBezTo>
                        <a:cubicBezTo>
                          <a:pt x="231" y="183"/>
                          <a:pt x="180" y="223"/>
                          <a:pt x="143" y="251"/>
                        </a:cubicBezTo>
                        <a:close/>
                      </a:path>
                    </a:pathLst>
                  </a:custGeom>
                  <a:solidFill>
                    <a:srgbClr val="FEC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: Shape 45"/>
                  <p:cNvSpPr/>
                  <p:nvPr/>
                </p:nvSpPr>
                <p:spPr bwMode="auto">
                  <a:xfrm>
                    <a:off x="9194255" y="2112169"/>
                    <a:ext cx="300038" cy="296863"/>
                  </a:xfrm>
                  <a:custGeom>
                    <a:gdLst>
                      <a:gd name="T0" fmla="*/ 41 w 80"/>
                      <a:gd name="T1" fmla="*/ 6 h 79"/>
                      <a:gd name="T2" fmla="*/ 80 w 80"/>
                      <a:gd name="T3" fmla="*/ 53 h 79"/>
                      <a:gd name="T4" fmla="*/ 41 w 80"/>
                      <a:gd name="T5" fmla="*/ 10 h 79"/>
                      <a:gd name="T6" fmla="*/ 41 w 80"/>
                      <a:gd name="T7" fmla="*/ 6 h 79"/>
                      <a:gd name="T8" fmla="*/ 41 w 80"/>
                      <a:gd name="T9" fmla="*/ 72 h 79"/>
                      <a:gd name="T10" fmla="*/ 41 w 80"/>
                      <a:gd name="T11" fmla="*/ 67 h 79"/>
                      <a:gd name="T12" fmla="*/ 53 w 80"/>
                      <a:gd name="T13" fmla="*/ 79 h 79"/>
                      <a:gd name="T14" fmla="*/ 41 w 80"/>
                      <a:gd name="T15" fmla="*/ 72 h 79"/>
                      <a:gd name="T16" fmla="*/ 30 w 80"/>
                      <a:gd name="T17" fmla="*/ 0 h 79"/>
                      <a:gd name="T18" fmla="*/ 41 w 80"/>
                      <a:gd name="T19" fmla="*/ 6 h 79"/>
                      <a:gd name="T20" fmla="*/ 41 w 80"/>
                      <a:gd name="T21" fmla="*/ 10 h 79"/>
                      <a:gd name="T22" fmla="*/ 30 w 80"/>
                      <a:gd name="T23" fmla="*/ 0 h 79"/>
                      <a:gd name="T24" fmla="*/ 41 w 80"/>
                      <a:gd name="T25" fmla="*/ 67 h 79"/>
                      <a:gd name="T26" fmla="*/ 41 w 80"/>
                      <a:gd name="T27" fmla="*/ 72 h 79"/>
                      <a:gd name="T28" fmla="*/ 0 w 80"/>
                      <a:gd name="T29" fmla="*/ 18 h 79"/>
                      <a:gd name="T30" fmla="*/ 41 w 80"/>
                      <a:gd name="T31" fmla="*/ 67 h 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0" h="79">
                        <a:moveTo>
                          <a:pt x="41" y="6"/>
                        </a:moveTo>
                        <a:cubicBezTo>
                          <a:pt x="59" y="18"/>
                          <a:pt x="75" y="38"/>
                          <a:pt x="80" y="53"/>
                        </a:cubicBezTo>
                        <a:cubicBezTo>
                          <a:pt x="72" y="43"/>
                          <a:pt x="56" y="25"/>
                          <a:pt x="41" y="10"/>
                        </a:cubicBezTo>
                        <a:cubicBezTo>
                          <a:pt x="41" y="6"/>
                          <a:pt x="41" y="6"/>
                          <a:pt x="41" y="6"/>
                        </a:cubicBezTo>
                        <a:close/>
                        <a:moveTo>
                          <a:pt x="41" y="72"/>
                        </a:move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45" y="71"/>
                          <a:pt x="49" y="75"/>
                          <a:pt x="53" y="79"/>
                        </a:cubicBezTo>
                        <a:cubicBezTo>
                          <a:pt x="49" y="77"/>
                          <a:pt x="45" y="75"/>
                          <a:pt x="41" y="72"/>
                        </a:cubicBezTo>
                        <a:close/>
                        <a:moveTo>
                          <a:pt x="30" y="0"/>
                        </a:moveTo>
                        <a:cubicBezTo>
                          <a:pt x="34" y="1"/>
                          <a:pt x="38" y="4"/>
                          <a:pt x="41" y="6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7"/>
                          <a:pt x="34" y="3"/>
                          <a:pt x="30" y="0"/>
                        </a:cubicBezTo>
                        <a:close/>
                        <a:moveTo>
                          <a:pt x="41" y="67"/>
                        </a:moveTo>
                        <a:cubicBezTo>
                          <a:pt x="41" y="72"/>
                          <a:pt x="41" y="72"/>
                          <a:pt x="41" y="72"/>
                        </a:cubicBezTo>
                        <a:cubicBezTo>
                          <a:pt x="22" y="58"/>
                          <a:pt x="5" y="36"/>
                          <a:pt x="0" y="18"/>
                        </a:cubicBezTo>
                        <a:cubicBezTo>
                          <a:pt x="7" y="30"/>
                          <a:pt x="24" y="49"/>
                          <a:pt x="41" y="67"/>
                        </a:cubicBezTo>
                        <a:close/>
                      </a:path>
                    </a:pathLst>
                  </a:custGeom>
                  <a:solidFill>
                    <a:srgbClr val="DBAD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: Shape 46"/>
                  <p:cNvSpPr/>
                  <p:nvPr/>
                </p:nvSpPr>
                <p:spPr bwMode="auto">
                  <a:xfrm>
                    <a:off x="8768805" y="2345531"/>
                    <a:ext cx="428625" cy="428625"/>
                  </a:xfrm>
                  <a:custGeom>
                    <a:gdLst>
                      <a:gd name="T0" fmla="*/ 96 w 114"/>
                      <a:gd name="T1" fmla="*/ 34 h 114"/>
                      <a:gd name="T2" fmla="*/ 51 w 114"/>
                      <a:gd name="T3" fmla="*/ 10 h 114"/>
                      <a:gd name="T4" fmla="*/ 20 w 114"/>
                      <a:gd name="T5" fmla="*/ 84 h 114"/>
                      <a:gd name="T6" fmla="*/ 94 w 114"/>
                      <a:gd name="T7" fmla="*/ 76 h 114"/>
                      <a:gd name="T8" fmla="*/ 96 w 114"/>
                      <a:gd name="T9" fmla="*/ 34 h 1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114">
                        <a:moveTo>
                          <a:pt x="96" y="34"/>
                        </a:moveTo>
                        <a:cubicBezTo>
                          <a:pt x="81" y="18"/>
                          <a:pt x="65" y="0"/>
                          <a:pt x="51" y="10"/>
                        </a:cubicBezTo>
                        <a:cubicBezTo>
                          <a:pt x="37" y="20"/>
                          <a:pt x="0" y="54"/>
                          <a:pt x="20" y="84"/>
                        </a:cubicBezTo>
                        <a:cubicBezTo>
                          <a:pt x="40" y="114"/>
                          <a:pt x="75" y="95"/>
                          <a:pt x="94" y="76"/>
                        </a:cubicBezTo>
                        <a:cubicBezTo>
                          <a:pt x="114" y="56"/>
                          <a:pt x="110" y="51"/>
                          <a:pt x="96" y="34"/>
                        </a:cubicBezTo>
                        <a:close/>
                      </a:path>
                    </a:pathLst>
                  </a:custGeom>
                  <a:solidFill>
                    <a:srgbClr val="FFF3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22" name="Group 59"/>
            <p:cNvGrpSpPr/>
            <p:nvPr/>
          </p:nvGrpSpPr>
          <p:grpSpPr>
            <a:xfrm>
              <a:off x="2055318" y="3081506"/>
              <a:ext cx="693871" cy="693871"/>
              <a:chOff x="1421947" y="1877676"/>
              <a:chExt cx="693871" cy="693871"/>
            </a:xfrm>
          </p:grpSpPr>
          <p:sp>
            <p:nvSpPr>
              <p:cNvPr id="57" name="Oval 60"/>
              <p:cNvSpPr/>
              <p:nvPr/>
            </p:nvSpPr>
            <p:spPr>
              <a:xfrm>
                <a:off x="1421947" y="1877676"/>
                <a:ext cx="693871" cy="693871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8" name="Group 61"/>
              <p:cNvGrpSpPr/>
              <p:nvPr/>
            </p:nvGrpSpPr>
            <p:grpSpPr>
              <a:xfrm>
                <a:off x="1574526" y="2030614"/>
                <a:ext cx="383755" cy="384412"/>
                <a:chOff x="9145588" y="4435475"/>
                <a:chExt cx="464344" cy="465138"/>
              </a:xfrm>
              <a:solidFill>
                <a:schemeClr val="bg1"/>
              </a:solidFill>
            </p:grpSpPr>
            <p:sp>
              <p:nvSpPr>
                <p:cNvPr id="59" name="Freeform: Shape 62"/>
                <p:cNvSpPr/>
                <p:nvPr/>
              </p:nvSpPr>
              <p:spPr bwMode="auto">
                <a:xfrm>
                  <a:off x="9145588" y="4435475"/>
                  <a:ext cx="464344" cy="465138"/>
                </a:xfrm>
                <a:custGeom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63"/>
                <p:cNvSpPr/>
                <p:nvPr/>
              </p:nvSpPr>
              <p:spPr bwMode="auto">
                <a:xfrm>
                  <a:off x="9348788" y="4638675"/>
                  <a:ext cx="57944" cy="57944"/>
                </a:xfrm>
                <a:custGeom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64"/>
                <p:cNvSpPr/>
                <p:nvPr/>
              </p:nvSpPr>
              <p:spPr bwMode="auto">
                <a:xfrm>
                  <a:off x="9290050" y="4580732"/>
                  <a:ext cx="174625" cy="174625"/>
                </a:xfrm>
                <a:custGeom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65"/>
                <p:cNvSpPr/>
                <p:nvPr/>
              </p:nvSpPr>
              <p:spPr bwMode="auto">
                <a:xfrm>
                  <a:off x="9406732" y="4696619"/>
                  <a:ext cx="72231" cy="74613"/>
                </a:xfrm>
                <a:custGeom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66"/>
                <p:cNvSpPr/>
                <p:nvPr/>
              </p:nvSpPr>
              <p:spPr bwMode="auto">
                <a:xfrm>
                  <a:off x="9435307" y="4725988"/>
                  <a:ext cx="103981" cy="106363"/>
                </a:xfrm>
                <a:custGeom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67"/>
                <p:cNvSpPr/>
                <p:nvPr/>
              </p:nvSpPr>
              <p:spPr bwMode="auto">
                <a:xfrm>
                  <a:off x="9421019" y="4711700"/>
                  <a:ext cx="88106" cy="89694"/>
                </a:xfrm>
                <a:custGeom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68"/>
                <p:cNvSpPr/>
                <p:nvPr/>
              </p:nvSpPr>
              <p:spPr bwMode="auto">
                <a:xfrm>
                  <a:off x="9275763" y="4566444"/>
                  <a:ext cx="73025" cy="73819"/>
                </a:xfrm>
                <a:custGeom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69"/>
                <p:cNvSpPr/>
                <p:nvPr/>
              </p:nvSpPr>
              <p:spPr bwMode="auto">
                <a:xfrm>
                  <a:off x="9217819" y="4508500"/>
                  <a:ext cx="103981" cy="105569"/>
                </a:xfrm>
                <a:custGeom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70"/>
                <p:cNvSpPr/>
                <p:nvPr/>
              </p:nvSpPr>
              <p:spPr bwMode="auto">
                <a:xfrm>
                  <a:off x="9247188" y="4537075"/>
                  <a:ext cx="88107" cy="90488"/>
                </a:xfrm>
                <a:custGeom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3" name="Group 71"/>
            <p:cNvGrpSpPr/>
            <p:nvPr/>
          </p:nvGrpSpPr>
          <p:grpSpPr>
            <a:xfrm>
              <a:off x="3135791" y="3847719"/>
              <a:ext cx="693871" cy="693871"/>
              <a:chOff x="2870607" y="2702300"/>
              <a:chExt cx="693871" cy="693871"/>
            </a:xfrm>
          </p:grpSpPr>
          <p:sp>
            <p:nvSpPr>
              <p:cNvPr id="51" name="Oval 72"/>
              <p:cNvSpPr/>
              <p:nvPr/>
            </p:nvSpPr>
            <p:spPr>
              <a:xfrm>
                <a:off x="2870607" y="2702300"/>
                <a:ext cx="693871" cy="693871"/>
              </a:xfrm>
              <a:prstGeom prst="ellipse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73"/>
              <p:cNvGrpSpPr/>
              <p:nvPr/>
            </p:nvGrpSpPr>
            <p:grpSpPr>
              <a:xfrm>
                <a:off x="3021150" y="2858408"/>
                <a:ext cx="383755" cy="383755"/>
                <a:chOff x="8216107" y="2577307"/>
                <a:chExt cx="464344" cy="464344"/>
              </a:xfrm>
              <a:solidFill>
                <a:schemeClr val="bg1"/>
              </a:solidFill>
            </p:grpSpPr>
            <p:sp>
              <p:nvSpPr>
                <p:cNvPr id="53" name="Freeform: Shape 74"/>
                <p:cNvSpPr/>
                <p:nvPr/>
              </p:nvSpPr>
              <p:spPr bwMode="auto">
                <a:xfrm>
                  <a:off x="8216107" y="2577307"/>
                  <a:ext cx="464344" cy="464344"/>
                </a:xfrm>
                <a:custGeom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75"/>
                <p:cNvSpPr/>
                <p:nvPr/>
              </p:nvSpPr>
              <p:spPr bwMode="auto">
                <a:xfrm>
                  <a:off x="8390732" y="2736850"/>
                  <a:ext cx="125413" cy="130175"/>
                </a:xfrm>
                <a:custGeom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76"/>
                <p:cNvSpPr/>
                <p:nvPr/>
              </p:nvSpPr>
              <p:spPr bwMode="auto">
                <a:xfrm>
                  <a:off x="8375650" y="2896394"/>
                  <a:ext cx="70644" cy="73819"/>
                </a:xfrm>
                <a:custGeom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77"/>
                <p:cNvSpPr/>
                <p:nvPr/>
              </p:nvSpPr>
              <p:spPr bwMode="auto">
                <a:xfrm>
                  <a:off x="8448675" y="2649538"/>
                  <a:ext cx="71438" cy="74613"/>
                </a:xfrm>
                <a:custGeom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Group 78"/>
            <p:cNvGrpSpPr/>
            <p:nvPr/>
          </p:nvGrpSpPr>
          <p:grpSpPr>
            <a:xfrm>
              <a:off x="7348426" y="1900748"/>
              <a:ext cx="875875" cy="875875"/>
              <a:chOff x="6621316" y="1257540"/>
              <a:chExt cx="875875" cy="875875"/>
            </a:xfrm>
          </p:grpSpPr>
          <p:sp>
            <p:nvSpPr>
              <p:cNvPr id="49" name="Oval 79"/>
              <p:cNvSpPr/>
              <p:nvPr/>
            </p:nvSpPr>
            <p:spPr>
              <a:xfrm>
                <a:off x="6621316" y="1257540"/>
                <a:ext cx="875875" cy="875875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80"/>
              <p:cNvSpPr/>
              <p:nvPr/>
            </p:nvSpPr>
            <p:spPr bwMode="auto">
              <a:xfrm>
                <a:off x="6847080" y="1487256"/>
                <a:ext cx="439876" cy="449708"/>
              </a:xfrm>
              <a:custGeom>
                <a:gdLst>
                  <a:gd name="T0" fmla="*/ 203 w 360"/>
                  <a:gd name="T1" fmla="*/ 271 h 368"/>
                  <a:gd name="T2" fmla="*/ 261 w 360"/>
                  <a:gd name="T3" fmla="*/ 202 h 368"/>
                  <a:gd name="T4" fmla="*/ 360 w 360"/>
                  <a:gd name="T5" fmla="*/ 51 h 368"/>
                  <a:gd name="T6" fmla="*/ 346 w 360"/>
                  <a:gd name="T7" fmla="*/ 37 h 368"/>
                  <a:gd name="T8" fmla="*/ 277 w 360"/>
                  <a:gd name="T9" fmla="*/ 37 h 368"/>
                  <a:gd name="T10" fmla="*/ 180 w 360"/>
                  <a:gd name="T11" fmla="*/ 0 h 368"/>
                  <a:gd name="T12" fmla="*/ 83 w 360"/>
                  <a:gd name="T13" fmla="*/ 37 h 368"/>
                  <a:gd name="T14" fmla="*/ 14 w 360"/>
                  <a:gd name="T15" fmla="*/ 37 h 368"/>
                  <a:gd name="T16" fmla="*/ 0 w 360"/>
                  <a:gd name="T17" fmla="*/ 51 h 368"/>
                  <a:gd name="T18" fmla="*/ 98 w 360"/>
                  <a:gd name="T19" fmla="*/ 202 h 368"/>
                  <a:gd name="T20" fmla="*/ 156 w 360"/>
                  <a:gd name="T21" fmla="*/ 271 h 368"/>
                  <a:gd name="T22" fmla="*/ 156 w 360"/>
                  <a:gd name="T23" fmla="*/ 297 h 368"/>
                  <a:gd name="T24" fmla="*/ 91 w 360"/>
                  <a:gd name="T25" fmla="*/ 332 h 368"/>
                  <a:gd name="T26" fmla="*/ 180 w 360"/>
                  <a:gd name="T27" fmla="*/ 368 h 368"/>
                  <a:gd name="T28" fmla="*/ 269 w 360"/>
                  <a:gd name="T29" fmla="*/ 332 h 368"/>
                  <a:gd name="T30" fmla="*/ 203 w 360"/>
                  <a:gd name="T31" fmla="*/ 297 h 368"/>
                  <a:gd name="T32" fmla="*/ 203 w 360"/>
                  <a:gd name="T33" fmla="*/ 271 h 368"/>
                  <a:gd name="T34" fmla="*/ 259 w 360"/>
                  <a:gd name="T35" fmla="*/ 170 h 368"/>
                  <a:gd name="T36" fmla="*/ 281 w 360"/>
                  <a:gd name="T37" fmla="*/ 65 h 368"/>
                  <a:gd name="T38" fmla="*/ 331 w 360"/>
                  <a:gd name="T39" fmla="*/ 65 h 368"/>
                  <a:gd name="T40" fmla="*/ 259 w 360"/>
                  <a:gd name="T41" fmla="*/ 170 h 368"/>
                  <a:gd name="T42" fmla="*/ 180 w 360"/>
                  <a:gd name="T43" fmla="*/ 24 h 368"/>
                  <a:gd name="T44" fmla="*/ 256 w 360"/>
                  <a:gd name="T45" fmla="*/ 55 h 368"/>
                  <a:gd name="T46" fmla="*/ 180 w 360"/>
                  <a:gd name="T47" fmla="*/ 86 h 368"/>
                  <a:gd name="T48" fmla="*/ 104 w 360"/>
                  <a:gd name="T49" fmla="*/ 55 h 368"/>
                  <a:gd name="T50" fmla="*/ 180 w 360"/>
                  <a:gd name="T51" fmla="*/ 24 h 368"/>
                  <a:gd name="T52" fmla="*/ 29 w 360"/>
                  <a:gd name="T53" fmla="*/ 65 h 368"/>
                  <a:gd name="T54" fmla="*/ 79 w 360"/>
                  <a:gd name="T55" fmla="*/ 65 h 368"/>
                  <a:gd name="T56" fmla="*/ 101 w 360"/>
                  <a:gd name="T57" fmla="*/ 170 h 368"/>
                  <a:gd name="T58" fmla="*/ 29 w 360"/>
                  <a:gd name="T59" fmla="*/ 65 h 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0" h="368">
                    <a:moveTo>
                      <a:pt x="203" y="271"/>
                    </a:moveTo>
                    <a:cubicBezTo>
                      <a:pt x="203" y="242"/>
                      <a:pt x="225" y="226"/>
                      <a:pt x="261" y="202"/>
                    </a:cubicBezTo>
                    <a:cubicBezTo>
                      <a:pt x="305" y="173"/>
                      <a:pt x="360" y="137"/>
                      <a:pt x="360" y="51"/>
                    </a:cubicBezTo>
                    <a:cubicBezTo>
                      <a:pt x="360" y="43"/>
                      <a:pt x="353" y="37"/>
                      <a:pt x="346" y="37"/>
                    </a:cubicBezTo>
                    <a:cubicBezTo>
                      <a:pt x="277" y="37"/>
                      <a:pt x="277" y="37"/>
                      <a:pt x="277" y="37"/>
                    </a:cubicBezTo>
                    <a:cubicBezTo>
                      <a:pt x="267" y="19"/>
                      <a:pt x="238" y="0"/>
                      <a:pt x="180" y="0"/>
                    </a:cubicBezTo>
                    <a:cubicBezTo>
                      <a:pt x="121" y="0"/>
                      <a:pt x="92" y="19"/>
                      <a:pt x="8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43"/>
                      <a:pt x="0" y="51"/>
                    </a:cubicBezTo>
                    <a:cubicBezTo>
                      <a:pt x="0" y="137"/>
                      <a:pt x="54" y="173"/>
                      <a:pt x="98" y="202"/>
                    </a:cubicBezTo>
                    <a:cubicBezTo>
                      <a:pt x="134" y="226"/>
                      <a:pt x="156" y="242"/>
                      <a:pt x="156" y="271"/>
                    </a:cubicBezTo>
                    <a:cubicBezTo>
                      <a:pt x="156" y="297"/>
                      <a:pt x="156" y="297"/>
                      <a:pt x="156" y="297"/>
                    </a:cubicBezTo>
                    <a:cubicBezTo>
                      <a:pt x="118" y="301"/>
                      <a:pt x="91" y="315"/>
                      <a:pt x="91" y="332"/>
                    </a:cubicBezTo>
                    <a:cubicBezTo>
                      <a:pt x="91" y="352"/>
                      <a:pt x="131" y="368"/>
                      <a:pt x="180" y="368"/>
                    </a:cubicBezTo>
                    <a:cubicBezTo>
                      <a:pt x="229" y="368"/>
                      <a:pt x="269" y="352"/>
                      <a:pt x="269" y="332"/>
                    </a:cubicBezTo>
                    <a:cubicBezTo>
                      <a:pt x="269" y="315"/>
                      <a:pt x="241" y="301"/>
                      <a:pt x="203" y="297"/>
                    </a:cubicBezTo>
                    <a:lnTo>
                      <a:pt x="203" y="271"/>
                    </a:lnTo>
                    <a:close/>
                    <a:moveTo>
                      <a:pt x="259" y="170"/>
                    </a:moveTo>
                    <a:cubicBezTo>
                      <a:pt x="270" y="146"/>
                      <a:pt x="279" y="113"/>
                      <a:pt x="281" y="65"/>
                    </a:cubicBezTo>
                    <a:cubicBezTo>
                      <a:pt x="331" y="65"/>
                      <a:pt x="331" y="65"/>
                      <a:pt x="331" y="65"/>
                    </a:cubicBezTo>
                    <a:cubicBezTo>
                      <a:pt x="326" y="119"/>
                      <a:pt x="294" y="146"/>
                      <a:pt x="259" y="170"/>
                    </a:cubicBezTo>
                    <a:close/>
                    <a:moveTo>
                      <a:pt x="180" y="24"/>
                    </a:moveTo>
                    <a:cubicBezTo>
                      <a:pt x="234" y="24"/>
                      <a:pt x="256" y="47"/>
                      <a:pt x="256" y="55"/>
                    </a:cubicBezTo>
                    <a:cubicBezTo>
                      <a:pt x="256" y="63"/>
                      <a:pt x="234" y="86"/>
                      <a:pt x="180" y="86"/>
                    </a:cubicBezTo>
                    <a:cubicBezTo>
                      <a:pt x="125" y="86"/>
                      <a:pt x="104" y="63"/>
                      <a:pt x="104" y="55"/>
                    </a:cubicBezTo>
                    <a:cubicBezTo>
                      <a:pt x="104" y="47"/>
                      <a:pt x="125" y="24"/>
                      <a:pt x="180" y="24"/>
                    </a:cubicBezTo>
                    <a:close/>
                    <a:moveTo>
                      <a:pt x="2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80" y="113"/>
                      <a:pt x="89" y="146"/>
                      <a:pt x="101" y="170"/>
                    </a:cubicBezTo>
                    <a:cubicBezTo>
                      <a:pt x="66" y="146"/>
                      <a:pt x="33" y="119"/>
                      <a:pt x="29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81"/>
            <p:cNvGrpSpPr/>
            <p:nvPr/>
          </p:nvGrpSpPr>
          <p:grpSpPr>
            <a:xfrm>
              <a:off x="6710440" y="3927270"/>
              <a:ext cx="697627" cy="693871"/>
              <a:chOff x="6691223" y="4729321"/>
              <a:chExt cx="697627" cy="693871"/>
            </a:xfrm>
          </p:grpSpPr>
          <p:sp>
            <p:nvSpPr>
              <p:cNvPr id="47" name="Oval 82"/>
              <p:cNvSpPr/>
              <p:nvPr/>
            </p:nvSpPr>
            <p:spPr>
              <a:xfrm>
                <a:off x="6693101" y="4729321"/>
                <a:ext cx="693871" cy="693871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TextBox 83"/>
              <p:cNvSpPr txBox="1"/>
              <p:nvPr/>
            </p:nvSpPr>
            <p:spPr>
              <a:xfrm>
                <a:off x="6691223" y="4884188"/>
                <a:ext cx="697627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cs typeface="+mn-ea"/>
                    <a:sym typeface="+mn-lt"/>
                  </a:rPr>
                  <a:t>2017</a:t>
                </a:r>
                <a:endParaRPr lang="en-US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84"/>
            <p:cNvGrpSpPr/>
            <p:nvPr/>
          </p:nvGrpSpPr>
          <p:grpSpPr>
            <a:xfrm>
              <a:off x="4666008" y="3515183"/>
              <a:ext cx="860785" cy="860785"/>
              <a:chOff x="4666008" y="5333171"/>
              <a:chExt cx="860785" cy="860785"/>
            </a:xfrm>
          </p:grpSpPr>
          <p:sp>
            <p:nvSpPr>
              <p:cNvPr id="45" name="Oval 85"/>
              <p:cNvSpPr/>
              <p:nvPr/>
            </p:nvSpPr>
            <p:spPr>
              <a:xfrm>
                <a:off x="4666008" y="5333171"/>
                <a:ext cx="860785" cy="860785"/>
              </a:xfrm>
              <a:prstGeom prst="ellipse">
                <a:avLst/>
              </a:prstGeom>
              <a:solidFill>
                <a:schemeClr val="accent5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TextBox 86"/>
              <p:cNvSpPr txBox="1"/>
              <p:nvPr/>
            </p:nvSpPr>
            <p:spPr>
              <a:xfrm>
                <a:off x="4734826" y="5565757"/>
                <a:ext cx="697627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cs typeface="+mn-ea"/>
                    <a:sym typeface="+mn-lt"/>
                  </a:rPr>
                  <a:t>2016</a:t>
                </a:r>
                <a:endParaRPr lang="en-US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87"/>
            <p:cNvGrpSpPr/>
            <p:nvPr/>
          </p:nvGrpSpPr>
          <p:grpSpPr>
            <a:xfrm>
              <a:off x="2867401" y="5343428"/>
              <a:ext cx="697627" cy="693871"/>
              <a:chOff x="2851254" y="6078280"/>
              <a:chExt cx="697627" cy="693871"/>
            </a:xfrm>
          </p:grpSpPr>
          <p:sp>
            <p:nvSpPr>
              <p:cNvPr id="43" name="Oval 88"/>
              <p:cNvSpPr/>
              <p:nvPr/>
            </p:nvSpPr>
            <p:spPr>
              <a:xfrm>
                <a:off x="2853765" y="6078280"/>
                <a:ext cx="693871" cy="693871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TextBox 89"/>
              <p:cNvSpPr txBox="1"/>
              <p:nvPr/>
            </p:nvSpPr>
            <p:spPr>
              <a:xfrm>
                <a:off x="2851254" y="6242705"/>
                <a:ext cx="697627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cs typeface="+mn-ea"/>
                    <a:sym typeface="+mn-lt"/>
                  </a:rPr>
                  <a:t>2015</a:t>
                </a:r>
                <a:endParaRPr lang="en-US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90"/>
            <p:cNvGrpSpPr/>
            <p:nvPr/>
          </p:nvGrpSpPr>
          <p:grpSpPr>
            <a:xfrm>
              <a:off x="1395243" y="4362501"/>
              <a:ext cx="709183" cy="693871"/>
              <a:chOff x="1417981" y="5336290"/>
              <a:chExt cx="709183" cy="693871"/>
            </a:xfrm>
          </p:grpSpPr>
          <p:sp>
            <p:nvSpPr>
              <p:cNvPr id="41" name="Oval 91"/>
              <p:cNvSpPr/>
              <p:nvPr/>
            </p:nvSpPr>
            <p:spPr>
              <a:xfrm>
                <a:off x="1433293" y="5336290"/>
                <a:ext cx="693871" cy="693871"/>
              </a:xfrm>
              <a:prstGeom prst="ellipse">
                <a:avLst/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TextBox 92"/>
              <p:cNvSpPr txBox="1"/>
              <p:nvPr/>
            </p:nvSpPr>
            <p:spPr>
              <a:xfrm>
                <a:off x="1417981" y="5498670"/>
                <a:ext cx="697627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cs typeface="+mn-ea"/>
                    <a:sym typeface="+mn-lt"/>
                  </a:rPr>
                  <a:t>2014</a:t>
                </a:r>
                <a:endParaRPr lang="en-US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01"/>
            <p:cNvGrpSpPr/>
            <p:nvPr/>
          </p:nvGrpSpPr>
          <p:grpSpPr>
            <a:xfrm>
              <a:off x="8246764" y="3253329"/>
              <a:ext cx="2831454" cy="1037306"/>
              <a:chOff x="6723746" y="1959705"/>
              <a:chExt cx="3908758" cy="1037306"/>
            </a:xfrm>
          </p:grpSpPr>
          <p:sp>
            <p:nvSpPr>
              <p:cNvPr id="39" name="TextBox 102"/>
              <p:cNvSpPr txBox="1"/>
              <p:nvPr/>
            </p:nvSpPr>
            <p:spPr>
              <a:xfrm>
                <a:off x="6723746" y="1959705"/>
                <a:ext cx="3908758" cy="33223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anchor="ctr">
                <a:normAutofit fontScale="6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TextBox 103"/>
              <p:cNvSpPr txBox="1"/>
              <p:nvPr/>
            </p:nvSpPr>
            <p:spPr>
              <a:xfrm>
                <a:off x="6723746" y="2291945"/>
                <a:ext cx="3908758" cy="70506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anchor="t" anchorCtr="0"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04"/>
            <p:cNvGrpSpPr/>
            <p:nvPr/>
          </p:nvGrpSpPr>
          <p:grpSpPr>
            <a:xfrm>
              <a:off x="8246764" y="4416187"/>
              <a:ext cx="2831454" cy="1037306"/>
              <a:chOff x="6723746" y="1959705"/>
              <a:chExt cx="3908758" cy="1037306"/>
            </a:xfrm>
          </p:grpSpPr>
          <p:sp>
            <p:nvSpPr>
              <p:cNvPr id="37" name="TextBox 105"/>
              <p:cNvSpPr txBox="1"/>
              <p:nvPr/>
            </p:nvSpPr>
            <p:spPr>
              <a:xfrm>
                <a:off x="6723746" y="1959705"/>
                <a:ext cx="3908758" cy="33223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anchor="ctr">
                <a:normAutofit fontScale="6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106"/>
              <p:cNvSpPr txBox="1"/>
              <p:nvPr/>
            </p:nvSpPr>
            <p:spPr>
              <a:xfrm>
                <a:off x="6723746" y="2291945"/>
                <a:ext cx="3908758" cy="70506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anchor="t" anchorCtr="0"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7"/>
            <p:cNvGrpSpPr/>
            <p:nvPr/>
          </p:nvGrpSpPr>
          <p:grpSpPr>
            <a:xfrm>
              <a:off x="4623961" y="1900749"/>
              <a:ext cx="2831454" cy="1037306"/>
              <a:chOff x="6723746" y="1959705"/>
              <a:chExt cx="3908758" cy="1037306"/>
            </a:xfrm>
          </p:grpSpPr>
          <p:sp>
            <p:nvSpPr>
              <p:cNvPr id="35" name="TextBox 108"/>
              <p:cNvSpPr txBox="1"/>
              <p:nvPr/>
            </p:nvSpPr>
            <p:spPr>
              <a:xfrm>
                <a:off x="6723746" y="1959705"/>
                <a:ext cx="3908758" cy="33223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anchor="ctr">
                <a:normAutofit fontScale="6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109"/>
              <p:cNvSpPr txBox="1"/>
              <p:nvPr/>
            </p:nvSpPr>
            <p:spPr>
              <a:xfrm>
                <a:off x="6723746" y="2291945"/>
                <a:ext cx="3908758" cy="70506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anchor="t" anchorCtr="0"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0"/>
            <p:cNvGrpSpPr/>
            <p:nvPr/>
          </p:nvGrpSpPr>
          <p:grpSpPr>
            <a:xfrm>
              <a:off x="4253930" y="4557603"/>
              <a:ext cx="2831454" cy="1037306"/>
              <a:chOff x="6723746" y="1959705"/>
              <a:chExt cx="3908758" cy="1037306"/>
            </a:xfrm>
          </p:grpSpPr>
          <p:sp>
            <p:nvSpPr>
              <p:cNvPr id="33" name="TextBox 111"/>
              <p:cNvSpPr txBox="1"/>
              <p:nvPr/>
            </p:nvSpPr>
            <p:spPr>
              <a:xfrm>
                <a:off x="6723746" y="1959705"/>
                <a:ext cx="3908758" cy="33223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anchor="ctr">
                <a:normAutofit fontScale="62500" lnSpcReduction="2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112"/>
              <p:cNvSpPr txBox="1"/>
              <p:nvPr/>
            </p:nvSpPr>
            <p:spPr>
              <a:xfrm>
                <a:off x="6723746" y="2291945"/>
                <a:ext cx="3908758" cy="70506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anchor="t" anchorCtr="0"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</a:br>
                <a:r>
                  <a:rPr lang="zh-CN" altLang="en-US" sz="1100">
                    <a:solidFill>
                      <a:srgbClr val="000000"/>
                    </a:solidFill>
                    <a:cs typeface="+mn-ea"/>
                    <a:sym typeface="+mn-lt"/>
                  </a:rPr>
                  <a:t>（建议使用主题字体）</a:t>
                </a:r>
                <a:endParaRPr lang="zh-CN" altLang="en-US" sz="11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67264" y="1059735"/>
            <a:ext cx="7809471" cy="3604699"/>
            <a:chOff x="667264" y="1059735"/>
            <a:chExt cx="7809471" cy="3604699"/>
          </a:xfrm>
        </p:grpSpPr>
        <p:sp>
          <p:nvSpPr>
            <p:cNvPr id="4" name="Freeform: Shape 4"/>
            <p:cNvSpPr/>
            <p:nvPr/>
          </p:nvSpPr>
          <p:spPr>
            <a:xfrm rot="19458484">
              <a:off x="3952313" y="3004901"/>
              <a:ext cx="1691536" cy="1659533"/>
            </a:xfrm>
            <a:custGeom>
              <a:rect l="l" t="t" r="r" b="b"/>
              <a:pathLst>
                <a:path w="2255381" h="2212711">
                  <a:moveTo>
                    <a:pt x="1762831" y="96037"/>
                  </a:moveTo>
                  <a:cubicBezTo>
                    <a:pt x="1774596" y="109887"/>
                    <a:pt x="1762506" y="174600"/>
                    <a:pt x="1646561" y="364996"/>
                  </a:cubicBezTo>
                  <a:cubicBezTo>
                    <a:pt x="1623126" y="418934"/>
                    <a:pt x="1525944" y="582825"/>
                    <a:pt x="1395435" y="793156"/>
                  </a:cubicBezTo>
                  <a:cubicBezTo>
                    <a:pt x="1536134" y="778726"/>
                    <a:pt x="1697692" y="765828"/>
                    <a:pt x="1831180" y="756058"/>
                  </a:cubicBezTo>
                  <a:cubicBezTo>
                    <a:pt x="1885036" y="696233"/>
                    <a:pt x="2021048" y="583933"/>
                    <a:pt x="2043438" y="565200"/>
                  </a:cubicBezTo>
                  <a:cubicBezTo>
                    <a:pt x="2069261" y="543593"/>
                    <a:pt x="2073675" y="543820"/>
                    <a:pt x="2083864" y="544092"/>
                  </a:cubicBezTo>
                  <a:cubicBezTo>
                    <a:pt x="2090767" y="551669"/>
                    <a:pt x="2104986" y="572225"/>
                    <a:pt x="2104573" y="566823"/>
                  </a:cubicBezTo>
                  <a:cubicBezTo>
                    <a:pt x="2104160" y="561422"/>
                    <a:pt x="2125877" y="554426"/>
                    <a:pt x="2087839" y="600560"/>
                  </a:cubicBezTo>
                  <a:cubicBezTo>
                    <a:pt x="2079107" y="615047"/>
                    <a:pt x="2020535" y="684486"/>
                    <a:pt x="1965963" y="746391"/>
                  </a:cubicBezTo>
                  <a:cubicBezTo>
                    <a:pt x="2026433" y="742222"/>
                    <a:pt x="2071795" y="739277"/>
                    <a:pt x="2092922" y="737850"/>
                  </a:cubicBezTo>
                  <a:cubicBezTo>
                    <a:pt x="2199976" y="730624"/>
                    <a:pt x="2210042" y="735764"/>
                    <a:pt x="2233807" y="747211"/>
                  </a:cubicBezTo>
                  <a:cubicBezTo>
                    <a:pt x="2234375" y="766987"/>
                    <a:pt x="2225153" y="815763"/>
                    <a:pt x="2235515" y="806537"/>
                  </a:cubicBezTo>
                  <a:cubicBezTo>
                    <a:pt x="2245877" y="797311"/>
                    <a:pt x="2312434" y="809401"/>
                    <a:pt x="2124682" y="843303"/>
                  </a:cubicBezTo>
                  <a:cubicBezTo>
                    <a:pt x="2055381" y="862379"/>
                    <a:pt x="1557988" y="946248"/>
                    <a:pt x="1273593" y="987844"/>
                  </a:cubicBezTo>
                  <a:cubicBezTo>
                    <a:pt x="978139" y="1456310"/>
                    <a:pt x="595298" y="2038503"/>
                    <a:pt x="457887" y="2212711"/>
                  </a:cubicBezTo>
                  <a:lnTo>
                    <a:pt x="0" y="1868127"/>
                  </a:lnTo>
                  <a:cubicBezTo>
                    <a:pt x="68157" y="1710476"/>
                    <a:pt x="330540" y="1371156"/>
                    <a:pt x="606728" y="1037009"/>
                  </a:cubicBezTo>
                  <a:cubicBezTo>
                    <a:pt x="600981" y="804918"/>
                    <a:pt x="634997" y="289980"/>
                    <a:pt x="640268" y="205084"/>
                  </a:cubicBezTo>
                  <a:cubicBezTo>
                    <a:pt x="646314" y="107709"/>
                    <a:pt x="652129" y="99237"/>
                    <a:pt x="665240" y="79152"/>
                  </a:cubicBezTo>
                  <a:cubicBezTo>
                    <a:pt x="683136" y="80960"/>
                    <a:pt x="726034" y="94999"/>
                    <a:pt x="718931" y="84573"/>
                  </a:cubicBezTo>
                  <a:cubicBezTo>
                    <a:pt x="711827" y="74148"/>
                    <a:pt x="730538" y="15554"/>
                    <a:pt x="739077" y="188821"/>
                  </a:cubicBezTo>
                  <a:cubicBezTo>
                    <a:pt x="746782" y="243817"/>
                    <a:pt x="760402" y="582985"/>
                    <a:pt x="766840" y="844003"/>
                  </a:cubicBezTo>
                  <a:cubicBezTo>
                    <a:pt x="1026532" y="535400"/>
                    <a:pt x="1266755" y="263580"/>
                    <a:pt x="1333595" y="187146"/>
                  </a:cubicBezTo>
                  <a:cubicBezTo>
                    <a:pt x="1484649" y="14408"/>
                    <a:pt x="1513353" y="10556"/>
                    <a:pt x="1579414" y="0"/>
                  </a:cubicBezTo>
                  <a:cubicBezTo>
                    <a:pt x="1629596" y="41269"/>
                    <a:pt x="1736593" y="158682"/>
                    <a:pt x="1729962" y="123807"/>
                  </a:cubicBezTo>
                  <a:cubicBezTo>
                    <a:pt x="1727475" y="110728"/>
                    <a:pt x="1744940" y="92417"/>
                    <a:pt x="1756562" y="92996"/>
                  </a:cubicBezTo>
                  <a:cubicBezTo>
                    <a:pt x="1758983" y="93117"/>
                    <a:pt x="1761150" y="94058"/>
                    <a:pt x="1762831" y="96037"/>
                  </a:cubicBezTo>
                  <a:close/>
                </a:path>
              </a:pathLst>
            </a:custGeom>
            <a:solidFill>
              <a:schemeClr val="tx2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585866" y="1162088"/>
              <a:ext cx="796459" cy="796459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6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Oval 7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8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Oval 9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4247325" y="1059735"/>
              <a:ext cx="521590" cy="521590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Oval 11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12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14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5"/>
            <p:cNvGrpSpPr/>
            <p:nvPr/>
          </p:nvGrpSpPr>
          <p:grpSpPr>
            <a:xfrm>
              <a:off x="3116364" y="2157231"/>
              <a:ext cx="730324" cy="730324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Oval 16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Oval 17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Oval 18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Oval 19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165347" y="1197829"/>
              <a:ext cx="1456733" cy="1456734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Oval 21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Oval 22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Oval 23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Oval 24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25"/>
            <p:cNvGrpSpPr/>
            <p:nvPr/>
          </p:nvGrpSpPr>
          <p:grpSpPr>
            <a:xfrm>
              <a:off x="4361410" y="1634488"/>
              <a:ext cx="1736875" cy="1736875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Oval 26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Oval 27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28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29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3580949" y="2495065"/>
              <a:ext cx="1041131" cy="1041131"/>
              <a:chOff x="5076056" y="2996952"/>
              <a:chExt cx="1800200" cy="18002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Oval 31"/>
              <p:cNvSpPr/>
              <p:nvPr/>
            </p:nvSpPr>
            <p:spPr>
              <a:xfrm>
                <a:off x="5076056" y="2996952"/>
                <a:ext cx="1800200" cy="1800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Oval 32"/>
              <p:cNvSpPr/>
              <p:nvPr/>
            </p:nvSpPr>
            <p:spPr>
              <a:xfrm>
                <a:off x="5270130" y="3191026"/>
                <a:ext cx="1412052" cy="141205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Oval 33"/>
              <p:cNvSpPr/>
              <p:nvPr/>
            </p:nvSpPr>
            <p:spPr>
              <a:xfrm>
                <a:off x="5499115" y="3420011"/>
                <a:ext cx="954083" cy="9540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Oval 34"/>
              <p:cNvSpPr/>
              <p:nvPr/>
            </p:nvSpPr>
            <p:spPr>
              <a:xfrm>
                <a:off x="5690650" y="3611546"/>
                <a:ext cx="571013" cy="57101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5614792" y="1397522"/>
              <a:ext cx="798534" cy="645143"/>
              <a:chOff x="7486389" y="2051648"/>
              <a:chExt cx="1064712" cy="860191"/>
            </a:xfrm>
          </p:grpSpPr>
          <p:sp>
            <p:nvSpPr>
              <p:cNvPr id="31" name="Freeform: Shape 36"/>
              <p:cNvSpPr/>
              <p:nvPr/>
            </p:nvSpPr>
            <p:spPr>
              <a:xfrm>
                <a:off x="7486389" y="2051648"/>
                <a:ext cx="1064712" cy="651354"/>
              </a:xfrm>
              <a:custGeom>
                <a:gdLst>
                  <a:gd name="connsiteX0" fmla="*/ 0 w 1064712"/>
                  <a:gd name="connsiteY0" fmla="*/ 651354 h 651354"/>
                  <a:gd name="connsiteX1" fmla="*/ 413359 w 1064712"/>
                  <a:gd name="connsiteY1" fmla="*/ 0 h 651354"/>
                  <a:gd name="connsiteX2" fmla="*/ 1064712 w 1064712"/>
                  <a:gd name="connsiteY2" fmla="*/ 0 h 6513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4712" h="651354">
                    <a:moveTo>
                      <a:pt x="0" y="651354"/>
                    </a:moveTo>
                    <a:lnTo>
                      <a:pt x="413359" y="0"/>
                    </a:lnTo>
                    <a:lnTo>
                      <a:pt x="1064712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2" name="Straight Connector 37"/>
              <p:cNvCxnSpPr/>
              <p:nvPr/>
            </p:nvCxnSpPr>
            <p:spPr>
              <a:xfrm flipH="1">
                <a:off x="8551101" y="2051648"/>
                <a:ext cx="0" cy="8601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2" name="Group 38"/>
            <p:cNvGrpSpPr/>
            <p:nvPr/>
          </p:nvGrpSpPr>
          <p:grpSpPr>
            <a:xfrm>
              <a:off x="2730674" y="2825489"/>
              <a:ext cx="1024003" cy="645143"/>
              <a:chOff x="3640898" y="3955604"/>
              <a:chExt cx="1365337" cy="860191"/>
            </a:xfrm>
          </p:grpSpPr>
          <p:sp>
            <p:nvSpPr>
              <p:cNvPr id="29" name="Freeform: Shape 39"/>
              <p:cNvSpPr/>
              <p:nvPr/>
            </p:nvSpPr>
            <p:spPr>
              <a:xfrm>
                <a:off x="3653424" y="3955604"/>
                <a:ext cx="1352811" cy="400833"/>
              </a:xfrm>
              <a:custGeom>
                <a:gdLst>
                  <a:gd name="connsiteX0" fmla="*/ 1352811 w 1352811"/>
                  <a:gd name="connsiteY0" fmla="*/ 400833 h 400833"/>
                  <a:gd name="connsiteX1" fmla="*/ 325677 w 1352811"/>
                  <a:gd name="connsiteY1" fmla="*/ 0 h 400833"/>
                  <a:gd name="connsiteX2" fmla="*/ 0 w 1352811"/>
                  <a:gd name="connsiteY2" fmla="*/ 0 h 4008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2811" h="400833">
                    <a:moveTo>
                      <a:pt x="1352811" y="400833"/>
                    </a:moveTo>
                    <a:lnTo>
                      <a:pt x="32567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2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0" name="Straight Connector 40"/>
              <p:cNvCxnSpPr/>
              <p:nvPr/>
            </p:nvCxnSpPr>
            <p:spPr>
              <a:xfrm flipH="1">
                <a:off x="3640898" y="3955604"/>
                <a:ext cx="0" cy="8601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3" name="Group 41"/>
            <p:cNvGrpSpPr/>
            <p:nvPr/>
          </p:nvGrpSpPr>
          <p:grpSpPr>
            <a:xfrm>
              <a:off x="2803919" y="1089042"/>
              <a:ext cx="603160" cy="645143"/>
              <a:chOff x="3738558" y="1640341"/>
              <a:chExt cx="804214" cy="860191"/>
            </a:xfrm>
          </p:grpSpPr>
          <p:sp>
            <p:nvSpPr>
              <p:cNvPr id="27" name="Freeform: Shape 42"/>
              <p:cNvSpPr/>
              <p:nvPr/>
            </p:nvSpPr>
            <p:spPr>
              <a:xfrm>
                <a:off x="3745059" y="1650815"/>
                <a:ext cx="797713" cy="839244"/>
              </a:xfrm>
              <a:custGeom>
                <a:gdLst>
                  <a:gd name="connsiteX0" fmla="*/ 563671 w 563671"/>
                  <a:gd name="connsiteY0" fmla="*/ 839244 h 839244"/>
                  <a:gd name="connsiteX1" fmla="*/ 501041 w 563671"/>
                  <a:gd name="connsiteY1" fmla="*/ 0 h 839244"/>
                  <a:gd name="connsiteX2" fmla="*/ 0 w 563671"/>
                  <a:gd name="connsiteY2" fmla="*/ 0 h 8392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671" h="839244">
                    <a:moveTo>
                      <a:pt x="563671" y="839244"/>
                    </a:moveTo>
                    <a:lnTo>
                      <a:pt x="5010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4"/>
                </a:solidFill>
                <a:prstDash val="solid"/>
                <a:headEnd type="oval" w="med" len="med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8" name="Straight Connector 43"/>
              <p:cNvCxnSpPr/>
              <p:nvPr/>
            </p:nvCxnSpPr>
            <p:spPr>
              <a:xfrm flipH="1">
                <a:off x="3738558" y="1640341"/>
                <a:ext cx="0" cy="860191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4"/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4" name="Group 1"/>
            <p:cNvGrpSpPr/>
            <p:nvPr/>
          </p:nvGrpSpPr>
          <p:grpSpPr>
            <a:xfrm>
              <a:off x="740509" y="1107166"/>
              <a:ext cx="2063410" cy="621853"/>
              <a:chOff x="774253" y="1173757"/>
              <a:chExt cx="2751213" cy="829138"/>
            </a:xfrm>
          </p:grpSpPr>
          <p:sp>
            <p:nvSpPr>
              <p:cNvPr id="25" name="TextBox 45"/>
              <p:cNvSpPr txBox="1"/>
              <p:nvPr/>
            </p:nvSpPr>
            <p:spPr>
              <a:xfrm>
                <a:off x="774253" y="1173757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 fontScale="850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 46"/>
              <p:cNvSpPr/>
              <p:nvPr/>
            </p:nvSpPr>
            <p:spPr>
              <a:xfrm>
                <a:off x="774253" y="1481534"/>
                <a:ext cx="2751213" cy="52136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cs typeface="+mn-ea"/>
                    <a:sym typeface="+mn-lt"/>
                  </a:rPr>
                </a:br>
                <a:r>
                  <a:rPr lang="zh-CN" altLang="en-US" sz="1200">
                    <a:cs typeface="+mn-ea"/>
                    <a:sym typeface="+mn-lt"/>
                  </a:rPr>
                  <a:t>（建议使用主题字体）</a:t>
                </a:r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44"/>
            <p:cNvGrpSpPr/>
            <p:nvPr/>
          </p:nvGrpSpPr>
          <p:grpSpPr>
            <a:xfrm>
              <a:off x="6413325" y="1383886"/>
              <a:ext cx="2063410" cy="621853"/>
              <a:chOff x="8638766" y="1542717"/>
              <a:chExt cx="2751213" cy="829138"/>
            </a:xfrm>
          </p:grpSpPr>
          <p:sp>
            <p:nvSpPr>
              <p:cNvPr id="23" name="TextBox 48"/>
              <p:cNvSpPr txBox="1"/>
              <p:nvPr/>
            </p:nvSpPr>
            <p:spPr>
              <a:xfrm>
                <a:off x="8638766" y="1542717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 fontScale="85000" lnSpcReduction="20000"/>
              </a:bodyPr>
              <a:lstStyle/>
              <a:p>
                <a:r>
                  <a:rPr lang="zh-CN" altLang="en-US" sz="20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49"/>
              <p:cNvSpPr/>
              <p:nvPr/>
            </p:nvSpPr>
            <p:spPr>
              <a:xfrm>
                <a:off x="8638766" y="1850494"/>
                <a:ext cx="2751213" cy="52136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cs typeface="+mn-ea"/>
                    <a:sym typeface="+mn-lt"/>
                  </a:rPr>
                </a:br>
                <a:r>
                  <a:rPr lang="zh-CN" altLang="en-US" sz="1200">
                    <a:cs typeface="+mn-ea"/>
                    <a:sym typeface="+mn-lt"/>
                  </a:rPr>
                  <a:t>（建议使用主题字体）</a:t>
                </a:r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2"/>
            <p:cNvGrpSpPr/>
            <p:nvPr/>
          </p:nvGrpSpPr>
          <p:grpSpPr>
            <a:xfrm>
              <a:off x="667264" y="2787472"/>
              <a:ext cx="2063410" cy="621853"/>
              <a:chOff x="774252" y="3414165"/>
              <a:chExt cx="2751213" cy="829138"/>
            </a:xfrm>
          </p:grpSpPr>
          <p:sp>
            <p:nvSpPr>
              <p:cNvPr id="21" name="TextBox 51"/>
              <p:cNvSpPr txBox="1"/>
              <p:nvPr/>
            </p:nvSpPr>
            <p:spPr>
              <a:xfrm>
                <a:off x="774252" y="3414165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 fontScale="850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 52"/>
              <p:cNvSpPr/>
              <p:nvPr/>
            </p:nvSpPr>
            <p:spPr>
              <a:xfrm>
                <a:off x="774252" y="3721942"/>
                <a:ext cx="2751213" cy="52136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cs typeface="+mn-ea"/>
                    <a:sym typeface="+mn-lt"/>
                  </a:rPr>
                </a:br>
                <a:r>
                  <a:rPr lang="zh-CN" altLang="en-US" sz="1200">
                    <a:cs typeface="+mn-ea"/>
                    <a:sym typeface="+mn-lt"/>
                  </a:rPr>
                  <a:t>（建议使用主题字体）</a:t>
                </a:r>
                <a:endParaRPr lang="zh-CN" altLang="en-US" sz="1200">
                  <a:cs typeface="+mn-ea"/>
                  <a:sym typeface="+mn-lt"/>
                </a:endParaRPr>
              </a:p>
            </p:txBody>
          </p:sp>
        </p:grpSp>
        <p:cxnSp>
          <p:nvCxnSpPr>
            <p:cNvPr id="17" name="Straight Connector 53"/>
            <p:cNvCxnSpPr/>
            <p:nvPr/>
          </p:nvCxnSpPr>
          <p:spPr>
            <a:xfrm>
              <a:off x="4777070" y="3923994"/>
              <a:ext cx="91303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grpSp>
          <p:nvGrpSpPr>
            <p:cNvPr id="18" name="Group 47"/>
            <p:cNvGrpSpPr/>
            <p:nvPr/>
          </p:nvGrpSpPr>
          <p:grpSpPr>
            <a:xfrm>
              <a:off x="5690108" y="3497064"/>
              <a:ext cx="2063410" cy="621853"/>
              <a:chOff x="7763429" y="4360289"/>
              <a:chExt cx="2751213" cy="829138"/>
            </a:xfrm>
          </p:grpSpPr>
          <p:sp>
            <p:nvSpPr>
              <p:cNvPr id="19" name="Rectangle 55"/>
              <p:cNvSpPr/>
              <p:nvPr/>
            </p:nvSpPr>
            <p:spPr>
              <a:xfrm>
                <a:off x="7763429" y="4668066"/>
                <a:ext cx="2751213" cy="52136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200">
                    <a:cs typeface="+mn-ea"/>
                    <a:sym typeface="+mn-lt"/>
                  </a:rPr>
                </a:br>
                <a:r>
                  <a:rPr lang="zh-CN" altLang="en-US" sz="1200">
                    <a:cs typeface="+mn-ea"/>
                    <a:sym typeface="+mn-lt"/>
                  </a:rPr>
                  <a:t>（建议使用主题字体）</a:t>
                </a:r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20" name="TextBox 56"/>
              <p:cNvSpPr txBox="1"/>
              <p:nvPr/>
            </p:nvSpPr>
            <p:spPr>
              <a:xfrm>
                <a:off x="7763429" y="4360289"/>
                <a:ext cx="2751213" cy="307777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 fontScale="85000" lnSpcReduction="20000"/>
              </a:bodyPr>
              <a:lstStyle/>
              <a:p>
                <a:r>
                  <a:rPr lang="zh-CN" altLang="en-US" sz="2000" b="1">
                    <a:cs typeface="+mn-ea"/>
                    <a:sym typeface="+mn-lt"/>
                  </a:rPr>
                  <a:t>标题文本预设</a:t>
                </a:r>
                <a:endParaRPr lang="zh-CN" altLang="en-US" sz="2000" b="1"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9 0.68554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7376" y="11986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3734907" y="763662"/>
            <a:ext cx="1410197" cy="2569416"/>
            <a:chOff x="3734907" y="763662"/>
            <a:chExt cx="1410197" cy="2569416"/>
          </a:xfrm>
        </p:grpSpPr>
        <p:sp>
          <p:nvSpPr>
            <p:cNvPr id="5" name="Freeform: Shape 6"/>
            <p:cNvSpPr/>
            <p:nvPr/>
          </p:nvSpPr>
          <p:spPr bwMode="auto">
            <a:xfrm>
              <a:off x="3745576" y="1531745"/>
              <a:ext cx="1388858" cy="1454654"/>
            </a:xfrm>
            <a:custGeom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7"/>
            <p:cNvSpPr/>
            <p:nvPr/>
          </p:nvSpPr>
          <p:spPr bwMode="auto">
            <a:xfrm>
              <a:off x="3734907" y="1277447"/>
              <a:ext cx="1410197" cy="4579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4021501" y="763662"/>
              <a:ext cx="959638" cy="99257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id-ID" sz="8000" b="1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id-ID" sz="80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17"/>
            <p:cNvSpPr/>
            <p:nvPr/>
          </p:nvSpPr>
          <p:spPr bwMode="auto">
            <a:xfrm>
              <a:off x="4324544" y="2121253"/>
              <a:ext cx="245347" cy="172669"/>
            </a:xfrm>
            <a:custGeom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9" name="Straight Connector 28"/>
            <p:cNvCxnSpPr/>
            <p:nvPr/>
          </p:nvCxnSpPr>
          <p:spPr>
            <a:xfrm>
              <a:off x="4432488" y="3333078"/>
              <a:ext cx="54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9"/>
            <p:cNvCxnSpPr/>
            <p:nvPr/>
          </p:nvCxnSpPr>
          <p:spPr>
            <a:xfrm flipH="1" flipV="1">
              <a:off x="4432488" y="2459202"/>
              <a:ext cx="0" cy="87223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2335387" y="1074704"/>
            <a:ext cx="1410197" cy="2600895"/>
            <a:chOff x="2335387" y="1074704"/>
            <a:chExt cx="1410197" cy="2600895"/>
          </a:xfrm>
        </p:grpSpPr>
        <p:sp>
          <p:nvSpPr>
            <p:cNvPr id="7" name="Freeform: Shape 9"/>
            <p:cNvSpPr/>
            <p:nvPr/>
          </p:nvSpPr>
          <p:spPr bwMode="auto">
            <a:xfrm>
              <a:off x="2346056" y="1863668"/>
              <a:ext cx="1388858" cy="1454654"/>
            </a:xfrm>
            <a:custGeom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10"/>
            <p:cNvSpPr/>
            <p:nvPr/>
          </p:nvSpPr>
          <p:spPr bwMode="auto">
            <a:xfrm>
              <a:off x="2335387" y="1609370"/>
              <a:ext cx="1410197" cy="4579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2621981" y="1074704"/>
              <a:ext cx="937997" cy="99257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id-ID" sz="8000" b="1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  <a:endParaRPr lang="id-ID" sz="80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Straight Connector 24"/>
            <p:cNvCxnSpPr/>
            <p:nvPr/>
          </p:nvCxnSpPr>
          <p:spPr>
            <a:xfrm>
              <a:off x="3035841" y="3675599"/>
              <a:ext cx="54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5"/>
            <p:cNvCxnSpPr/>
            <p:nvPr/>
          </p:nvCxnSpPr>
          <p:spPr>
            <a:xfrm flipH="1" flipV="1">
              <a:off x="3035841" y="2801723"/>
              <a:ext cx="0" cy="87223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30"/>
            <p:cNvGrpSpPr>
              <a:grpSpLocks noChangeAspect="1"/>
            </p:cNvGrpSpPr>
            <p:nvPr/>
          </p:nvGrpSpPr>
          <p:grpSpPr>
            <a:xfrm>
              <a:off x="2890475" y="2358550"/>
              <a:ext cx="284972" cy="267014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37" name="Freeform: Shape 31"/>
              <p:cNvSpPr/>
              <p:nvPr/>
            </p:nvSpPr>
            <p:spPr bwMode="auto">
              <a:xfrm>
                <a:off x="244475" y="596900"/>
                <a:ext cx="477837" cy="300038"/>
              </a:xfrm>
              <a:custGeom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2"/>
              <p:cNvSpPr/>
              <p:nvPr/>
            </p:nvSpPr>
            <p:spPr bwMode="auto">
              <a:xfrm>
                <a:off x="244475" y="0"/>
                <a:ext cx="477837" cy="300038"/>
              </a:xfrm>
              <a:custGeom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3"/>
              <p:cNvSpPr/>
              <p:nvPr/>
            </p:nvSpPr>
            <p:spPr bwMode="auto">
              <a:xfrm>
                <a:off x="4763" y="177800"/>
                <a:ext cx="957262" cy="539750"/>
              </a:xfrm>
              <a:custGeom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1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25190" y="1405187"/>
            <a:ext cx="1410197" cy="2678553"/>
            <a:chOff x="925190" y="1405187"/>
            <a:chExt cx="1410197" cy="2678553"/>
          </a:xfrm>
        </p:grpSpPr>
        <p:sp>
          <p:nvSpPr>
            <p:cNvPr id="9" name="Freeform: Shape 12"/>
            <p:cNvSpPr/>
            <p:nvPr/>
          </p:nvSpPr>
          <p:spPr bwMode="auto">
            <a:xfrm>
              <a:off x="935860" y="2194433"/>
              <a:ext cx="1388858" cy="1454654"/>
            </a:xfrm>
            <a:custGeom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Oval 13"/>
            <p:cNvSpPr/>
            <p:nvPr/>
          </p:nvSpPr>
          <p:spPr bwMode="auto">
            <a:xfrm>
              <a:off x="925190" y="1940135"/>
              <a:ext cx="1410197" cy="45791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205288" y="1405187"/>
              <a:ext cx="840615" cy="99257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id-ID" sz="8000" b="1">
                  <a:solidFill>
                    <a:schemeClr val="accent3"/>
                  </a:solidFill>
                  <a:cs typeface="+mn-ea"/>
                  <a:sym typeface="+mn-lt"/>
                </a:rPr>
                <a:t>01</a:t>
              </a:r>
              <a:endParaRPr lang="id-ID" sz="80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Straight Connector 20"/>
            <p:cNvCxnSpPr/>
            <p:nvPr/>
          </p:nvCxnSpPr>
          <p:spPr>
            <a:xfrm>
              <a:off x="1627417" y="4083740"/>
              <a:ext cx="54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"/>
            <p:cNvCxnSpPr/>
            <p:nvPr/>
          </p:nvCxnSpPr>
          <p:spPr>
            <a:xfrm flipH="1" flipV="1">
              <a:off x="1627417" y="3209864"/>
              <a:ext cx="0" cy="87223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4"/>
            <p:cNvGrpSpPr/>
            <p:nvPr/>
          </p:nvGrpSpPr>
          <p:grpSpPr>
            <a:xfrm>
              <a:off x="1507151" y="2762752"/>
              <a:ext cx="240530" cy="259404"/>
              <a:chOff x="3997325" y="3846513"/>
              <a:chExt cx="788988" cy="850900"/>
            </a:xfrm>
            <a:noFill/>
          </p:grpSpPr>
          <p:sp>
            <p:nvSpPr>
              <p:cNvPr id="34" name="Freeform: Shape 35"/>
              <p:cNvSpPr/>
              <p:nvPr/>
            </p:nvSpPr>
            <p:spPr bwMode="auto">
              <a:xfrm>
                <a:off x="3997325" y="3906838"/>
                <a:ext cx="788988" cy="790575"/>
              </a:xfrm>
              <a:custGeom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6"/>
              <p:cNvSpPr/>
              <p:nvPr/>
            </p:nvSpPr>
            <p:spPr bwMode="auto">
              <a:xfrm>
                <a:off x="4087813" y="3846513"/>
                <a:ext cx="608013" cy="150812"/>
              </a:xfrm>
              <a:custGeom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Straight Connector 37"/>
              <p:cNvSpPr/>
              <p:nvPr/>
            </p:nvSpPr>
            <p:spPr bwMode="auto">
              <a:xfrm flipH="1"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bg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Group 38"/>
          <p:cNvGrpSpPr/>
          <p:nvPr/>
        </p:nvGrpSpPr>
        <p:grpSpPr>
          <a:xfrm>
            <a:off x="4972488" y="3209864"/>
            <a:ext cx="1610441" cy="649603"/>
            <a:chOff x="9477009" y="3764961"/>
            <a:chExt cx="2001228" cy="866137"/>
          </a:xfrm>
        </p:grpSpPr>
        <p:sp>
          <p:nvSpPr>
            <p:cNvPr id="32" name="TextBox 3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3" name="TextBox 4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4" name="Group 41"/>
          <p:cNvGrpSpPr/>
          <p:nvPr/>
        </p:nvGrpSpPr>
        <p:grpSpPr>
          <a:xfrm>
            <a:off x="3575841" y="3572620"/>
            <a:ext cx="1610441" cy="649603"/>
            <a:chOff x="9477009" y="3764961"/>
            <a:chExt cx="2001228" cy="866137"/>
          </a:xfrm>
        </p:grpSpPr>
        <p:sp>
          <p:nvSpPr>
            <p:cNvPr id="30" name="TextBox 42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1" name="TextBox 43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5" name="Group 47"/>
          <p:cNvGrpSpPr/>
          <p:nvPr/>
        </p:nvGrpSpPr>
        <p:grpSpPr>
          <a:xfrm>
            <a:off x="2167417" y="3940354"/>
            <a:ext cx="1610441" cy="649603"/>
            <a:chOff x="9477009" y="3764961"/>
            <a:chExt cx="2001228" cy="866137"/>
          </a:xfrm>
        </p:grpSpPr>
        <p:sp>
          <p:nvSpPr>
            <p:cNvPr id="28" name="TextBox 48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9" name="TextBox 49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26" name="TextBox 50"/>
          <p:cNvSpPr txBox="1"/>
          <p:nvPr/>
        </p:nvSpPr>
        <p:spPr>
          <a:xfrm>
            <a:off x="5416348" y="1519491"/>
            <a:ext cx="2380199" cy="511607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zh-CN" altLang="en-US" sz="3200" b="1">
                <a:cs typeface="+mn-ea"/>
                <a:sym typeface="+mn-lt"/>
              </a:rPr>
              <a:t>标题文本预设</a:t>
            </a:r>
            <a:endParaRPr lang="zh-CN" altLang="en-US" sz="3200" b="1">
              <a:cs typeface="+mn-ea"/>
              <a:sym typeface="+mn-lt"/>
            </a:endParaRPr>
          </a:p>
        </p:txBody>
      </p:sp>
      <p:sp>
        <p:nvSpPr>
          <p:cNvPr id="27" name="Rectangle 51"/>
          <p:cNvSpPr/>
          <p:nvPr/>
        </p:nvSpPr>
        <p:spPr>
          <a:xfrm>
            <a:off x="5416348" y="2031098"/>
            <a:ext cx="2380199" cy="54165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cs typeface="+mn-ea"/>
                <a:sym typeface="+mn-lt"/>
              </a:rPr>
            </a:br>
            <a:r>
              <a:rPr lang="zh-CN" altLang="en-US" sz="1200">
                <a:cs typeface="+mn-ea"/>
                <a:sym typeface="+mn-lt"/>
              </a:rPr>
              <a:t> （建议使用主题字体）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492355" y="1211160"/>
            <a:ext cx="4290348" cy="2538282"/>
            <a:chOff x="3235768" y="1736812"/>
            <a:chExt cx="5720464" cy="3384376"/>
          </a:xfrm>
        </p:grpSpPr>
        <p:grpSp>
          <p:nvGrpSpPr>
            <p:cNvPr id="11" name="组合 10"/>
            <p:cNvGrpSpPr/>
            <p:nvPr/>
          </p:nvGrpSpPr>
          <p:grpSpPr>
            <a:xfrm>
              <a:off x="3235768" y="1736812"/>
              <a:ext cx="3724550" cy="3210818"/>
              <a:chOff x="3235768" y="1736812"/>
              <a:chExt cx="3724550" cy="3210818"/>
            </a:xfrm>
          </p:grpSpPr>
          <p:sp>
            <p:nvSpPr>
              <p:cNvPr id="16" name="等腰三角形 15"/>
              <p:cNvSpPr/>
              <p:nvPr/>
            </p:nvSpPr>
            <p:spPr bwMode="auto">
              <a:xfrm flipV="1">
                <a:off x="3235768" y="1736812"/>
                <a:ext cx="3724550" cy="3210818"/>
              </a:xfrm>
              <a:prstGeom prst="triangl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 bwMode="auto">
              <a:xfrm flipV="1">
                <a:off x="3786742" y="2097316"/>
                <a:ext cx="2622602" cy="2260862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>
                <a:off x="4820517" y="2659092"/>
                <a:ext cx="555052" cy="555050"/>
              </a:xfrm>
              <a:custGeom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231682" y="1910370"/>
              <a:ext cx="3724550" cy="3210818"/>
              <a:chOff x="5231682" y="1910370"/>
              <a:chExt cx="3724550" cy="3210818"/>
            </a:xfrm>
          </p:grpSpPr>
          <p:sp>
            <p:nvSpPr>
              <p:cNvPr id="13" name="等腰三角形 12"/>
              <p:cNvSpPr/>
              <p:nvPr/>
            </p:nvSpPr>
            <p:spPr bwMode="auto">
              <a:xfrm>
                <a:off x="5231682" y="1910370"/>
                <a:ext cx="3724550" cy="3210818"/>
              </a:xfrm>
              <a:prstGeom prst="triangl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 bwMode="auto">
              <a:xfrm>
                <a:off x="5782656" y="2457820"/>
                <a:ext cx="2622602" cy="2260862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>
                <a:off x="6816431" y="3530691"/>
                <a:ext cx="555052" cy="555050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42075" y="2799500"/>
            <a:ext cx="2271884" cy="1132840"/>
            <a:chOff x="1256100" y="3732667"/>
            <a:chExt cx="3029179" cy="1510453"/>
          </a:xfrm>
        </p:grpSpPr>
        <p:sp>
          <p:nvSpPr>
            <p:cNvPr id="9" name="文本框 11"/>
            <p:cNvSpPr txBox="1"/>
            <p:nvPr/>
          </p:nvSpPr>
          <p:spPr>
            <a:xfrm>
              <a:off x="1256100" y="4155524"/>
              <a:ext cx="3029179" cy="1087596"/>
            </a:xfrm>
            <a:prstGeom prst="rect">
              <a:avLst/>
            </a:prstGeom>
            <a:noFill/>
          </p:spPr>
          <p:txBody>
            <a:bodyPr wrap="square" lIns="72000" tIns="72000" rIns="72000" bIns="0" anchor="t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cs typeface="+mn-ea"/>
                  <a:sym typeface="+mn-lt"/>
                </a:rPr>
                <a:t>此部分内容作为文字排版占位显示（建议使用主题字体）。如需更改请在（设置形状格式）菜单下（文本选项）中调整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0" name="文本框 12"/>
            <p:cNvSpPr txBox="1"/>
            <p:nvPr/>
          </p:nvSpPr>
          <p:spPr>
            <a:xfrm>
              <a:off x="1256100" y="3732667"/>
              <a:ext cx="3029179" cy="422857"/>
            </a:xfrm>
            <a:prstGeom prst="rect">
              <a:avLst/>
            </a:prstGeom>
          </p:spPr>
          <p:txBody>
            <a:bodyPr wrap="none" lIns="72000" tIns="0" rIns="72000" bIns="0" anchor="b" anchorCtr="0">
              <a:normAutofit/>
            </a:bodyPr>
            <a:lstStyle/>
            <a:p>
              <a:pPr algn="r"/>
              <a:r>
                <a:rPr lang="zh-CN" altLang="en-US" sz="18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8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30041" y="1211160"/>
            <a:ext cx="2271884" cy="1132840"/>
            <a:chOff x="7906721" y="1614880"/>
            <a:chExt cx="3029179" cy="1510453"/>
          </a:xfrm>
        </p:grpSpPr>
        <p:sp>
          <p:nvSpPr>
            <p:cNvPr id="7" name="文本框 14"/>
            <p:cNvSpPr txBox="1"/>
            <p:nvPr/>
          </p:nvSpPr>
          <p:spPr>
            <a:xfrm>
              <a:off x="7906721" y="2037737"/>
              <a:ext cx="3029179" cy="1087596"/>
            </a:xfrm>
            <a:prstGeom prst="rect">
              <a:avLst/>
            </a:prstGeom>
            <a:noFill/>
          </p:spPr>
          <p:txBody>
            <a:bodyPr wrap="square" lIns="72000" tIns="72000" rIns="72000" bIns="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cs typeface="+mn-ea"/>
                  <a:sym typeface="+mn-lt"/>
                </a:rPr>
                <a:t>此部分内容作为文字排版占位显示（建议使用主题字体）。如需更改请在（设置形状格式）菜单下（文本选项）中调整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7906721" y="1614880"/>
              <a:ext cx="3029179" cy="422857"/>
            </a:xfrm>
            <a:prstGeom prst="rect">
              <a:avLst/>
            </a:prstGeom>
          </p:spPr>
          <p:txBody>
            <a:bodyPr wrap="none" lIns="72000" tIns="0" rIns="72000" bIns="0" anchor="b" anchorCtr="0">
              <a:normAutofit/>
            </a:bodyPr>
            <a:lstStyle/>
            <a:p>
              <a:r>
                <a:rPr lang="zh-CN" altLang="en-US" sz="18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8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4370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932040" y="4341753"/>
            <a:ext cx="3300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教育说课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述职报告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工作汇报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976" y="3653744"/>
            <a:ext cx="5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spc="3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演示完毕 谢谢欣赏</a:t>
            </a:r>
            <a:endParaRPr lang="zh-CN" altLang="en-US" sz="4000" spc="3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70" tIns="34284" rIns="68570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48"/>
          <p:cNvSpPr txBox="1"/>
          <p:nvPr/>
        </p:nvSpPr>
        <p:spPr>
          <a:xfrm>
            <a:off x="2843808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年度工作概述</a:t>
            </a:r>
            <a:endParaRPr lang="en-GB" altLang="zh-CN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3664070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48"/>
          <p:cNvSpPr txBox="1"/>
          <p:nvPr/>
        </p:nvSpPr>
        <p:spPr>
          <a:xfrm>
            <a:off x="3779912" y="1124620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en-GB" altLang="zh-CN" sz="8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157"/>
            <a:ext cx="9144000" cy="45343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5"/>
          <p:cNvGrpSpPr/>
          <p:nvPr/>
        </p:nvGrpSpPr>
        <p:grpSpPr>
          <a:xfrm>
            <a:off x="2826641" y="977617"/>
            <a:ext cx="3490719" cy="3490717"/>
            <a:chOff x="6719724" y="1526469"/>
            <a:chExt cx="4654292" cy="4654289"/>
          </a:xfrm>
        </p:grpSpPr>
        <p:grpSp>
          <p:nvGrpSpPr>
            <p:cNvPr id="23" name="Group 3"/>
            <p:cNvGrpSpPr/>
            <p:nvPr/>
          </p:nvGrpSpPr>
          <p:grpSpPr>
            <a:xfrm>
              <a:off x="7160508" y="1966944"/>
              <a:ext cx="3773030" cy="3773028"/>
              <a:chOff x="6452111" y="1451695"/>
              <a:chExt cx="3773030" cy="377302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0" name="Freeform: Shape 4"/>
              <p:cNvSpPr/>
              <p:nvPr/>
            </p:nvSpPr>
            <p:spPr bwMode="auto">
              <a:xfrm>
                <a:off x="7885392" y="1451695"/>
                <a:ext cx="909413" cy="3773028"/>
              </a:xfrm>
              <a:custGeom>
                <a:gdLst>
                  <a:gd name="T0" fmla="*/ 285 w 928"/>
                  <a:gd name="T1" fmla="*/ 3832 h 3846"/>
                  <a:gd name="T2" fmla="*/ 107 w 928"/>
                  <a:gd name="T3" fmla="*/ 3766 h 3846"/>
                  <a:gd name="T4" fmla="*/ 27 w 928"/>
                  <a:gd name="T5" fmla="*/ 3674 h 3846"/>
                  <a:gd name="T6" fmla="*/ 0 w 928"/>
                  <a:gd name="T7" fmla="*/ 3553 h 3846"/>
                  <a:gd name="T8" fmla="*/ 53 w 928"/>
                  <a:gd name="T9" fmla="*/ 3267 h 3846"/>
                  <a:gd name="T10" fmla="*/ 260 w 928"/>
                  <a:gd name="T11" fmla="*/ 2694 h 3846"/>
                  <a:gd name="T12" fmla="*/ 383 w 928"/>
                  <a:gd name="T13" fmla="*/ 2216 h 3846"/>
                  <a:gd name="T14" fmla="*/ 401 w 928"/>
                  <a:gd name="T15" fmla="*/ 1774 h 3846"/>
                  <a:gd name="T16" fmla="*/ 303 w 928"/>
                  <a:gd name="T17" fmla="*/ 1281 h 3846"/>
                  <a:gd name="T18" fmla="*/ 107 w 928"/>
                  <a:gd name="T19" fmla="*/ 735 h 3846"/>
                  <a:gd name="T20" fmla="*/ 1 w 928"/>
                  <a:gd name="T21" fmla="*/ 349 h 3846"/>
                  <a:gd name="T22" fmla="*/ 15 w 928"/>
                  <a:gd name="T23" fmla="*/ 202 h 3846"/>
                  <a:gd name="T24" fmla="*/ 73 w 928"/>
                  <a:gd name="T25" fmla="*/ 108 h 3846"/>
                  <a:gd name="T26" fmla="*/ 225 w 928"/>
                  <a:gd name="T27" fmla="*/ 26 h 3846"/>
                  <a:gd name="T28" fmla="*/ 468 w 928"/>
                  <a:gd name="T29" fmla="*/ 0 h 3846"/>
                  <a:gd name="T30" fmla="*/ 680 w 928"/>
                  <a:gd name="T31" fmla="*/ 19 h 3846"/>
                  <a:gd name="T32" fmla="*/ 842 w 928"/>
                  <a:gd name="T33" fmla="*/ 91 h 3846"/>
                  <a:gd name="T34" fmla="*/ 909 w 928"/>
                  <a:gd name="T35" fmla="*/ 184 h 3846"/>
                  <a:gd name="T36" fmla="*/ 928 w 928"/>
                  <a:gd name="T37" fmla="*/ 307 h 3846"/>
                  <a:gd name="T38" fmla="*/ 854 w 928"/>
                  <a:gd name="T39" fmla="*/ 620 h 3846"/>
                  <a:gd name="T40" fmla="*/ 633 w 928"/>
                  <a:gd name="T41" fmla="*/ 1207 h 3846"/>
                  <a:gd name="T42" fmla="*/ 516 w 928"/>
                  <a:gd name="T43" fmla="*/ 1699 h 3846"/>
                  <a:gd name="T44" fmla="*/ 502 w 928"/>
                  <a:gd name="T45" fmla="*/ 1998 h 3846"/>
                  <a:gd name="T46" fmla="*/ 591 w 928"/>
                  <a:gd name="T47" fmla="*/ 2502 h 3846"/>
                  <a:gd name="T48" fmla="*/ 771 w 928"/>
                  <a:gd name="T49" fmla="*/ 3008 h 3846"/>
                  <a:gd name="T50" fmla="*/ 920 w 928"/>
                  <a:gd name="T51" fmla="*/ 3458 h 3846"/>
                  <a:gd name="T52" fmla="*/ 920 w 928"/>
                  <a:gd name="T53" fmla="*/ 3628 h 3846"/>
                  <a:gd name="T54" fmla="*/ 872 w 928"/>
                  <a:gd name="T55" fmla="*/ 3723 h 3846"/>
                  <a:gd name="T56" fmla="*/ 734 w 928"/>
                  <a:gd name="T57" fmla="*/ 3810 h 3846"/>
                  <a:gd name="T58" fmla="*/ 507 w 928"/>
                  <a:gd name="T59" fmla="*/ 3844 h 3846"/>
                  <a:gd name="T60" fmla="*/ 409 w 928"/>
                  <a:gd name="T61" fmla="*/ 2530 h 3846"/>
                  <a:gd name="T62" fmla="*/ 199 w 928"/>
                  <a:gd name="T63" fmla="*/ 3134 h 3846"/>
                  <a:gd name="T64" fmla="*/ 97 w 928"/>
                  <a:gd name="T65" fmla="*/ 3480 h 3846"/>
                  <a:gd name="T66" fmla="*/ 105 w 928"/>
                  <a:gd name="T67" fmla="*/ 3616 h 3846"/>
                  <a:gd name="T68" fmla="*/ 155 w 928"/>
                  <a:gd name="T69" fmla="*/ 3684 h 3846"/>
                  <a:gd name="T70" fmla="*/ 289 w 928"/>
                  <a:gd name="T71" fmla="*/ 3738 h 3846"/>
                  <a:gd name="T72" fmla="*/ 533 w 928"/>
                  <a:gd name="T73" fmla="*/ 3750 h 3846"/>
                  <a:gd name="T74" fmla="*/ 710 w 928"/>
                  <a:gd name="T75" fmla="*/ 3720 h 3846"/>
                  <a:gd name="T76" fmla="*/ 808 w 928"/>
                  <a:gd name="T77" fmla="*/ 3653 h 3846"/>
                  <a:gd name="T78" fmla="*/ 834 w 928"/>
                  <a:gd name="T79" fmla="*/ 3579 h 3846"/>
                  <a:gd name="T80" fmla="*/ 791 w 928"/>
                  <a:gd name="T81" fmla="*/ 3329 h 3846"/>
                  <a:gd name="T82" fmla="*/ 591 w 928"/>
                  <a:gd name="T83" fmla="*/ 2799 h 3846"/>
                  <a:gd name="T84" fmla="*/ 454 w 928"/>
                  <a:gd name="T85" fmla="*/ 2345 h 3846"/>
                  <a:gd name="T86" fmla="*/ 289 w 928"/>
                  <a:gd name="T87" fmla="*/ 106 h 3846"/>
                  <a:gd name="T88" fmla="*/ 155 w 928"/>
                  <a:gd name="T89" fmla="*/ 160 h 3846"/>
                  <a:gd name="T90" fmla="*/ 105 w 928"/>
                  <a:gd name="T91" fmla="*/ 228 h 3846"/>
                  <a:gd name="T92" fmla="*/ 97 w 928"/>
                  <a:gd name="T93" fmla="*/ 364 h 3846"/>
                  <a:gd name="T94" fmla="*/ 199 w 928"/>
                  <a:gd name="T95" fmla="*/ 711 h 3846"/>
                  <a:gd name="T96" fmla="*/ 409 w 928"/>
                  <a:gd name="T97" fmla="*/ 1315 h 3846"/>
                  <a:gd name="T98" fmla="*/ 502 w 928"/>
                  <a:gd name="T99" fmla="*/ 1311 h 3846"/>
                  <a:gd name="T100" fmla="*/ 725 w 928"/>
                  <a:gd name="T101" fmla="*/ 700 h 3846"/>
                  <a:gd name="T102" fmla="*/ 831 w 928"/>
                  <a:gd name="T103" fmla="*/ 359 h 3846"/>
                  <a:gd name="T104" fmla="*/ 820 w 928"/>
                  <a:gd name="T105" fmla="*/ 214 h 3846"/>
                  <a:gd name="T106" fmla="*/ 761 w 928"/>
                  <a:gd name="T107" fmla="*/ 149 h 3846"/>
                  <a:gd name="T108" fmla="*/ 619 w 928"/>
                  <a:gd name="T109" fmla="*/ 102 h 38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7" h="3846">
                    <a:moveTo>
                      <a:pt x="468" y="3846"/>
                    </a:moveTo>
                    <a:lnTo>
                      <a:pt x="468" y="3846"/>
                    </a:lnTo>
                    <a:lnTo>
                      <a:pt x="427" y="3844"/>
                    </a:lnTo>
                    <a:lnTo>
                      <a:pt x="389" y="3843"/>
                    </a:lnTo>
                    <a:lnTo>
                      <a:pt x="352" y="3840"/>
                    </a:lnTo>
                    <a:lnTo>
                      <a:pt x="318" y="3836"/>
                    </a:lnTo>
                    <a:lnTo>
                      <a:pt x="285" y="3832"/>
                    </a:lnTo>
                    <a:lnTo>
                      <a:pt x="254" y="3825"/>
                    </a:lnTo>
                    <a:lnTo>
                      <a:pt x="225" y="3818"/>
                    </a:lnTo>
                    <a:lnTo>
                      <a:pt x="198" y="3810"/>
                    </a:lnTo>
                    <a:lnTo>
                      <a:pt x="173" y="3801"/>
                    </a:lnTo>
                    <a:lnTo>
                      <a:pt x="150" y="3791"/>
                    </a:lnTo>
                    <a:lnTo>
                      <a:pt x="128" y="3779"/>
                    </a:lnTo>
                    <a:lnTo>
                      <a:pt x="107" y="3766"/>
                    </a:lnTo>
                    <a:lnTo>
                      <a:pt x="90" y="3753"/>
                    </a:lnTo>
                    <a:lnTo>
                      <a:pt x="73" y="3738"/>
                    </a:lnTo>
                    <a:lnTo>
                      <a:pt x="58" y="3721"/>
                    </a:lnTo>
                    <a:lnTo>
                      <a:pt x="45" y="3704"/>
                    </a:lnTo>
                    <a:lnTo>
                      <a:pt x="45" y="3704"/>
                    </a:lnTo>
                    <a:lnTo>
                      <a:pt x="35" y="3689"/>
                    </a:lnTo>
                    <a:lnTo>
                      <a:pt x="27" y="3674"/>
                    </a:lnTo>
                    <a:lnTo>
                      <a:pt x="20" y="3659"/>
                    </a:lnTo>
                    <a:lnTo>
                      <a:pt x="15" y="3642"/>
                    </a:lnTo>
                    <a:lnTo>
                      <a:pt x="9" y="3626"/>
                    </a:lnTo>
                    <a:lnTo>
                      <a:pt x="5" y="3608"/>
                    </a:lnTo>
                    <a:lnTo>
                      <a:pt x="2" y="3590"/>
                    </a:lnTo>
                    <a:lnTo>
                      <a:pt x="1" y="3572"/>
                    </a:lnTo>
                    <a:lnTo>
                      <a:pt x="0" y="3553"/>
                    </a:lnTo>
                    <a:lnTo>
                      <a:pt x="0" y="3534"/>
                    </a:lnTo>
                    <a:lnTo>
                      <a:pt x="1" y="3495"/>
                    </a:lnTo>
                    <a:lnTo>
                      <a:pt x="6" y="3452"/>
                    </a:lnTo>
                    <a:lnTo>
                      <a:pt x="15" y="3409"/>
                    </a:lnTo>
                    <a:lnTo>
                      <a:pt x="24" y="3364"/>
                    </a:lnTo>
                    <a:lnTo>
                      <a:pt x="38" y="3316"/>
                    </a:lnTo>
                    <a:lnTo>
                      <a:pt x="53" y="3267"/>
                    </a:lnTo>
                    <a:lnTo>
                      <a:pt x="69" y="3216"/>
                    </a:lnTo>
                    <a:lnTo>
                      <a:pt x="107" y="3110"/>
                    </a:lnTo>
                    <a:lnTo>
                      <a:pt x="151" y="2996"/>
                    </a:lnTo>
                    <a:lnTo>
                      <a:pt x="151" y="2996"/>
                    </a:lnTo>
                    <a:lnTo>
                      <a:pt x="195" y="2880"/>
                    </a:lnTo>
                    <a:lnTo>
                      <a:pt x="239" y="2757"/>
                    </a:lnTo>
                    <a:lnTo>
                      <a:pt x="260" y="2694"/>
                    </a:lnTo>
                    <a:lnTo>
                      <a:pt x="282" y="2629"/>
                    </a:lnTo>
                    <a:lnTo>
                      <a:pt x="303" y="2563"/>
                    </a:lnTo>
                    <a:lnTo>
                      <a:pt x="322" y="2496"/>
                    </a:lnTo>
                    <a:lnTo>
                      <a:pt x="340" y="2428"/>
                    </a:lnTo>
                    <a:lnTo>
                      <a:pt x="356" y="2358"/>
                    </a:lnTo>
                    <a:lnTo>
                      <a:pt x="371" y="2287"/>
                    </a:lnTo>
                    <a:lnTo>
                      <a:pt x="383" y="2216"/>
                    </a:lnTo>
                    <a:lnTo>
                      <a:pt x="393" y="2144"/>
                    </a:lnTo>
                    <a:lnTo>
                      <a:pt x="401" y="2070"/>
                    </a:lnTo>
                    <a:lnTo>
                      <a:pt x="405" y="1996"/>
                    </a:lnTo>
                    <a:lnTo>
                      <a:pt x="408" y="1923"/>
                    </a:lnTo>
                    <a:lnTo>
                      <a:pt x="408" y="1923"/>
                    </a:lnTo>
                    <a:lnTo>
                      <a:pt x="405" y="1848"/>
                    </a:lnTo>
                    <a:lnTo>
                      <a:pt x="401" y="1774"/>
                    </a:lnTo>
                    <a:lnTo>
                      <a:pt x="393" y="1701"/>
                    </a:lnTo>
                    <a:lnTo>
                      <a:pt x="383" y="1629"/>
                    </a:lnTo>
                    <a:lnTo>
                      <a:pt x="371" y="1557"/>
                    </a:lnTo>
                    <a:lnTo>
                      <a:pt x="356" y="1487"/>
                    </a:lnTo>
                    <a:lnTo>
                      <a:pt x="340" y="1417"/>
                    </a:lnTo>
                    <a:lnTo>
                      <a:pt x="322" y="1349"/>
                    </a:lnTo>
                    <a:lnTo>
                      <a:pt x="303" y="1281"/>
                    </a:lnTo>
                    <a:lnTo>
                      <a:pt x="282" y="1215"/>
                    </a:lnTo>
                    <a:lnTo>
                      <a:pt x="260" y="1150"/>
                    </a:lnTo>
                    <a:lnTo>
                      <a:pt x="239" y="1087"/>
                    </a:lnTo>
                    <a:lnTo>
                      <a:pt x="195" y="964"/>
                    </a:lnTo>
                    <a:lnTo>
                      <a:pt x="151" y="848"/>
                    </a:lnTo>
                    <a:lnTo>
                      <a:pt x="151" y="848"/>
                    </a:lnTo>
                    <a:lnTo>
                      <a:pt x="107" y="735"/>
                    </a:lnTo>
                    <a:lnTo>
                      <a:pt x="69" y="628"/>
                    </a:lnTo>
                    <a:lnTo>
                      <a:pt x="53" y="577"/>
                    </a:lnTo>
                    <a:lnTo>
                      <a:pt x="38" y="528"/>
                    </a:lnTo>
                    <a:lnTo>
                      <a:pt x="24" y="481"/>
                    </a:lnTo>
                    <a:lnTo>
                      <a:pt x="15" y="435"/>
                    </a:lnTo>
                    <a:lnTo>
                      <a:pt x="6" y="392"/>
                    </a:lnTo>
                    <a:lnTo>
                      <a:pt x="1" y="349"/>
                    </a:lnTo>
                    <a:lnTo>
                      <a:pt x="0" y="310"/>
                    </a:lnTo>
                    <a:lnTo>
                      <a:pt x="0" y="291"/>
                    </a:lnTo>
                    <a:lnTo>
                      <a:pt x="1" y="272"/>
                    </a:lnTo>
                    <a:lnTo>
                      <a:pt x="2" y="254"/>
                    </a:lnTo>
                    <a:lnTo>
                      <a:pt x="5" y="236"/>
                    </a:lnTo>
                    <a:lnTo>
                      <a:pt x="9" y="220"/>
                    </a:lnTo>
                    <a:lnTo>
                      <a:pt x="15" y="202"/>
                    </a:lnTo>
                    <a:lnTo>
                      <a:pt x="20" y="187"/>
                    </a:lnTo>
                    <a:lnTo>
                      <a:pt x="27" y="171"/>
                    </a:lnTo>
                    <a:lnTo>
                      <a:pt x="35" y="155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58" y="124"/>
                    </a:lnTo>
                    <a:lnTo>
                      <a:pt x="73" y="108"/>
                    </a:lnTo>
                    <a:lnTo>
                      <a:pt x="90" y="93"/>
                    </a:lnTo>
                    <a:lnTo>
                      <a:pt x="107" y="78"/>
                    </a:lnTo>
                    <a:lnTo>
                      <a:pt x="128" y="65"/>
                    </a:lnTo>
                    <a:lnTo>
                      <a:pt x="150" y="54"/>
                    </a:lnTo>
                    <a:lnTo>
                      <a:pt x="173" y="44"/>
                    </a:lnTo>
                    <a:lnTo>
                      <a:pt x="198" y="34"/>
                    </a:lnTo>
                    <a:lnTo>
                      <a:pt x="225" y="26"/>
                    </a:lnTo>
                    <a:lnTo>
                      <a:pt x="254" y="19"/>
                    </a:lnTo>
                    <a:lnTo>
                      <a:pt x="285" y="13"/>
                    </a:lnTo>
                    <a:lnTo>
                      <a:pt x="318" y="8"/>
                    </a:lnTo>
                    <a:lnTo>
                      <a:pt x="352" y="4"/>
                    </a:lnTo>
                    <a:lnTo>
                      <a:pt x="389" y="1"/>
                    </a:lnTo>
                    <a:lnTo>
                      <a:pt x="427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07" y="0"/>
                    </a:lnTo>
                    <a:lnTo>
                      <a:pt x="546" y="1"/>
                    </a:lnTo>
                    <a:lnTo>
                      <a:pt x="583" y="4"/>
                    </a:lnTo>
                    <a:lnTo>
                      <a:pt x="617" y="8"/>
                    </a:lnTo>
                    <a:lnTo>
                      <a:pt x="649" y="13"/>
                    </a:lnTo>
                    <a:lnTo>
                      <a:pt x="680" y="19"/>
                    </a:lnTo>
                    <a:lnTo>
                      <a:pt x="708" y="26"/>
                    </a:lnTo>
                    <a:lnTo>
                      <a:pt x="734" y="34"/>
                    </a:lnTo>
                    <a:lnTo>
                      <a:pt x="760" y="44"/>
                    </a:lnTo>
                    <a:lnTo>
                      <a:pt x="783" y="53"/>
                    </a:lnTo>
                    <a:lnTo>
                      <a:pt x="804" y="65"/>
                    </a:lnTo>
                    <a:lnTo>
                      <a:pt x="824" y="78"/>
                    </a:lnTo>
                    <a:lnTo>
                      <a:pt x="842" y="91"/>
                    </a:lnTo>
                    <a:lnTo>
                      <a:pt x="858" y="106"/>
                    </a:lnTo>
                    <a:lnTo>
                      <a:pt x="872" y="123"/>
                    </a:lnTo>
                    <a:lnTo>
                      <a:pt x="886" y="139"/>
                    </a:lnTo>
                    <a:lnTo>
                      <a:pt x="886" y="139"/>
                    </a:lnTo>
                    <a:lnTo>
                      <a:pt x="894" y="154"/>
                    </a:lnTo>
                    <a:lnTo>
                      <a:pt x="902" y="169"/>
                    </a:lnTo>
                    <a:lnTo>
                      <a:pt x="909" y="184"/>
                    </a:lnTo>
                    <a:lnTo>
                      <a:pt x="914" y="201"/>
                    </a:lnTo>
                    <a:lnTo>
                      <a:pt x="920" y="217"/>
                    </a:lnTo>
                    <a:lnTo>
                      <a:pt x="923" y="233"/>
                    </a:lnTo>
                    <a:lnTo>
                      <a:pt x="925" y="251"/>
                    </a:lnTo>
                    <a:lnTo>
                      <a:pt x="928" y="269"/>
                    </a:lnTo>
                    <a:lnTo>
                      <a:pt x="928" y="288"/>
                    </a:lnTo>
                    <a:lnTo>
                      <a:pt x="928" y="307"/>
                    </a:lnTo>
                    <a:lnTo>
                      <a:pt x="927" y="345"/>
                    </a:lnTo>
                    <a:lnTo>
                      <a:pt x="920" y="388"/>
                    </a:lnTo>
                    <a:lnTo>
                      <a:pt x="912" y="430"/>
                    </a:lnTo>
                    <a:lnTo>
                      <a:pt x="901" y="475"/>
                    </a:lnTo>
                    <a:lnTo>
                      <a:pt x="887" y="521"/>
                    </a:lnTo>
                    <a:lnTo>
                      <a:pt x="872" y="571"/>
                    </a:lnTo>
                    <a:lnTo>
                      <a:pt x="854" y="620"/>
                    </a:lnTo>
                    <a:lnTo>
                      <a:pt x="815" y="725"/>
                    </a:lnTo>
                    <a:lnTo>
                      <a:pt x="771" y="837"/>
                    </a:lnTo>
                    <a:lnTo>
                      <a:pt x="771" y="837"/>
                    </a:lnTo>
                    <a:lnTo>
                      <a:pt x="725" y="954"/>
                    </a:lnTo>
                    <a:lnTo>
                      <a:pt x="678" y="1077"/>
                    </a:lnTo>
                    <a:lnTo>
                      <a:pt x="655" y="1142"/>
                    </a:lnTo>
                    <a:lnTo>
                      <a:pt x="633" y="1207"/>
                    </a:lnTo>
                    <a:lnTo>
                      <a:pt x="611" y="1274"/>
                    </a:lnTo>
                    <a:lnTo>
                      <a:pt x="591" y="1342"/>
                    </a:lnTo>
                    <a:lnTo>
                      <a:pt x="572" y="1412"/>
                    </a:lnTo>
                    <a:lnTo>
                      <a:pt x="554" y="1482"/>
                    </a:lnTo>
                    <a:lnTo>
                      <a:pt x="539" y="1553"/>
                    </a:lnTo>
                    <a:lnTo>
                      <a:pt x="527" y="1625"/>
                    </a:lnTo>
                    <a:lnTo>
                      <a:pt x="516" y="1699"/>
                    </a:lnTo>
                    <a:lnTo>
                      <a:pt x="507" y="1772"/>
                    </a:lnTo>
                    <a:lnTo>
                      <a:pt x="502" y="1848"/>
                    </a:lnTo>
                    <a:lnTo>
                      <a:pt x="501" y="1884"/>
                    </a:lnTo>
                    <a:lnTo>
                      <a:pt x="501" y="1923"/>
                    </a:lnTo>
                    <a:lnTo>
                      <a:pt x="501" y="1923"/>
                    </a:lnTo>
                    <a:lnTo>
                      <a:pt x="501" y="1960"/>
                    </a:lnTo>
                    <a:lnTo>
                      <a:pt x="502" y="1998"/>
                    </a:lnTo>
                    <a:lnTo>
                      <a:pt x="507" y="2072"/>
                    </a:lnTo>
                    <a:lnTo>
                      <a:pt x="516" y="2147"/>
                    </a:lnTo>
                    <a:lnTo>
                      <a:pt x="527" y="2219"/>
                    </a:lnTo>
                    <a:lnTo>
                      <a:pt x="539" y="2291"/>
                    </a:lnTo>
                    <a:lnTo>
                      <a:pt x="554" y="2362"/>
                    </a:lnTo>
                    <a:lnTo>
                      <a:pt x="572" y="2433"/>
                    </a:lnTo>
                    <a:lnTo>
                      <a:pt x="591" y="2502"/>
                    </a:lnTo>
                    <a:lnTo>
                      <a:pt x="611" y="2570"/>
                    </a:lnTo>
                    <a:lnTo>
                      <a:pt x="633" y="2637"/>
                    </a:lnTo>
                    <a:lnTo>
                      <a:pt x="655" y="2703"/>
                    </a:lnTo>
                    <a:lnTo>
                      <a:pt x="678" y="2767"/>
                    </a:lnTo>
                    <a:lnTo>
                      <a:pt x="725" y="2891"/>
                    </a:lnTo>
                    <a:lnTo>
                      <a:pt x="771" y="3008"/>
                    </a:lnTo>
                    <a:lnTo>
                      <a:pt x="771" y="3008"/>
                    </a:lnTo>
                    <a:lnTo>
                      <a:pt x="815" y="3119"/>
                    </a:lnTo>
                    <a:lnTo>
                      <a:pt x="854" y="3224"/>
                    </a:lnTo>
                    <a:lnTo>
                      <a:pt x="872" y="3275"/>
                    </a:lnTo>
                    <a:lnTo>
                      <a:pt x="887" y="3323"/>
                    </a:lnTo>
                    <a:lnTo>
                      <a:pt x="901" y="3369"/>
                    </a:lnTo>
                    <a:lnTo>
                      <a:pt x="912" y="3414"/>
                    </a:lnTo>
                    <a:lnTo>
                      <a:pt x="920" y="3458"/>
                    </a:lnTo>
                    <a:lnTo>
                      <a:pt x="927" y="3499"/>
                    </a:lnTo>
                    <a:lnTo>
                      <a:pt x="928" y="3538"/>
                    </a:lnTo>
                    <a:lnTo>
                      <a:pt x="928" y="3557"/>
                    </a:lnTo>
                    <a:lnTo>
                      <a:pt x="928" y="3575"/>
                    </a:lnTo>
                    <a:lnTo>
                      <a:pt x="925" y="3593"/>
                    </a:lnTo>
                    <a:lnTo>
                      <a:pt x="923" y="3611"/>
                    </a:lnTo>
                    <a:lnTo>
                      <a:pt x="920" y="3628"/>
                    </a:lnTo>
                    <a:lnTo>
                      <a:pt x="914" y="3645"/>
                    </a:lnTo>
                    <a:lnTo>
                      <a:pt x="909" y="3660"/>
                    </a:lnTo>
                    <a:lnTo>
                      <a:pt x="902" y="3676"/>
                    </a:lnTo>
                    <a:lnTo>
                      <a:pt x="894" y="3690"/>
                    </a:lnTo>
                    <a:lnTo>
                      <a:pt x="886" y="3705"/>
                    </a:lnTo>
                    <a:lnTo>
                      <a:pt x="886" y="3705"/>
                    </a:lnTo>
                    <a:lnTo>
                      <a:pt x="872" y="3723"/>
                    </a:lnTo>
                    <a:lnTo>
                      <a:pt x="858" y="3738"/>
                    </a:lnTo>
                    <a:lnTo>
                      <a:pt x="842" y="3753"/>
                    </a:lnTo>
                    <a:lnTo>
                      <a:pt x="824" y="3768"/>
                    </a:lnTo>
                    <a:lnTo>
                      <a:pt x="804" y="3780"/>
                    </a:lnTo>
                    <a:lnTo>
                      <a:pt x="783" y="3791"/>
                    </a:lnTo>
                    <a:lnTo>
                      <a:pt x="760" y="3802"/>
                    </a:lnTo>
                    <a:lnTo>
                      <a:pt x="734" y="3810"/>
                    </a:lnTo>
                    <a:lnTo>
                      <a:pt x="708" y="3818"/>
                    </a:lnTo>
                    <a:lnTo>
                      <a:pt x="680" y="3827"/>
                    </a:lnTo>
                    <a:lnTo>
                      <a:pt x="649" y="3832"/>
                    </a:lnTo>
                    <a:lnTo>
                      <a:pt x="617" y="3836"/>
                    </a:lnTo>
                    <a:lnTo>
                      <a:pt x="583" y="3840"/>
                    </a:lnTo>
                    <a:lnTo>
                      <a:pt x="546" y="3843"/>
                    </a:lnTo>
                    <a:lnTo>
                      <a:pt x="507" y="3844"/>
                    </a:lnTo>
                    <a:lnTo>
                      <a:pt x="468" y="3846"/>
                    </a:lnTo>
                    <a:lnTo>
                      <a:pt x="468" y="3846"/>
                    </a:lnTo>
                    <a:close/>
                    <a:moveTo>
                      <a:pt x="454" y="2345"/>
                    </a:moveTo>
                    <a:lnTo>
                      <a:pt x="454" y="2345"/>
                    </a:lnTo>
                    <a:lnTo>
                      <a:pt x="445" y="2391"/>
                    </a:lnTo>
                    <a:lnTo>
                      <a:pt x="434" y="2439"/>
                    </a:lnTo>
                    <a:lnTo>
                      <a:pt x="409" y="2530"/>
                    </a:lnTo>
                    <a:lnTo>
                      <a:pt x="383" y="2619"/>
                    </a:lnTo>
                    <a:lnTo>
                      <a:pt x="355" y="2707"/>
                    </a:lnTo>
                    <a:lnTo>
                      <a:pt x="326" y="2791"/>
                    </a:lnTo>
                    <a:lnTo>
                      <a:pt x="296" y="2873"/>
                    </a:lnTo>
                    <a:lnTo>
                      <a:pt x="237" y="3030"/>
                    </a:lnTo>
                    <a:lnTo>
                      <a:pt x="237" y="3030"/>
                    </a:lnTo>
                    <a:lnTo>
                      <a:pt x="199" y="3134"/>
                    </a:lnTo>
                    <a:lnTo>
                      <a:pt x="163" y="3231"/>
                    </a:lnTo>
                    <a:lnTo>
                      <a:pt x="147" y="3277"/>
                    </a:lnTo>
                    <a:lnTo>
                      <a:pt x="133" y="3321"/>
                    </a:lnTo>
                    <a:lnTo>
                      <a:pt x="121" y="3364"/>
                    </a:lnTo>
                    <a:lnTo>
                      <a:pt x="110" y="3405"/>
                    </a:lnTo>
                    <a:lnTo>
                      <a:pt x="102" y="3443"/>
                    </a:lnTo>
                    <a:lnTo>
                      <a:pt x="97" y="3480"/>
                    </a:lnTo>
                    <a:lnTo>
                      <a:pt x="92" y="3514"/>
                    </a:lnTo>
                    <a:lnTo>
                      <a:pt x="92" y="3547"/>
                    </a:lnTo>
                    <a:lnTo>
                      <a:pt x="92" y="3562"/>
                    </a:lnTo>
                    <a:lnTo>
                      <a:pt x="95" y="3577"/>
                    </a:lnTo>
                    <a:lnTo>
                      <a:pt x="97" y="3590"/>
                    </a:lnTo>
                    <a:lnTo>
                      <a:pt x="101" y="3604"/>
                    </a:lnTo>
                    <a:lnTo>
                      <a:pt x="105" y="3616"/>
                    </a:lnTo>
                    <a:lnTo>
                      <a:pt x="109" y="3628"/>
                    </a:lnTo>
                    <a:lnTo>
                      <a:pt x="116" y="3639"/>
                    </a:lnTo>
                    <a:lnTo>
                      <a:pt x="122" y="3650"/>
                    </a:lnTo>
                    <a:lnTo>
                      <a:pt x="122" y="3650"/>
                    </a:lnTo>
                    <a:lnTo>
                      <a:pt x="132" y="3663"/>
                    </a:lnTo>
                    <a:lnTo>
                      <a:pt x="143" y="3675"/>
                    </a:lnTo>
                    <a:lnTo>
                      <a:pt x="155" y="3684"/>
                    </a:lnTo>
                    <a:lnTo>
                      <a:pt x="169" y="3695"/>
                    </a:lnTo>
                    <a:lnTo>
                      <a:pt x="185" y="3704"/>
                    </a:lnTo>
                    <a:lnTo>
                      <a:pt x="203" y="3712"/>
                    </a:lnTo>
                    <a:lnTo>
                      <a:pt x="222" y="3720"/>
                    </a:lnTo>
                    <a:lnTo>
                      <a:pt x="243" y="3727"/>
                    </a:lnTo>
                    <a:lnTo>
                      <a:pt x="264" y="3732"/>
                    </a:lnTo>
                    <a:lnTo>
                      <a:pt x="289" y="3738"/>
                    </a:lnTo>
                    <a:lnTo>
                      <a:pt x="315" y="3742"/>
                    </a:lnTo>
                    <a:lnTo>
                      <a:pt x="342" y="3746"/>
                    </a:lnTo>
                    <a:lnTo>
                      <a:pt x="371" y="3749"/>
                    </a:lnTo>
                    <a:lnTo>
                      <a:pt x="401" y="3750"/>
                    </a:lnTo>
                    <a:lnTo>
                      <a:pt x="468" y="3751"/>
                    </a:lnTo>
                    <a:lnTo>
                      <a:pt x="468" y="3751"/>
                    </a:lnTo>
                    <a:lnTo>
                      <a:pt x="533" y="3750"/>
                    </a:lnTo>
                    <a:lnTo>
                      <a:pt x="563" y="3749"/>
                    </a:lnTo>
                    <a:lnTo>
                      <a:pt x="592" y="3746"/>
                    </a:lnTo>
                    <a:lnTo>
                      <a:pt x="619" y="3742"/>
                    </a:lnTo>
                    <a:lnTo>
                      <a:pt x="644" y="3738"/>
                    </a:lnTo>
                    <a:lnTo>
                      <a:pt x="667" y="3732"/>
                    </a:lnTo>
                    <a:lnTo>
                      <a:pt x="689" y="3727"/>
                    </a:lnTo>
                    <a:lnTo>
                      <a:pt x="710" y="3720"/>
                    </a:lnTo>
                    <a:lnTo>
                      <a:pt x="729" y="3713"/>
                    </a:lnTo>
                    <a:lnTo>
                      <a:pt x="746" y="3705"/>
                    </a:lnTo>
                    <a:lnTo>
                      <a:pt x="761" y="3695"/>
                    </a:lnTo>
                    <a:lnTo>
                      <a:pt x="775" y="3686"/>
                    </a:lnTo>
                    <a:lnTo>
                      <a:pt x="787" y="3676"/>
                    </a:lnTo>
                    <a:lnTo>
                      <a:pt x="798" y="3664"/>
                    </a:lnTo>
                    <a:lnTo>
                      <a:pt x="808" y="3653"/>
                    </a:lnTo>
                    <a:lnTo>
                      <a:pt x="808" y="3653"/>
                    </a:lnTo>
                    <a:lnTo>
                      <a:pt x="815" y="3642"/>
                    </a:lnTo>
                    <a:lnTo>
                      <a:pt x="820" y="3631"/>
                    </a:lnTo>
                    <a:lnTo>
                      <a:pt x="824" y="3619"/>
                    </a:lnTo>
                    <a:lnTo>
                      <a:pt x="828" y="3607"/>
                    </a:lnTo>
                    <a:lnTo>
                      <a:pt x="831" y="3593"/>
                    </a:lnTo>
                    <a:lnTo>
                      <a:pt x="834" y="3579"/>
                    </a:lnTo>
                    <a:lnTo>
                      <a:pt x="835" y="3551"/>
                    </a:lnTo>
                    <a:lnTo>
                      <a:pt x="835" y="3519"/>
                    </a:lnTo>
                    <a:lnTo>
                      <a:pt x="831" y="3485"/>
                    </a:lnTo>
                    <a:lnTo>
                      <a:pt x="824" y="3450"/>
                    </a:lnTo>
                    <a:lnTo>
                      <a:pt x="816" y="3411"/>
                    </a:lnTo>
                    <a:lnTo>
                      <a:pt x="805" y="3372"/>
                    </a:lnTo>
                    <a:lnTo>
                      <a:pt x="791" y="3329"/>
                    </a:lnTo>
                    <a:lnTo>
                      <a:pt x="776" y="3286"/>
                    </a:lnTo>
                    <a:lnTo>
                      <a:pt x="761" y="3241"/>
                    </a:lnTo>
                    <a:lnTo>
                      <a:pt x="725" y="3144"/>
                    </a:lnTo>
                    <a:lnTo>
                      <a:pt x="684" y="3043"/>
                    </a:lnTo>
                    <a:lnTo>
                      <a:pt x="684" y="3043"/>
                    </a:lnTo>
                    <a:lnTo>
                      <a:pt x="622" y="2883"/>
                    </a:lnTo>
                    <a:lnTo>
                      <a:pt x="591" y="2799"/>
                    </a:lnTo>
                    <a:lnTo>
                      <a:pt x="559" y="2713"/>
                    </a:lnTo>
                    <a:lnTo>
                      <a:pt x="531" y="2625"/>
                    </a:lnTo>
                    <a:lnTo>
                      <a:pt x="502" y="2533"/>
                    </a:lnTo>
                    <a:lnTo>
                      <a:pt x="477" y="2440"/>
                    </a:lnTo>
                    <a:lnTo>
                      <a:pt x="465" y="2393"/>
                    </a:lnTo>
                    <a:lnTo>
                      <a:pt x="454" y="2345"/>
                    </a:lnTo>
                    <a:lnTo>
                      <a:pt x="454" y="2345"/>
                    </a:lnTo>
                    <a:close/>
                    <a:moveTo>
                      <a:pt x="468" y="93"/>
                    </a:moveTo>
                    <a:lnTo>
                      <a:pt x="468" y="93"/>
                    </a:lnTo>
                    <a:lnTo>
                      <a:pt x="401" y="94"/>
                    </a:lnTo>
                    <a:lnTo>
                      <a:pt x="371" y="97"/>
                    </a:lnTo>
                    <a:lnTo>
                      <a:pt x="342" y="99"/>
                    </a:lnTo>
                    <a:lnTo>
                      <a:pt x="315" y="102"/>
                    </a:lnTo>
                    <a:lnTo>
                      <a:pt x="289" y="106"/>
                    </a:lnTo>
                    <a:lnTo>
                      <a:pt x="264" y="112"/>
                    </a:lnTo>
                    <a:lnTo>
                      <a:pt x="243" y="119"/>
                    </a:lnTo>
                    <a:lnTo>
                      <a:pt x="222" y="124"/>
                    </a:lnTo>
                    <a:lnTo>
                      <a:pt x="203" y="132"/>
                    </a:lnTo>
                    <a:lnTo>
                      <a:pt x="185" y="140"/>
                    </a:lnTo>
                    <a:lnTo>
                      <a:pt x="169" y="150"/>
                    </a:lnTo>
                    <a:lnTo>
                      <a:pt x="155" y="160"/>
                    </a:lnTo>
                    <a:lnTo>
                      <a:pt x="143" y="171"/>
                    </a:lnTo>
                    <a:lnTo>
                      <a:pt x="132" y="181"/>
                    </a:lnTo>
                    <a:lnTo>
                      <a:pt x="122" y="194"/>
                    </a:lnTo>
                    <a:lnTo>
                      <a:pt x="122" y="194"/>
                    </a:lnTo>
                    <a:lnTo>
                      <a:pt x="116" y="205"/>
                    </a:lnTo>
                    <a:lnTo>
                      <a:pt x="109" y="217"/>
                    </a:lnTo>
                    <a:lnTo>
                      <a:pt x="105" y="228"/>
                    </a:lnTo>
                    <a:lnTo>
                      <a:pt x="101" y="242"/>
                    </a:lnTo>
                    <a:lnTo>
                      <a:pt x="97" y="255"/>
                    </a:lnTo>
                    <a:lnTo>
                      <a:pt x="95" y="269"/>
                    </a:lnTo>
                    <a:lnTo>
                      <a:pt x="92" y="282"/>
                    </a:lnTo>
                    <a:lnTo>
                      <a:pt x="92" y="299"/>
                    </a:lnTo>
                    <a:lnTo>
                      <a:pt x="92" y="330"/>
                    </a:lnTo>
                    <a:lnTo>
                      <a:pt x="97" y="364"/>
                    </a:lnTo>
                    <a:lnTo>
                      <a:pt x="102" y="401"/>
                    </a:lnTo>
                    <a:lnTo>
                      <a:pt x="110" y="440"/>
                    </a:lnTo>
                    <a:lnTo>
                      <a:pt x="121" y="481"/>
                    </a:lnTo>
                    <a:lnTo>
                      <a:pt x="133" y="523"/>
                    </a:lnTo>
                    <a:lnTo>
                      <a:pt x="147" y="568"/>
                    </a:lnTo>
                    <a:lnTo>
                      <a:pt x="163" y="613"/>
                    </a:lnTo>
                    <a:lnTo>
                      <a:pt x="199" y="711"/>
                    </a:lnTo>
                    <a:lnTo>
                      <a:pt x="237" y="815"/>
                    </a:lnTo>
                    <a:lnTo>
                      <a:pt x="237" y="815"/>
                    </a:lnTo>
                    <a:lnTo>
                      <a:pt x="296" y="971"/>
                    </a:lnTo>
                    <a:lnTo>
                      <a:pt x="326" y="1053"/>
                    </a:lnTo>
                    <a:lnTo>
                      <a:pt x="355" y="1137"/>
                    </a:lnTo>
                    <a:lnTo>
                      <a:pt x="383" y="1225"/>
                    </a:lnTo>
                    <a:lnTo>
                      <a:pt x="409" y="1315"/>
                    </a:lnTo>
                    <a:lnTo>
                      <a:pt x="434" y="1406"/>
                    </a:lnTo>
                    <a:lnTo>
                      <a:pt x="445" y="1453"/>
                    </a:lnTo>
                    <a:lnTo>
                      <a:pt x="454" y="1499"/>
                    </a:lnTo>
                    <a:lnTo>
                      <a:pt x="454" y="1499"/>
                    </a:lnTo>
                    <a:lnTo>
                      <a:pt x="465" y="1452"/>
                    </a:lnTo>
                    <a:lnTo>
                      <a:pt x="477" y="1405"/>
                    </a:lnTo>
                    <a:lnTo>
                      <a:pt x="502" y="1311"/>
                    </a:lnTo>
                    <a:lnTo>
                      <a:pt x="531" y="1219"/>
                    </a:lnTo>
                    <a:lnTo>
                      <a:pt x="559" y="1131"/>
                    </a:lnTo>
                    <a:lnTo>
                      <a:pt x="591" y="1045"/>
                    </a:lnTo>
                    <a:lnTo>
                      <a:pt x="622" y="961"/>
                    </a:lnTo>
                    <a:lnTo>
                      <a:pt x="684" y="803"/>
                    </a:lnTo>
                    <a:lnTo>
                      <a:pt x="684" y="803"/>
                    </a:lnTo>
                    <a:lnTo>
                      <a:pt x="725" y="700"/>
                    </a:lnTo>
                    <a:lnTo>
                      <a:pt x="761" y="605"/>
                    </a:lnTo>
                    <a:lnTo>
                      <a:pt x="776" y="558"/>
                    </a:lnTo>
                    <a:lnTo>
                      <a:pt x="791" y="515"/>
                    </a:lnTo>
                    <a:lnTo>
                      <a:pt x="805" y="474"/>
                    </a:lnTo>
                    <a:lnTo>
                      <a:pt x="816" y="434"/>
                    </a:lnTo>
                    <a:lnTo>
                      <a:pt x="824" y="396"/>
                    </a:lnTo>
                    <a:lnTo>
                      <a:pt x="831" y="359"/>
                    </a:lnTo>
                    <a:lnTo>
                      <a:pt x="835" y="326"/>
                    </a:lnTo>
                    <a:lnTo>
                      <a:pt x="835" y="295"/>
                    </a:lnTo>
                    <a:lnTo>
                      <a:pt x="834" y="265"/>
                    </a:lnTo>
                    <a:lnTo>
                      <a:pt x="831" y="251"/>
                    </a:lnTo>
                    <a:lnTo>
                      <a:pt x="828" y="239"/>
                    </a:lnTo>
                    <a:lnTo>
                      <a:pt x="824" y="225"/>
                    </a:lnTo>
                    <a:lnTo>
                      <a:pt x="820" y="214"/>
                    </a:lnTo>
                    <a:lnTo>
                      <a:pt x="815" y="203"/>
                    </a:lnTo>
                    <a:lnTo>
                      <a:pt x="808" y="192"/>
                    </a:lnTo>
                    <a:lnTo>
                      <a:pt x="808" y="192"/>
                    </a:lnTo>
                    <a:lnTo>
                      <a:pt x="798" y="180"/>
                    </a:lnTo>
                    <a:lnTo>
                      <a:pt x="787" y="169"/>
                    </a:lnTo>
                    <a:lnTo>
                      <a:pt x="775" y="158"/>
                    </a:lnTo>
                    <a:lnTo>
                      <a:pt x="761" y="149"/>
                    </a:lnTo>
                    <a:lnTo>
                      <a:pt x="746" y="139"/>
                    </a:lnTo>
                    <a:lnTo>
                      <a:pt x="729" y="131"/>
                    </a:lnTo>
                    <a:lnTo>
                      <a:pt x="710" y="124"/>
                    </a:lnTo>
                    <a:lnTo>
                      <a:pt x="689" y="117"/>
                    </a:lnTo>
                    <a:lnTo>
                      <a:pt x="667" y="112"/>
                    </a:lnTo>
                    <a:lnTo>
                      <a:pt x="644" y="106"/>
                    </a:lnTo>
                    <a:lnTo>
                      <a:pt x="619" y="102"/>
                    </a:lnTo>
                    <a:lnTo>
                      <a:pt x="592" y="99"/>
                    </a:lnTo>
                    <a:lnTo>
                      <a:pt x="563" y="97"/>
                    </a:lnTo>
                    <a:lnTo>
                      <a:pt x="533" y="94"/>
                    </a:lnTo>
                    <a:lnTo>
                      <a:pt x="468" y="93"/>
                    </a:lnTo>
                    <a:lnTo>
                      <a:pt x="468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"/>
              <p:cNvSpPr/>
              <p:nvPr/>
            </p:nvSpPr>
            <p:spPr bwMode="auto">
              <a:xfrm>
                <a:off x="6808225" y="1801922"/>
                <a:ext cx="3063749" cy="3063747"/>
              </a:xfrm>
              <a:custGeom>
                <a:gdLst>
                  <a:gd name="T0" fmla="*/ 2783 w 3122"/>
                  <a:gd name="T1" fmla="*/ 3040 h 3123"/>
                  <a:gd name="T2" fmla="*/ 2611 w 3122"/>
                  <a:gd name="T3" fmla="*/ 3119 h 3123"/>
                  <a:gd name="T4" fmla="*/ 2490 w 3122"/>
                  <a:gd name="T5" fmla="*/ 3111 h 3123"/>
                  <a:gd name="T6" fmla="*/ 2385 w 3122"/>
                  <a:gd name="T7" fmla="*/ 3046 h 3123"/>
                  <a:gd name="T8" fmla="*/ 2219 w 3122"/>
                  <a:gd name="T9" fmla="*/ 2805 h 3123"/>
                  <a:gd name="T10" fmla="*/ 1963 w 3122"/>
                  <a:gd name="T11" fmla="*/ 2253 h 3123"/>
                  <a:gd name="T12" fmla="*/ 1710 w 3122"/>
                  <a:gd name="T13" fmla="*/ 1827 h 3123"/>
                  <a:gd name="T14" fmla="*/ 1411 w 3122"/>
                  <a:gd name="T15" fmla="*/ 1504 h 3123"/>
                  <a:gd name="T16" fmla="*/ 993 w 3122"/>
                  <a:gd name="T17" fmla="*/ 1224 h 3123"/>
                  <a:gd name="T18" fmla="*/ 469 w 3122"/>
                  <a:gd name="T19" fmla="*/ 975 h 3123"/>
                  <a:gd name="T20" fmla="*/ 121 w 3122"/>
                  <a:gd name="T21" fmla="*/ 778 h 3123"/>
                  <a:gd name="T22" fmla="*/ 26 w 3122"/>
                  <a:gd name="T23" fmla="*/ 665 h 3123"/>
                  <a:gd name="T24" fmla="*/ 0 w 3122"/>
                  <a:gd name="T25" fmla="*/ 556 h 3123"/>
                  <a:gd name="T26" fmla="*/ 50 w 3122"/>
                  <a:gd name="T27" fmla="*/ 392 h 3123"/>
                  <a:gd name="T28" fmla="*/ 203 w 3122"/>
                  <a:gd name="T29" fmla="*/ 201 h 3123"/>
                  <a:gd name="T30" fmla="*/ 366 w 3122"/>
                  <a:gd name="T31" fmla="*/ 66 h 3123"/>
                  <a:gd name="T32" fmla="*/ 533 w 3122"/>
                  <a:gd name="T33" fmla="*/ 1 h 3123"/>
                  <a:gd name="T34" fmla="*/ 646 w 3122"/>
                  <a:gd name="T35" fmla="*/ 19 h 3123"/>
                  <a:gd name="T36" fmla="*/ 746 w 3122"/>
                  <a:gd name="T37" fmla="*/ 91 h 3123"/>
                  <a:gd name="T38" fmla="*/ 915 w 3122"/>
                  <a:gd name="T39" fmla="*/ 366 h 3123"/>
                  <a:gd name="T40" fmla="*/ 1173 w 3122"/>
                  <a:gd name="T41" fmla="*/ 938 h 3123"/>
                  <a:gd name="T42" fmla="*/ 1438 w 3122"/>
                  <a:gd name="T43" fmla="*/ 1368 h 3123"/>
                  <a:gd name="T44" fmla="*/ 1640 w 3122"/>
                  <a:gd name="T45" fmla="*/ 1590 h 3123"/>
                  <a:gd name="T46" fmla="*/ 2060 w 3122"/>
                  <a:gd name="T47" fmla="*/ 1883 h 3123"/>
                  <a:gd name="T48" fmla="*/ 2544 w 3122"/>
                  <a:gd name="T49" fmla="*/ 2114 h 3123"/>
                  <a:gd name="T50" fmla="*/ 2968 w 3122"/>
                  <a:gd name="T51" fmla="*/ 2326 h 3123"/>
                  <a:gd name="T52" fmla="*/ 3088 w 3122"/>
                  <a:gd name="T53" fmla="*/ 2447 h 3123"/>
                  <a:gd name="T54" fmla="*/ 3122 w 3122"/>
                  <a:gd name="T55" fmla="*/ 2547 h 3123"/>
                  <a:gd name="T56" fmla="*/ 3086 w 3122"/>
                  <a:gd name="T57" fmla="*/ 2707 h 3123"/>
                  <a:gd name="T58" fmla="*/ 2950 w 3122"/>
                  <a:gd name="T59" fmla="*/ 2891 h 3123"/>
                  <a:gd name="T60" fmla="*/ 1950 w 3122"/>
                  <a:gd name="T61" fmla="*/ 2032 h 3123"/>
                  <a:gd name="T62" fmla="*/ 2229 w 3122"/>
                  <a:gd name="T63" fmla="*/ 2607 h 3123"/>
                  <a:gd name="T64" fmla="*/ 2401 w 3122"/>
                  <a:gd name="T65" fmla="*/ 2925 h 3123"/>
                  <a:gd name="T66" fmla="*/ 2503 w 3122"/>
                  <a:gd name="T67" fmla="*/ 3015 h 3123"/>
                  <a:gd name="T68" fmla="*/ 2588 w 3122"/>
                  <a:gd name="T69" fmla="*/ 3028 h 3123"/>
                  <a:gd name="T70" fmla="*/ 2719 w 3122"/>
                  <a:gd name="T71" fmla="*/ 2970 h 3123"/>
                  <a:gd name="T72" fmla="*/ 2901 w 3122"/>
                  <a:gd name="T73" fmla="*/ 2807 h 3123"/>
                  <a:gd name="T74" fmla="*/ 3006 w 3122"/>
                  <a:gd name="T75" fmla="*/ 2660 h 3123"/>
                  <a:gd name="T76" fmla="*/ 3026 w 3122"/>
                  <a:gd name="T77" fmla="*/ 2543 h 3123"/>
                  <a:gd name="T78" fmla="*/ 2993 w 3122"/>
                  <a:gd name="T79" fmla="*/ 2473 h 3123"/>
                  <a:gd name="T80" fmla="*/ 2786 w 3122"/>
                  <a:gd name="T81" fmla="*/ 2326 h 3123"/>
                  <a:gd name="T82" fmla="*/ 2270 w 3122"/>
                  <a:gd name="T83" fmla="*/ 2094 h 3123"/>
                  <a:gd name="T84" fmla="*/ 1852 w 3122"/>
                  <a:gd name="T85" fmla="*/ 1868 h 3123"/>
                  <a:gd name="T86" fmla="*/ 153 w 3122"/>
                  <a:gd name="T87" fmla="*/ 403 h 3123"/>
                  <a:gd name="T88" fmla="*/ 95 w 3122"/>
                  <a:gd name="T89" fmla="*/ 535 h 3123"/>
                  <a:gd name="T90" fmla="*/ 108 w 3122"/>
                  <a:gd name="T91" fmla="*/ 620 h 3123"/>
                  <a:gd name="T92" fmla="*/ 198 w 3122"/>
                  <a:gd name="T93" fmla="*/ 722 h 3123"/>
                  <a:gd name="T94" fmla="*/ 517 w 3122"/>
                  <a:gd name="T95" fmla="*/ 895 h 3123"/>
                  <a:gd name="T96" fmla="*/ 1091 w 3122"/>
                  <a:gd name="T97" fmla="*/ 1172 h 3123"/>
                  <a:gd name="T98" fmla="*/ 1156 w 3122"/>
                  <a:gd name="T99" fmla="*/ 1103 h 3123"/>
                  <a:gd name="T100" fmla="*/ 880 w 3122"/>
                  <a:gd name="T101" fmla="*/ 515 h 3123"/>
                  <a:gd name="T102" fmla="*/ 715 w 3122"/>
                  <a:gd name="T103" fmla="*/ 199 h 3123"/>
                  <a:gd name="T104" fmla="*/ 604 w 3122"/>
                  <a:gd name="T105" fmla="*/ 104 h 3123"/>
                  <a:gd name="T106" fmla="*/ 517 w 3122"/>
                  <a:gd name="T107" fmla="*/ 98 h 3123"/>
                  <a:gd name="T108" fmla="*/ 383 w 3122"/>
                  <a:gd name="T109" fmla="*/ 167 h 3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2" h="3123">
                    <a:moveTo>
                      <a:pt x="2921" y="2920"/>
                    </a:moveTo>
                    <a:lnTo>
                      <a:pt x="2921" y="2920"/>
                    </a:lnTo>
                    <a:lnTo>
                      <a:pt x="2892" y="2949"/>
                    </a:lnTo>
                    <a:lnTo>
                      <a:pt x="2864" y="2974"/>
                    </a:lnTo>
                    <a:lnTo>
                      <a:pt x="2836" y="2999"/>
                    </a:lnTo>
                    <a:lnTo>
                      <a:pt x="2809" y="3021"/>
                    </a:lnTo>
                    <a:lnTo>
                      <a:pt x="2783" y="3040"/>
                    </a:lnTo>
                    <a:lnTo>
                      <a:pt x="2757" y="3058"/>
                    </a:lnTo>
                    <a:lnTo>
                      <a:pt x="2731" y="3073"/>
                    </a:lnTo>
                    <a:lnTo>
                      <a:pt x="2707" y="3086"/>
                    </a:lnTo>
                    <a:lnTo>
                      <a:pt x="2682" y="3097"/>
                    </a:lnTo>
                    <a:lnTo>
                      <a:pt x="2659" y="3107"/>
                    </a:lnTo>
                    <a:lnTo>
                      <a:pt x="2634" y="3114"/>
                    </a:lnTo>
                    <a:lnTo>
                      <a:pt x="2611" y="3119"/>
                    </a:lnTo>
                    <a:lnTo>
                      <a:pt x="2589" y="3122"/>
                    </a:lnTo>
                    <a:lnTo>
                      <a:pt x="2566" y="3123"/>
                    </a:lnTo>
                    <a:lnTo>
                      <a:pt x="2544" y="3122"/>
                    </a:lnTo>
                    <a:lnTo>
                      <a:pt x="2522" y="3119"/>
                    </a:lnTo>
                    <a:lnTo>
                      <a:pt x="2522" y="3119"/>
                    </a:lnTo>
                    <a:lnTo>
                      <a:pt x="2506" y="3115"/>
                    </a:lnTo>
                    <a:lnTo>
                      <a:pt x="2490" y="3111"/>
                    </a:lnTo>
                    <a:lnTo>
                      <a:pt x="2473" y="3104"/>
                    </a:lnTo>
                    <a:lnTo>
                      <a:pt x="2458" y="3097"/>
                    </a:lnTo>
                    <a:lnTo>
                      <a:pt x="2443" y="3089"/>
                    </a:lnTo>
                    <a:lnTo>
                      <a:pt x="2428" y="3080"/>
                    </a:lnTo>
                    <a:lnTo>
                      <a:pt x="2413" y="3069"/>
                    </a:lnTo>
                    <a:lnTo>
                      <a:pt x="2398" y="3058"/>
                    </a:lnTo>
                    <a:lnTo>
                      <a:pt x="2385" y="3046"/>
                    </a:lnTo>
                    <a:lnTo>
                      <a:pt x="2371" y="3032"/>
                    </a:lnTo>
                    <a:lnTo>
                      <a:pt x="2344" y="3002"/>
                    </a:lnTo>
                    <a:lnTo>
                      <a:pt x="2318" y="2969"/>
                    </a:lnTo>
                    <a:lnTo>
                      <a:pt x="2293" y="2932"/>
                    </a:lnTo>
                    <a:lnTo>
                      <a:pt x="2268" y="2893"/>
                    </a:lnTo>
                    <a:lnTo>
                      <a:pt x="2244" y="2850"/>
                    </a:lnTo>
                    <a:lnTo>
                      <a:pt x="2219" y="2805"/>
                    </a:lnTo>
                    <a:lnTo>
                      <a:pt x="2196" y="2757"/>
                    </a:lnTo>
                    <a:lnTo>
                      <a:pt x="2148" y="2655"/>
                    </a:lnTo>
                    <a:lnTo>
                      <a:pt x="2098" y="2544"/>
                    </a:lnTo>
                    <a:lnTo>
                      <a:pt x="2098" y="2544"/>
                    </a:lnTo>
                    <a:lnTo>
                      <a:pt x="2047" y="2431"/>
                    </a:lnTo>
                    <a:lnTo>
                      <a:pt x="1991" y="2313"/>
                    </a:lnTo>
                    <a:lnTo>
                      <a:pt x="1963" y="2253"/>
                    </a:lnTo>
                    <a:lnTo>
                      <a:pt x="1931" y="2192"/>
                    </a:lnTo>
                    <a:lnTo>
                      <a:pt x="1898" y="2130"/>
                    </a:lnTo>
                    <a:lnTo>
                      <a:pt x="1866" y="2069"/>
                    </a:lnTo>
                    <a:lnTo>
                      <a:pt x="1829" y="2008"/>
                    </a:lnTo>
                    <a:lnTo>
                      <a:pt x="1792" y="1947"/>
                    </a:lnTo>
                    <a:lnTo>
                      <a:pt x="1752" y="1887"/>
                    </a:lnTo>
                    <a:lnTo>
                      <a:pt x="1710" y="1827"/>
                    </a:lnTo>
                    <a:lnTo>
                      <a:pt x="1666" y="1770"/>
                    </a:lnTo>
                    <a:lnTo>
                      <a:pt x="1620" y="1713"/>
                    </a:lnTo>
                    <a:lnTo>
                      <a:pt x="1571" y="1657"/>
                    </a:lnTo>
                    <a:lnTo>
                      <a:pt x="1520" y="1603"/>
                    </a:lnTo>
                    <a:lnTo>
                      <a:pt x="1520" y="1603"/>
                    </a:lnTo>
                    <a:lnTo>
                      <a:pt x="1466" y="1551"/>
                    </a:lnTo>
                    <a:lnTo>
                      <a:pt x="1411" y="1504"/>
                    </a:lnTo>
                    <a:lnTo>
                      <a:pt x="1354" y="1457"/>
                    </a:lnTo>
                    <a:lnTo>
                      <a:pt x="1295" y="1412"/>
                    </a:lnTo>
                    <a:lnTo>
                      <a:pt x="1236" y="1371"/>
                    </a:lnTo>
                    <a:lnTo>
                      <a:pt x="1176" y="1332"/>
                    </a:lnTo>
                    <a:lnTo>
                      <a:pt x="1115" y="1293"/>
                    </a:lnTo>
                    <a:lnTo>
                      <a:pt x="1053" y="1258"/>
                    </a:lnTo>
                    <a:lnTo>
                      <a:pt x="993" y="1224"/>
                    </a:lnTo>
                    <a:lnTo>
                      <a:pt x="932" y="1192"/>
                    </a:lnTo>
                    <a:lnTo>
                      <a:pt x="870" y="1161"/>
                    </a:lnTo>
                    <a:lnTo>
                      <a:pt x="810" y="1132"/>
                    </a:lnTo>
                    <a:lnTo>
                      <a:pt x="691" y="1076"/>
                    </a:lnTo>
                    <a:lnTo>
                      <a:pt x="578" y="1026"/>
                    </a:lnTo>
                    <a:lnTo>
                      <a:pt x="578" y="1026"/>
                    </a:lnTo>
                    <a:lnTo>
                      <a:pt x="469" y="975"/>
                    </a:lnTo>
                    <a:lnTo>
                      <a:pt x="366" y="927"/>
                    </a:lnTo>
                    <a:lnTo>
                      <a:pt x="319" y="903"/>
                    </a:lnTo>
                    <a:lnTo>
                      <a:pt x="274" y="879"/>
                    </a:lnTo>
                    <a:lnTo>
                      <a:pt x="230" y="855"/>
                    </a:lnTo>
                    <a:lnTo>
                      <a:pt x="190" y="830"/>
                    </a:lnTo>
                    <a:lnTo>
                      <a:pt x="155" y="804"/>
                    </a:lnTo>
                    <a:lnTo>
                      <a:pt x="121" y="778"/>
                    </a:lnTo>
                    <a:lnTo>
                      <a:pt x="92" y="752"/>
                    </a:lnTo>
                    <a:lnTo>
                      <a:pt x="78" y="739"/>
                    </a:lnTo>
                    <a:lnTo>
                      <a:pt x="66" y="724"/>
                    </a:lnTo>
                    <a:lnTo>
                      <a:pt x="54" y="710"/>
                    </a:lnTo>
                    <a:lnTo>
                      <a:pt x="44" y="695"/>
                    </a:lnTo>
                    <a:lnTo>
                      <a:pt x="35" y="680"/>
                    </a:lnTo>
                    <a:lnTo>
                      <a:pt x="26" y="665"/>
                    </a:lnTo>
                    <a:lnTo>
                      <a:pt x="20" y="650"/>
                    </a:lnTo>
                    <a:lnTo>
                      <a:pt x="13" y="634"/>
                    </a:lnTo>
                    <a:lnTo>
                      <a:pt x="9" y="617"/>
                    </a:lnTo>
                    <a:lnTo>
                      <a:pt x="5" y="600"/>
                    </a:lnTo>
                    <a:lnTo>
                      <a:pt x="5" y="600"/>
                    </a:lnTo>
                    <a:lnTo>
                      <a:pt x="2" y="578"/>
                    </a:lnTo>
                    <a:lnTo>
                      <a:pt x="0" y="556"/>
                    </a:lnTo>
                    <a:lnTo>
                      <a:pt x="2" y="534"/>
                    </a:lnTo>
                    <a:lnTo>
                      <a:pt x="5" y="511"/>
                    </a:lnTo>
                    <a:lnTo>
                      <a:pt x="10" y="488"/>
                    </a:lnTo>
                    <a:lnTo>
                      <a:pt x="17" y="464"/>
                    </a:lnTo>
                    <a:lnTo>
                      <a:pt x="26" y="441"/>
                    </a:lnTo>
                    <a:lnTo>
                      <a:pt x="37" y="417"/>
                    </a:lnTo>
                    <a:lnTo>
                      <a:pt x="50" y="392"/>
                    </a:lnTo>
                    <a:lnTo>
                      <a:pt x="66" y="366"/>
                    </a:lnTo>
                    <a:lnTo>
                      <a:pt x="84" y="340"/>
                    </a:lnTo>
                    <a:lnTo>
                      <a:pt x="103" y="314"/>
                    </a:lnTo>
                    <a:lnTo>
                      <a:pt x="125" y="287"/>
                    </a:lnTo>
                    <a:lnTo>
                      <a:pt x="149" y="258"/>
                    </a:lnTo>
                    <a:lnTo>
                      <a:pt x="175" y="231"/>
                    </a:lnTo>
                    <a:lnTo>
                      <a:pt x="203" y="201"/>
                    </a:lnTo>
                    <a:lnTo>
                      <a:pt x="203" y="201"/>
                    </a:lnTo>
                    <a:lnTo>
                      <a:pt x="231" y="173"/>
                    </a:lnTo>
                    <a:lnTo>
                      <a:pt x="260" y="147"/>
                    </a:lnTo>
                    <a:lnTo>
                      <a:pt x="287" y="123"/>
                    </a:lnTo>
                    <a:lnTo>
                      <a:pt x="315" y="102"/>
                    </a:lnTo>
                    <a:lnTo>
                      <a:pt x="340" y="82"/>
                    </a:lnTo>
                    <a:lnTo>
                      <a:pt x="366" y="66"/>
                    </a:lnTo>
                    <a:lnTo>
                      <a:pt x="391" y="49"/>
                    </a:lnTo>
                    <a:lnTo>
                      <a:pt x="416" y="37"/>
                    </a:lnTo>
                    <a:lnTo>
                      <a:pt x="440" y="26"/>
                    </a:lnTo>
                    <a:lnTo>
                      <a:pt x="463" y="16"/>
                    </a:lnTo>
                    <a:lnTo>
                      <a:pt x="487" y="10"/>
                    </a:lnTo>
                    <a:lnTo>
                      <a:pt x="510" y="4"/>
                    </a:lnTo>
                    <a:lnTo>
                      <a:pt x="533" y="1"/>
                    </a:lnTo>
                    <a:lnTo>
                      <a:pt x="555" y="0"/>
                    </a:lnTo>
                    <a:lnTo>
                      <a:pt x="577" y="1"/>
                    </a:lnTo>
                    <a:lnTo>
                      <a:pt x="597" y="4"/>
                    </a:lnTo>
                    <a:lnTo>
                      <a:pt x="597" y="4"/>
                    </a:lnTo>
                    <a:lnTo>
                      <a:pt x="614" y="8"/>
                    </a:lnTo>
                    <a:lnTo>
                      <a:pt x="630" y="14"/>
                    </a:lnTo>
                    <a:lnTo>
                      <a:pt x="646" y="19"/>
                    </a:lnTo>
                    <a:lnTo>
                      <a:pt x="661" y="27"/>
                    </a:lnTo>
                    <a:lnTo>
                      <a:pt x="676" y="35"/>
                    </a:lnTo>
                    <a:lnTo>
                      <a:pt x="691" y="45"/>
                    </a:lnTo>
                    <a:lnTo>
                      <a:pt x="705" y="55"/>
                    </a:lnTo>
                    <a:lnTo>
                      <a:pt x="719" y="67"/>
                    </a:lnTo>
                    <a:lnTo>
                      <a:pt x="732" y="79"/>
                    </a:lnTo>
                    <a:lnTo>
                      <a:pt x="746" y="91"/>
                    </a:lnTo>
                    <a:lnTo>
                      <a:pt x="772" y="122"/>
                    </a:lnTo>
                    <a:lnTo>
                      <a:pt x="798" y="154"/>
                    </a:lnTo>
                    <a:lnTo>
                      <a:pt x="822" y="191"/>
                    </a:lnTo>
                    <a:lnTo>
                      <a:pt x="846" y="231"/>
                    </a:lnTo>
                    <a:lnTo>
                      <a:pt x="869" y="273"/>
                    </a:lnTo>
                    <a:lnTo>
                      <a:pt x="892" y="318"/>
                    </a:lnTo>
                    <a:lnTo>
                      <a:pt x="915" y="366"/>
                    </a:lnTo>
                    <a:lnTo>
                      <a:pt x="962" y="468"/>
                    </a:lnTo>
                    <a:lnTo>
                      <a:pt x="1010" y="579"/>
                    </a:lnTo>
                    <a:lnTo>
                      <a:pt x="1010" y="579"/>
                    </a:lnTo>
                    <a:lnTo>
                      <a:pt x="1060" y="694"/>
                    </a:lnTo>
                    <a:lnTo>
                      <a:pt x="1115" y="815"/>
                    </a:lnTo>
                    <a:lnTo>
                      <a:pt x="1143" y="877"/>
                    </a:lnTo>
                    <a:lnTo>
                      <a:pt x="1173" y="938"/>
                    </a:lnTo>
                    <a:lnTo>
                      <a:pt x="1206" y="1001"/>
                    </a:lnTo>
                    <a:lnTo>
                      <a:pt x="1239" y="1064"/>
                    </a:lnTo>
                    <a:lnTo>
                      <a:pt x="1274" y="1125"/>
                    </a:lnTo>
                    <a:lnTo>
                      <a:pt x="1313" y="1188"/>
                    </a:lnTo>
                    <a:lnTo>
                      <a:pt x="1352" y="1250"/>
                    </a:lnTo>
                    <a:lnTo>
                      <a:pt x="1393" y="1310"/>
                    </a:lnTo>
                    <a:lnTo>
                      <a:pt x="1438" y="1368"/>
                    </a:lnTo>
                    <a:lnTo>
                      <a:pt x="1485" y="1427"/>
                    </a:lnTo>
                    <a:lnTo>
                      <a:pt x="1534" y="1483"/>
                    </a:lnTo>
                    <a:lnTo>
                      <a:pt x="1560" y="1510"/>
                    </a:lnTo>
                    <a:lnTo>
                      <a:pt x="1586" y="1538"/>
                    </a:lnTo>
                    <a:lnTo>
                      <a:pt x="1586" y="1538"/>
                    </a:lnTo>
                    <a:lnTo>
                      <a:pt x="1613" y="1564"/>
                    </a:lnTo>
                    <a:lnTo>
                      <a:pt x="1640" y="1590"/>
                    </a:lnTo>
                    <a:lnTo>
                      <a:pt x="1696" y="1639"/>
                    </a:lnTo>
                    <a:lnTo>
                      <a:pt x="1755" y="1685"/>
                    </a:lnTo>
                    <a:lnTo>
                      <a:pt x="1814" y="1729"/>
                    </a:lnTo>
                    <a:lnTo>
                      <a:pt x="1874" y="1771"/>
                    </a:lnTo>
                    <a:lnTo>
                      <a:pt x="1935" y="1811"/>
                    </a:lnTo>
                    <a:lnTo>
                      <a:pt x="1997" y="1848"/>
                    </a:lnTo>
                    <a:lnTo>
                      <a:pt x="2060" y="1883"/>
                    </a:lnTo>
                    <a:lnTo>
                      <a:pt x="2122" y="1917"/>
                    </a:lnTo>
                    <a:lnTo>
                      <a:pt x="2185" y="1949"/>
                    </a:lnTo>
                    <a:lnTo>
                      <a:pt x="2247" y="1980"/>
                    </a:lnTo>
                    <a:lnTo>
                      <a:pt x="2308" y="2009"/>
                    </a:lnTo>
                    <a:lnTo>
                      <a:pt x="2430" y="2064"/>
                    </a:lnTo>
                    <a:lnTo>
                      <a:pt x="2544" y="2114"/>
                    </a:lnTo>
                    <a:lnTo>
                      <a:pt x="2544" y="2114"/>
                    </a:lnTo>
                    <a:lnTo>
                      <a:pt x="2655" y="2162"/>
                    </a:lnTo>
                    <a:lnTo>
                      <a:pt x="2756" y="2208"/>
                    </a:lnTo>
                    <a:lnTo>
                      <a:pt x="2804" y="2232"/>
                    </a:lnTo>
                    <a:lnTo>
                      <a:pt x="2850" y="2255"/>
                    </a:lnTo>
                    <a:lnTo>
                      <a:pt x="2892" y="2278"/>
                    </a:lnTo>
                    <a:lnTo>
                      <a:pt x="2932" y="2301"/>
                    </a:lnTo>
                    <a:lnTo>
                      <a:pt x="2968" y="2326"/>
                    </a:lnTo>
                    <a:lnTo>
                      <a:pt x="3002" y="2352"/>
                    </a:lnTo>
                    <a:lnTo>
                      <a:pt x="3030" y="2378"/>
                    </a:lnTo>
                    <a:lnTo>
                      <a:pt x="3044" y="2390"/>
                    </a:lnTo>
                    <a:lnTo>
                      <a:pt x="3056" y="2404"/>
                    </a:lnTo>
                    <a:lnTo>
                      <a:pt x="3069" y="2419"/>
                    </a:lnTo>
                    <a:lnTo>
                      <a:pt x="3078" y="2432"/>
                    </a:lnTo>
                    <a:lnTo>
                      <a:pt x="3088" y="2447"/>
                    </a:lnTo>
                    <a:lnTo>
                      <a:pt x="3096" y="2462"/>
                    </a:lnTo>
                    <a:lnTo>
                      <a:pt x="3103" y="2477"/>
                    </a:lnTo>
                    <a:lnTo>
                      <a:pt x="3110" y="2492"/>
                    </a:lnTo>
                    <a:lnTo>
                      <a:pt x="3115" y="2509"/>
                    </a:lnTo>
                    <a:lnTo>
                      <a:pt x="3118" y="2525"/>
                    </a:lnTo>
                    <a:lnTo>
                      <a:pt x="3118" y="2525"/>
                    </a:lnTo>
                    <a:lnTo>
                      <a:pt x="3122" y="2547"/>
                    </a:lnTo>
                    <a:lnTo>
                      <a:pt x="3122" y="2569"/>
                    </a:lnTo>
                    <a:lnTo>
                      <a:pt x="3122" y="2591"/>
                    </a:lnTo>
                    <a:lnTo>
                      <a:pt x="3119" y="2614"/>
                    </a:lnTo>
                    <a:lnTo>
                      <a:pt x="3114" y="2636"/>
                    </a:lnTo>
                    <a:lnTo>
                      <a:pt x="3107" y="2659"/>
                    </a:lnTo>
                    <a:lnTo>
                      <a:pt x="3097" y="2684"/>
                    </a:lnTo>
                    <a:lnTo>
                      <a:pt x="3086" y="2707"/>
                    </a:lnTo>
                    <a:lnTo>
                      <a:pt x="3073" y="2731"/>
                    </a:lnTo>
                    <a:lnTo>
                      <a:pt x="3058" y="2757"/>
                    </a:lnTo>
                    <a:lnTo>
                      <a:pt x="3040" y="2783"/>
                    </a:lnTo>
                    <a:lnTo>
                      <a:pt x="3021" y="2809"/>
                    </a:lnTo>
                    <a:lnTo>
                      <a:pt x="2999" y="2835"/>
                    </a:lnTo>
                    <a:lnTo>
                      <a:pt x="2976" y="2864"/>
                    </a:lnTo>
                    <a:lnTo>
                      <a:pt x="2950" y="2891"/>
                    </a:lnTo>
                    <a:lnTo>
                      <a:pt x="2921" y="2920"/>
                    </a:lnTo>
                    <a:lnTo>
                      <a:pt x="2921" y="2920"/>
                    </a:lnTo>
                    <a:close/>
                    <a:moveTo>
                      <a:pt x="1852" y="1868"/>
                    </a:moveTo>
                    <a:lnTo>
                      <a:pt x="1852" y="1868"/>
                    </a:lnTo>
                    <a:lnTo>
                      <a:pt x="1878" y="1909"/>
                    </a:lnTo>
                    <a:lnTo>
                      <a:pt x="1903" y="1950"/>
                    </a:lnTo>
                    <a:lnTo>
                      <a:pt x="1950" y="2032"/>
                    </a:lnTo>
                    <a:lnTo>
                      <a:pt x="1995" y="2113"/>
                    </a:lnTo>
                    <a:lnTo>
                      <a:pt x="2038" y="2195"/>
                    </a:lnTo>
                    <a:lnTo>
                      <a:pt x="2077" y="2275"/>
                    </a:lnTo>
                    <a:lnTo>
                      <a:pt x="2114" y="2354"/>
                    </a:lnTo>
                    <a:lnTo>
                      <a:pt x="2182" y="2506"/>
                    </a:lnTo>
                    <a:lnTo>
                      <a:pt x="2182" y="2506"/>
                    </a:lnTo>
                    <a:lnTo>
                      <a:pt x="2229" y="2607"/>
                    </a:lnTo>
                    <a:lnTo>
                      <a:pt x="2273" y="2701"/>
                    </a:lnTo>
                    <a:lnTo>
                      <a:pt x="2294" y="2745"/>
                    </a:lnTo>
                    <a:lnTo>
                      <a:pt x="2315" y="2786"/>
                    </a:lnTo>
                    <a:lnTo>
                      <a:pt x="2337" y="2826"/>
                    </a:lnTo>
                    <a:lnTo>
                      <a:pt x="2359" y="2861"/>
                    </a:lnTo>
                    <a:lnTo>
                      <a:pt x="2379" y="2895"/>
                    </a:lnTo>
                    <a:lnTo>
                      <a:pt x="2401" y="2925"/>
                    </a:lnTo>
                    <a:lnTo>
                      <a:pt x="2423" y="2951"/>
                    </a:lnTo>
                    <a:lnTo>
                      <a:pt x="2445" y="2974"/>
                    </a:lnTo>
                    <a:lnTo>
                      <a:pt x="2457" y="2984"/>
                    </a:lnTo>
                    <a:lnTo>
                      <a:pt x="2468" y="2994"/>
                    </a:lnTo>
                    <a:lnTo>
                      <a:pt x="2479" y="3002"/>
                    </a:lnTo>
                    <a:lnTo>
                      <a:pt x="2491" y="3009"/>
                    </a:lnTo>
                    <a:lnTo>
                      <a:pt x="2503" y="3015"/>
                    </a:lnTo>
                    <a:lnTo>
                      <a:pt x="2516" y="3021"/>
                    </a:lnTo>
                    <a:lnTo>
                      <a:pt x="2528" y="3025"/>
                    </a:lnTo>
                    <a:lnTo>
                      <a:pt x="2540" y="3028"/>
                    </a:lnTo>
                    <a:lnTo>
                      <a:pt x="2540" y="3028"/>
                    </a:lnTo>
                    <a:lnTo>
                      <a:pt x="2555" y="3029"/>
                    </a:lnTo>
                    <a:lnTo>
                      <a:pt x="2572" y="3029"/>
                    </a:lnTo>
                    <a:lnTo>
                      <a:pt x="2588" y="3028"/>
                    </a:lnTo>
                    <a:lnTo>
                      <a:pt x="2604" y="3025"/>
                    </a:lnTo>
                    <a:lnTo>
                      <a:pt x="2622" y="3020"/>
                    </a:lnTo>
                    <a:lnTo>
                      <a:pt x="2641" y="3014"/>
                    </a:lnTo>
                    <a:lnTo>
                      <a:pt x="2659" y="3006"/>
                    </a:lnTo>
                    <a:lnTo>
                      <a:pt x="2679" y="2995"/>
                    </a:lnTo>
                    <a:lnTo>
                      <a:pt x="2699" y="2984"/>
                    </a:lnTo>
                    <a:lnTo>
                      <a:pt x="2719" y="2970"/>
                    </a:lnTo>
                    <a:lnTo>
                      <a:pt x="2741" y="2955"/>
                    </a:lnTo>
                    <a:lnTo>
                      <a:pt x="2763" y="2939"/>
                    </a:lnTo>
                    <a:lnTo>
                      <a:pt x="2785" y="2920"/>
                    </a:lnTo>
                    <a:lnTo>
                      <a:pt x="2808" y="2901"/>
                    </a:lnTo>
                    <a:lnTo>
                      <a:pt x="2856" y="2854"/>
                    </a:lnTo>
                    <a:lnTo>
                      <a:pt x="2856" y="2854"/>
                    </a:lnTo>
                    <a:lnTo>
                      <a:pt x="2901" y="2807"/>
                    </a:lnTo>
                    <a:lnTo>
                      <a:pt x="2921" y="2785"/>
                    </a:lnTo>
                    <a:lnTo>
                      <a:pt x="2939" y="2761"/>
                    </a:lnTo>
                    <a:lnTo>
                      <a:pt x="2955" y="2741"/>
                    </a:lnTo>
                    <a:lnTo>
                      <a:pt x="2970" y="2719"/>
                    </a:lnTo>
                    <a:lnTo>
                      <a:pt x="2984" y="2700"/>
                    </a:lnTo>
                    <a:lnTo>
                      <a:pt x="2995" y="2679"/>
                    </a:lnTo>
                    <a:lnTo>
                      <a:pt x="3006" y="2660"/>
                    </a:lnTo>
                    <a:lnTo>
                      <a:pt x="3014" y="2643"/>
                    </a:lnTo>
                    <a:lnTo>
                      <a:pt x="3019" y="2625"/>
                    </a:lnTo>
                    <a:lnTo>
                      <a:pt x="3025" y="2607"/>
                    </a:lnTo>
                    <a:lnTo>
                      <a:pt x="3028" y="2591"/>
                    </a:lnTo>
                    <a:lnTo>
                      <a:pt x="3029" y="2574"/>
                    </a:lnTo>
                    <a:lnTo>
                      <a:pt x="3029" y="2558"/>
                    </a:lnTo>
                    <a:lnTo>
                      <a:pt x="3026" y="2543"/>
                    </a:lnTo>
                    <a:lnTo>
                      <a:pt x="3026" y="2543"/>
                    </a:lnTo>
                    <a:lnTo>
                      <a:pt x="3024" y="2531"/>
                    </a:lnTo>
                    <a:lnTo>
                      <a:pt x="3019" y="2520"/>
                    </a:lnTo>
                    <a:lnTo>
                      <a:pt x="3014" y="2507"/>
                    </a:lnTo>
                    <a:lnTo>
                      <a:pt x="3009" y="2496"/>
                    </a:lnTo>
                    <a:lnTo>
                      <a:pt x="3002" y="2484"/>
                    </a:lnTo>
                    <a:lnTo>
                      <a:pt x="2993" y="2473"/>
                    </a:lnTo>
                    <a:lnTo>
                      <a:pt x="2974" y="2451"/>
                    </a:lnTo>
                    <a:lnTo>
                      <a:pt x="2951" y="2430"/>
                    </a:lnTo>
                    <a:lnTo>
                      <a:pt x="2924" y="2409"/>
                    </a:lnTo>
                    <a:lnTo>
                      <a:pt x="2894" y="2387"/>
                    </a:lnTo>
                    <a:lnTo>
                      <a:pt x="2861" y="2367"/>
                    </a:lnTo>
                    <a:lnTo>
                      <a:pt x="2826" y="2346"/>
                    </a:lnTo>
                    <a:lnTo>
                      <a:pt x="2786" y="2326"/>
                    </a:lnTo>
                    <a:lnTo>
                      <a:pt x="2745" y="2305"/>
                    </a:lnTo>
                    <a:lnTo>
                      <a:pt x="2701" y="2285"/>
                    </a:lnTo>
                    <a:lnTo>
                      <a:pt x="2608" y="2242"/>
                    </a:lnTo>
                    <a:lnTo>
                      <a:pt x="2507" y="2199"/>
                    </a:lnTo>
                    <a:lnTo>
                      <a:pt x="2507" y="2199"/>
                    </a:lnTo>
                    <a:lnTo>
                      <a:pt x="2352" y="2130"/>
                    </a:lnTo>
                    <a:lnTo>
                      <a:pt x="2270" y="2094"/>
                    </a:lnTo>
                    <a:lnTo>
                      <a:pt x="2187" y="2055"/>
                    </a:lnTo>
                    <a:lnTo>
                      <a:pt x="2103" y="2013"/>
                    </a:lnTo>
                    <a:lnTo>
                      <a:pt x="2019" y="1968"/>
                    </a:lnTo>
                    <a:lnTo>
                      <a:pt x="1935" y="1920"/>
                    </a:lnTo>
                    <a:lnTo>
                      <a:pt x="1893" y="1894"/>
                    </a:lnTo>
                    <a:lnTo>
                      <a:pt x="1852" y="1868"/>
                    </a:lnTo>
                    <a:lnTo>
                      <a:pt x="1852" y="1868"/>
                    </a:lnTo>
                    <a:close/>
                    <a:moveTo>
                      <a:pt x="269" y="268"/>
                    </a:moveTo>
                    <a:lnTo>
                      <a:pt x="269" y="268"/>
                    </a:lnTo>
                    <a:lnTo>
                      <a:pt x="223" y="315"/>
                    </a:lnTo>
                    <a:lnTo>
                      <a:pt x="203" y="339"/>
                    </a:lnTo>
                    <a:lnTo>
                      <a:pt x="185" y="361"/>
                    </a:lnTo>
                    <a:lnTo>
                      <a:pt x="168" y="382"/>
                    </a:lnTo>
                    <a:lnTo>
                      <a:pt x="153" y="403"/>
                    </a:lnTo>
                    <a:lnTo>
                      <a:pt x="140" y="425"/>
                    </a:lnTo>
                    <a:lnTo>
                      <a:pt x="127" y="444"/>
                    </a:lnTo>
                    <a:lnTo>
                      <a:pt x="118" y="463"/>
                    </a:lnTo>
                    <a:lnTo>
                      <a:pt x="110" y="482"/>
                    </a:lnTo>
                    <a:lnTo>
                      <a:pt x="103" y="500"/>
                    </a:lnTo>
                    <a:lnTo>
                      <a:pt x="99" y="518"/>
                    </a:lnTo>
                    <a:lnTo>
                      <a:pt x="95" y="535"/>
                    </a:lnTo>
                    <a:lnTo>
                      <a:pt x="93" y="552"/>
                    </a:lnTo>
                    <a:lnTo>
                      <a:pt x="95" y="568"/>
                    </a:lnTo>
                    <a:lnTo>
                      <a:pt x="96" y="583"/>
                    </a:lnTo>
                    <a:lnTo>
                      <a:pt x="96" y="583"/>
                    </a:lnTo>
                    <a:lnTo>
                      <a:pt x="99" y="595"/>
                    </a:lnTo>
                    <a:lnTo>
                      <a:pt x="103" y="608"/>
                    </a:lnTo>
                    <a:lnTo>
                      <a:pt x="108" y="620"/>
                    </a:lnTo>
                    <a:lnTo>
                      <a:pt x="114" y="632"/>
                    </a:lnTo>
                    <a:lnTo>
                      <a:pt x="122" y="643"/>
                    </a:lnTo>
                    <a:lnTo>
                      <a:pt x="130" y="656"/>
                    </a:lnTo>
                    <a:lnTo>
                      <a:pt x="138" y="666"/>
                    </a:lnTo>
                    <a:lnTo>
                      <a:pt x="149" y="677"/>
                    </a:lnTo>
                    <a:lnTo>
                      <a:pt x="173" y="701"/>
                    </a:lnTo>
                    <a:lnTo>
                      <a:pt x="198" y="722"/>
                    </a:lnTo>
                    <a:lnTo>
                      <a:pt x="229" y="744"/>
                    </a:lnTo>
                    <a:lnTo>
                      <a:pt x="261" y="765"/>
                    </a:lnTo>
                    <a:lnTo>
                      <a:pt x="298" y="787"/>
                    </a:lnTo>
                    <a:lnTo>
                      <a:pt x="336" y="807"/>
                    </a:lnTo>
                    <a:lnTo>
                      <a:pt x="379" y="829"/>
                    </a:lnTo>
                    <a:lnTo>
                      <a:pt x="422" y="851"/>
                    </a:lnTo>
                    <a:lnTo>
                      <a:pt x="517" y="895"/>
                    </a:lnTo>
                    <a:lnTo>
                      <a:pt x="618" y="940"/>
                    </a:lnTo>
                    <a:lnTo>
                      <a:pt x="618" y="940"/>
                    </a:lnTo>
                    <a:lnTo>
                      <a:pt x="769" y="1009"/>
                    </a:lnTo>
                    <a:lnTo>
                      <a:pt x="848" y="1046"/>
                    </a:lnTo>
                    <a:lnTo>
                      <a:pt x="929" y="1086"/>
                    </a:lnTo>
                    <a:lnTo>
                      <a:pt x="1010" y="1128"/>
                    </a:lnTo>
                    <a:lnTo>
                      <a:pt x="1091" y="1172"/>
                    </a:lnTo>
                    <a:lnTo>
                      <a:pt x="1173" y="1220"/>
                    </a:lnTo>
                    <a:lnTo>
                      <a:pt x="1214" y="1246"/>
                    </a:lnTo>
                    <a:lnTo>
                      <a:pt x="1255" y="1271"/>
                    </a:lnTo>
                    <a:lnTo>
                      <a:pt x="1255" y="1271"/>
                    </a:lnTo>
                    <a:lnTo>
                      <a:pt x="1228" y="1229"/>
                    </a:lnTo>
                    <a:lnTo>
                      <a:pt x="1203" y="1188"/>
                    </a:lnTo>
                    <a:lnTo>
                      <a:pt x="1156" y="1103"/>
                    </a:lnTo>
                    <a:lnTo>
                      <a:pt x="1111" y="1020"/>
                    </a:lnTo>
                    <a:lnTo>
                      <a:pt x="1068" y="935"/>
                    </a:lnTo>
                    <a:lnTo>
                      <a:pt x="1029" y="854"/>
                    </a:lnTo>
                    <a:lnTo>
                      <a:pt x="992" y="772"/>
                    </a:lnTo>
                    <a:lnTo>
                      <a:pt x="924" y="616"/>
                    </a:lnTo>
                    <a:lnTo>
                      <a:pt x="924" y="616"/>
                    </a:lnTo>
                    <a:lnTo>
                      <a:pt x="880" y="515"/>
                    </a:lnTo>
                    <a:lnTo>
                      <a:pt x="839" y="422"/>
                    </a:lnTo>
                    <a:lnTo>
                      <a:pt x="817" y="378"/>
                    </a:lnTo>
                    <a:lnTo>
                      <a:pt x="797" y="336"/>
                    </a:lnTo>
                    <a:lnTo>
                      <a:pt x="776" y="298"/>
                    </a:lnTo>
                    <a:lnTo>
                      <a:pt x="756" y="262"/>
                    </a:lnTo>
                    <a:lnTo>
                      <a:pt x="735" y="228"/>
                    </a:lnTo>
                    <a:lnTo>
                      <a:pt x="715" y="199"/>
                    </a:lnTo>
                    <a:lnTo>
                      <a:pt x="694" y="172"/>
                    </a:lnTo>
                    <a:lnTo>
                      <a:pt x="672" y="149"/>
                    </a:lnTo>
                    <a:lnTo>
                      <a:pt x="650" y="130"/>
                    </a:lnTo>
                    <a:lnTo>
                      <a:pt x="638" y="122"/>
                    </a:lnTo>
                    <a:lnTo>
                      <a:pt x="627" y="115"/>
                    </a:lnTo>
                    <a:lnTo>
                      <a:pt x="616" y="108"/>
                    </a:lnTo>
                    <a:lnTo>
                      <a:pt x="604" y="104"/>
                    </a:lnTo>
                    <a:lnTo>
                      <a:pt x="592" y="100"/>
                    </a:lnTo>
                    <a:lnTo>
                      <a:pt x="579" y="97"/>
                    </a:lnTo>
                    <a:lnTo>
                      <a:pt x="579" y="97"/>
                    </a:lnTo>
                    <a:lnTo>
                      <a:pt x="564" y="94"/>
                    </a:lnTo>
                    <a:lnTo>
                      <a:pt x="549" y="94"/>
                    </a:lnTo>
                    <a:lnTo>
                      <a:pt x="533" y="96"/>
                    </a:lnTo>
                    <a:lnTo>
                      <a:pt x="517" y="98"/>
                    </a:lnTo>
                    <a:lnTo>
                      <a:pt x="499" y="104"/>
                    </a:lnTo>
                    <a:lnTo>
                      <a:pt x="481" y="109"/>
                    </a:lnTo>
                    <a:lnTo>
                      <a:pt x="463" y="117"/>
                    </a:lnTo>
                    <a:lnTo>
                      <a:pt x="444" y="127"/>
                    </a:lnTo>
                    <a:lnTo>
                      <a:pt x="424" y="139"/>
                    </a:lnTo>
                    <a:lnTo>
                      <a:pt x="403" y="152"/>
                    </a:lnTo>
                    <a:lnTo>
                      <a:pt x="383" y="167"/>
                    </a:lnTo>
                    <a:lnTo>
                      <a:pt x="361" y="183"/>
                    </a:lnTo>
                    <a:lnTo>
                      <a:pt x="339" y="202"/>
                    </a:lnTo>
                    <a:lnTo>
                      <a:pt x="316" y="223"/>
                    </a:lnTo>
                    <a:lnTo>
                      <a:pt x="269" y="268"/>
                    </a:lnTo>
                    <a:lnTo>
                      <a:pt x="269" y="2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6"/>
              <p:cNvSpPr/>
              <p:nvPr/>
            </p:nvSpPr>
            <p:spPr bwMode="auto">
              <a:xfrm>
                <a:off x="6452111" y="2879089"/>
                <a:ext cx="3773030" cy="912355"/>
              </a:xfrm>
              <a:custGeom>
                <a:gdLst>
                  <a:gd name="T0" fmla="*/ 3832 w 3845"/>
                  <a:gd name="T1" fmla="*/ 645 h 930"/>
                  <a:gd name="T2" fmla="*/ 3766 w 3845"/>
                  <a:gd name="T3" fmla="*/ 821 h 930"/>
                  <a:gd name="T4" fmla="*/ 3675 w 3845"/>
                  <a:gd name="T5" fmla="*/ 901 h 930"/>
                  <a:gd name="T6" fmla="*/ 3554 w 3845"/>
                  <a:gd name="T7" fmla="*/ 930 h 930"/>
                  <a:gd name="T8" fmla="*/ 3268 w 3845"/>
                  <a:gd name="T9" fmla="*/ 877 h 930"/>
                  <a:gd name="T10" fmla="*/ 2694 w 3845"/>
                  <a:gd name="T11" fmla="*/ 668 h 930"/>
                  <a:gd name="T12" fmla="*/ 2216 w 3845"/>
                  <a:gd name="T13" fmla="*/ 546 h 930"/>
                  <a:gd name="T14" fmla="*/ 1775 w 3845"/>
                  <a:gd name="T15" fmla="*/ 529 h 930"/>
                  <a:gd name="T16" fmla="*/ 1282 w 3845"/>
                  <a:gd name="T17" fmla="*/ 627 h 930"/>
                  <a:gd name="T18" fmla="*/ 736 w 3845"/>
                  <a:gd name="T19" fmla="*/ 821 h 930"/>
                  <a:gd name="T20" fmla="*/ 351 w 3845"/>
                  <a:gd name="T21" fmla="*/ 929 h 930"/>
                  <a:gd name="T22" fmla="*/ 204 w 3845"/>
                  <a:gd name="T23" fmla="*/ 915 h 930"/>
                  <a:gd name="T24" fmla="*/ 108 w 3845"/>
                  <a:gd name="T25" fmla="*/ 856 h 930"/>
                  <a:gd name="T26" fmla="*/ 28 w 3845"/>
                  <a:gd name="T27" fmla="*/ 705 h 930"/>
                  <a:gd name="T28" fmla="*/ 0 w 3845"/>
                  <a:gd name="T29" fmla="*/ 462 h 930"/>
                  <a:gd name="T30" fmla="*/ 19 w 3845"/>
                  <a:gd name="T31" fmla="*/ 250 h 930"/>
                  <a:gd name="T32" fmla="*/ 92 w 3845"/>
                  <a:gd name="T33" fmla="*/ 87 h 930"/>
                  <a:gd name="T34" fmla="*/ 186 w 3845"/>
                  <a:gd name="T35" fmla="*/ 20 h 930"/>
                  <a:gd name="T36" fmla="*/ 308 w 3845"/>
                  <a:gd name="T37" fmla="*/ 0 h 930"/>
                  <a:gd name="T38" fmla="*/ 622 w 3845"/>
                  <a:gd name="T39" fmla="*/ 75 h 930"/>
                  <a:gd name="T40" fmla="*/ 1209 w 3845"/>
                  <a:gd name="T41" fmla="*/ 296 h 930"/>
                  <a:gd name="T42" fmla="*/ 1699 w 3845"/>
                  <a:gd name="T43" fmla="*/ 414 h 930"/>
                  <a:gd name="T44" fmla="*/ 1998 w 3845"/>
                  <a:gd name="T45" fmla="*/ 426 h 930"/>
                  <a:gd name="T46" fmla="*/ 2503 w 3845"/>
                  <a:gd name="T47" fmla="*/ 339 h 930"/>
                  <a:gd name="T48" fmla="*/ 3008 w 3845"/>
                  <a:gd name="T49" fmla="*/ 158 h 930"/>
                  <a:gd name="T50" fmla="*/ 3458 w 3845"/>
                  <a:gd name="T51" fmla="*/ 8 h 930"/>
                  <a:gd name="T52" fmla="*/ 3628 w 3845"/>
                  <a:gd name="T53" fmla="*/ 10 h 930"/>
                  <a:gd name="T54" fmla="*/ 3722 w 3845"/>
                  <a:gd name="T55" fmla="*/ 57 h 930"/>
                  <a:gd name="T56" fmla="*/ 3811 w 3845"/>
                  <a:gd name="T57" fmla="*/ 194 h 930"/>
                  <a:gd name="T58" fmla="*/ 3845 w 3845"/>
                  <a:gd name="T59" fmla="*/ 422 h 930"/>
                  <a:gd name="T60" fmla="*/ 2530 w 3845"/>
                  <a:gd name="T61" fmla="*/ 520 h 930"/>
                  <a:gd name="T62" fmla="*/ 3134 w 3845"/>
                  <a:gd name="T63" fmla="*/ 731 h 930"/>
                  <a:gd name="T64" fmla="*/ 3481 w 3845"/>
                  <a:gd name="T65" fmla="*/ 833 h 930"/>
                  <a:gd name="T66" fmla="*/ 3616 w 3845"/>
                  <a:gd name="T67" fmla="*/ 825 h 930"/>
                  <a:gd name="T68" fmla="*/ 3686 w 3845"/>
                  <a:gd name="T69" fmla="*/ 774 h 930"/>
                  <a:gd name="T70" fmla="*/ 3737 w 3845"/>
                  <a:gd name="T71" fmla="*/ 641 h 930"/>
                  <a:gd name="T72" fmla="*/ 3750 w 3845"/>
                  <a:gd name="T73" fmla="*/ 396 h 930"/>
                  <a:gd name="T74" fmla="*/ 3721 w 3845"/>
                  <a:gd name="T75" fmla="*/ 219 h 930"/>
                  <a:gd name="T76" fmla="*/ 3653 w 3845"/>
                  <a:gd name="T77" fmla="*/ 122 h 930"/>
                  <a:gd name="T78" fmla="*/ 3579 w 3845"/>
                  <a:gd name="T79" fmla="*/ 96 h 930"/>
                  <a:gd name="T80" fmla="*/ 3329 w 3845"/>
                  <a:gd name="T81" fmla="*/ 138 h 930"/>
                  <a:gd name="T82" fmla="*/ 2801 w 3845"/>
                  <a:gd name="T83" fmla="*/ 339 h 930"/>
                  <a:gd name="T84" fmla="*/ 2345 w 3845"/>
                  <a:gd name="T85" fmla="*/ 474 h 930"/>
                  <a:gd name="T86" fmla="*/ 108 w 3845"/>
                  <a:gd name="T87" fmla="*/ 641 h 930"/>
                  <a:gd name="T88" fmla="*/ 160 w 3845"/>
                  <a:gd name="T89" fmla="*/ 774 h 930"/>
                  <a:gd name="T90" fmla="*/ 230 w 3845"/>
                  <a:gd name="T91" fmla="*/ 825 h 930"/>
                  <a:gd name="T92" fmla="*/ 366 w 3845"/>
                  <a:gd name="T93" fmla="*/ 833 h 930"/>
                  <a:gd name="T94" fmla="*/ 712 w 3845"/>
                  <a:gd name="T95" fmla="*/ 731 h 930"/>
                  <a:gd name="T96" fmla="*/ 1315 w 3845"/>
                  <a:gd name="T97" fmla="*/ 520 h 930"/>
                  <a:gd name="T98" fmla="*/ 1312 w 3845"/>
                  <a:gd name="T99" fmla="*/ 426 h 930"/>
                  <a:gd name="T100" fmla="*/ 701 w 3845"/>
                  <a:gd name="T101" fmla="*/ 205 h 930"/>
                  <a:gd name="T102" fmla="*/ 361 w 3845"/>
                  <a:gd name="T103" fmla="*/ 98 h 930"/>
                  <a:gd name="T104" fmla="*/ 215 w 3845"/>
                  <a:gd name="T105" fmla="*/ 109 h 930"/>
                  <a:gd name="T106" fmla="*/ 149 w 3845"/>
                  <a:gd name="T107" fmla="*/ 168 h 930"/>
                  <a:gd name="T108" fmla="*/ 104 w 3845"/>
                  <a:gd name="T109" fmla="*/ 310 h 9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5" h="930">
                    <a:moveTo>
                      <a:pt x="3845" y="462"/>
                    </a:moveTo>
                    <a:lnTo>
                      <a:pt x="3845" y="462"/>
                    </a:lnTo>
                    <a:lnTo>
                      <a:pt x="3845" y="503"/>
                    </a:lnTo>
                    <a:lnTo>
                      <a:pt x="3843" y="541"/>
                    </a:lnTo>
                    <a:lnTo>
                      <a:pt x="3840" y="578"/>
                    </a:lnTo>
                    <a:lnTo>
                      <a:pt x="3837" y="612"/>
                    </a:lnTo>
                    <a:lnTo>
                      <a:pt x="3832" y="645"/>
                    </a:lnTo>
                    <a:lnTo>
                      <a:pt x="3826" y="676"/>
                    </a:lnTo>
                    <a:lnTo>
                      <a:pt x="3819" y="705"/>
                    </a:lnTo>
                    <a:lnTo>
                      <a:pt x="3811" y="731"/>
                    </a:lnTo>
                    <a:lnTo>
                      <a:pt x="3802" y="757"/>
                    </a:lnTo>
                    <a:lnTo>
                      <a:pt x="3791" y="780"/>
                    </a:lnTo>
                    <a:lnTo>
                      <a:pt x="3780" y="802"/>
                    </a:lnTo>
                    <a:lnTo>
                      <a:pt x="3766" y="821"/>
                    </a:lnTo>
                    <a:lnTo>
                      <a:pt x="3752" y="840"/>
                    </a:lnTo>
                    <a:lnTo>
                      <a:pt x="3737" y="856"/>
                    </a:lnTo>
                    <a:lnTo>
                      <a:pt x="3721" y="871"/>
                    </a:lnTo>
                    <a:lnTo>
                      <a:pt x="3703" y="885"/>
                    </a:lnTo>
                    <a:lnTo>
                      <a:pt x="3703" y="885"/>
                    </a:lnTo>
                    <a:lnTo>
                      <a:pt x="3690" y="893"/>
                    </a:lnTo>
                    <a:lnTo>
                      <a:pt x="3675" y="901"/>
                    </a:lnTo>
                    <a:lnTo>
                      <a:pt x="3658" y="908"/>
                    </a:lnTo>
                    <a:lnTo>
                      <a:pt x="3642" y="915"/>
                    </a:lnTo>
                    <a:lnTo>
                      <a:pt x="3625" y="919"/>
                    </a:lnTo>
                    <a:lnTo>
                      <a:pt x="3609" y="923"/>
                    </a:lnTo>
                    <a:lnTo>
                      <a:pt x="3591" y="927"/>
                    </a:lnTo>
                    <a:lnTo>
                      <a:pt x="3572" y="929"/>
                    </a:lnTo>
                    <a:lnTo>
                      <a:pt x="3554" y="930"/>
                    </a:lnTo>
                    <a:lnTo>
                      <a:pt x="3535" y="930"/>
                    </a:lnTo>
                    <a:lnTo>
                      <a:pt x="3494" y="929"/>
                    </a:lnTo>
                    <a:lnTo>
                      <a:pt x="3453" y="923"/>
                    </a:lnTo>
                    <a:lnTo>
                      <a:pt x="3410" y="915"/>
                    </a:lnTo>
                    <a:lnTo>
                      <a:pt x="3363" y="904"/>
                    </a:lnTo>
                    <a:lnTo>
                      <a:pt x="3317" y="892"/>
                    </a:lnTo>
                    <a:lnTo>
                      <a:pt x="3268" y="877"/>
                    </a:lnTo>
                    <a:lnTo>
                      <a:pt x="3217" y="859"/>
                    </a:lnTo>
                    <a:lnTo>
                      <a:pt x="3111" y="821"/>
                    </a:lnTo>
                    <a:lnTo>
                      <a:pt x="2997" y="778"/>
                    </a:lnTo>
                    <a:lnTo>
                      <a:pt x="2997" y="778"/>
                    </a:lnTo>
                    <a:lnTo>
                      <a:pt x="2881" y="735"/>
                    </a:lnTo>
                    <a:lnTo>
                      <a:pt x="2758" y="690"/>
                    </a:lnTo>
                    <a:lnTo>
                      <a:pt x="2694" y="668"/>
                    </a:lnTo>
                    <a:lnTo>
                      <a:pt x="2630" y="647"/>
                    </a:lnTo>
                    <a:lnTo>
                      <a:pt x="2563" y="627"/>
                    </a:lnTo>
                    <a:lnTo>
                      <a:pt x="2496" y="608"/>
                    </a:lnTo>
                    <a:lnTo>
                      <a:pt x="2428" y="590"/>
                    </a:lnTo>
                    <a:lnTo>
                      <a:pt x="2358" y="572"/>
                    </a:lnTo>
                    <a:lnTo>
                      <a:pt x="2287" y="559"/>
                    </a:lnTo>
                    <a:lnTo>
                      <a:pt x="2216" y="546"/>
                    </a:lnTo>
                    <a:lnTo>
                      <a:pt x="2144" y="535"/>
                    </a:lnTo>
                    <a:lnTo>
                      <a:pt x="2072" y="529"/>
                    </a:lnTo>
                    <a:lnTo>
                      <a:pt x="1998" y="523"/>
                    </a:lnTo>
                    <a:lnTo>
                      <a:pt x="1923" y="522"/>
                    </a:lnTo>
                    <a:lnTo>
                      <a:pt x="1923" y="522"/>
                    </a:lnTo>
                    <a:lnTo>
                      <a:pt x="1849" y="523"/>
                    </a:lnTo>
                    <a:lnTo>
                      <a:pt x="1775" y="529"/>
                    </a:lnTo>
                    <a:lnTo>
                      <a:pt x="1702" y="535"/>
                    </a:lnTo>
                    <a:lnTo>
                      <a:pt x="1629" y="546"/>
                    </a:lnTo>
                    <a:lnTo>
                      <a:pt x="1558" y="559"/>
                    </a:lnTo>
                    <a:lnTo>
                      <a:pt x="1487" y="572"/>
                    </a:lnTo>
                    <a:lnTo>
                      <a:pt x="1418" y="590"/>
                    </a:lnTo>
                    <a:lnTo>
                      <a:pt x="1349" y="608"/>
                    </a:lnTo>
                    <a:lnTo>
                      <a:pt x="1282" y="627"/>
                    </a:lnTo>
                    <a:lnTo>
                      <a:pt x="1216" y="647"/>
                    </a:lnTo>
                    <a:lnTo>
                      <a:pt x="1151" y="668"/>
                    </a:lnTo>
                    <a:lnTo>
                      <a:pt x="1087" y="690"/>
                    </a:lnTo>
                    <a:lnTo>
                      <a:pt x="966" y="735"/>
                    </a:lnTo>
                    <a:lnTo>
                      <a:pt x="848" y="778"/>
                    </a:lnTo>
                    <a:lnTo>
                      <a:pt x="848" y="778"/>
                    </a:lnTo>
                    <a:lnTo>
                      <a:pt x="736" y="821"/>
                    </a:lnTo>
                    <a:lnTo>
                      <a:pt x="628" y="859"/>
                    </a:lnTo>
                    <a:lnTo>
                      <a:pt x="578" y="877"/>
                    </a:lnTo>
                    <a:lnTo>
                      <a:pt x="529" y="892"/>
                    </a:lnTo>
                    <a:lnTo>
                      <a:pt x="482" y="904"/>
                    </a:lnTo>
                    <a:lnTo>
                      <a:pt x="436" y="915"/>
                    </a:lnTo>
                    <a:lnTo>
                      <a:pt x="392" y="923"/>
                    </a:lnTo>
                    <a:lnTo>
                      <a:pt x="351" y="929"/>
                    </a:lnTo>
                    <a:lnTo>
                      <a:pt x="312" y="930"/>
                    </a:lnTo>
                    <a:lnTo>
                      <a:pt x="292" y="930"/>
                    </a:lnTo>
                    <a:lnTo>
                      <a:pt x="273" y="929"/>
                    </a:lnTo>
                    <a:lnTo>
                      <a:pt x="256" y="927"/>
                    </a:lnTo>
                    <a:lnTo>
                      <a:pt x="238" y="923"/>
                    </a:lnTo>
                    <a:lnTo>
                      <a:pt x="220" y="919"/>
                    </a:lnTo>
                    <a:lnTo>
                      <a:pt x="204" y="915"/>
                    </a:lnTo>
                    <a:lnTo>
                      <a:pt x="187" y="908"/>
                    </a:lnTo>
                    <a:lnTo>
                      <a:pt x="172" y="901"/>
                    </a:lnTo>
                    <a:lnTo>
                      <a:pt x="156" y="893"/>
                    </a:lnTo>
                    <a:lnTo>
                      <a:pt x="142" y="885"/>
                    </a:lnTo>
                    <a:lnTo>
                      <a:pt x="142" y="885"/>
                    </a:lnTo>
                    <a:lnTo>
                      <a:pt x="125" y="871"/>
                    </a:lnTo>
                    <a:lnTo>
                      <a:pt x="108" y="856"/>
                    </a:lnTo>
                    <a:lnTo>
                      <a:pt x="93" y="840"/>
                    </a:lnTo>
                    <a:lnTo>
                      <a:pt x="79" y="821"/>
                    </a:lnTo>
                    <a:lnTo>
                      <a:pt x="66" y="802"/>
                    </a:lnTo>
                    <a:lnTo>
                      <a:pt x="55" y="780"/>
                    </a:lnTo>
                    <a:lnTo>
                      <a:pt x="44" y="757"/>
                    </a:lnTo>
                    <a:lnTo>
                      <a:pt x="36" y="731"/>
                    </a:lnTo>
                    <a:lnTo>
                      <a:pt x="28" y="705"/>
                    </a:lnTo>
                    <a:lnTo>
                      <a:pt x="19" y="676"/>
                    </a:lnTo>
                    <a:lnTo>
                      <a:pt x="14" y="645"/>
                    </a:lnTo>
                    <a:lnTo>
                      <a:pt x="8" y="612"/>
                    </a:lnTo>
                    <a:lnTo>
                      <a:pt x="6" y="578"/>
                    </a:lnTo>
                    <a:lnTo>
                      <a:pt x="3" y="541"/>
                    </a:lnTo>
                    <a:lnTo>
                      <a:pt x="2" y="503"/>
                    </a:lnTo>
                    <a:lnTo>
                      <a:pt x="0" y="462"/>
                    </a:lnTo>
                    <a:lnTo>
                      <a:pt x="0" y="462"/>
                    </a:lnTo>
                    <a:lnTo>
                      <a:pt x="2" y="422"/>
                    </a:lnTo>
                    <a:lnTo>
                      <a:pt x="3" y="384"/>
                    </a:lnTo>
                    <a:lnTo>
                      <a:pt x="6" y="347"/>
                    </a:lnTo>
                    <a:lnTo>
                      <a:pt x="8" y="313"/>
                    </a:lnTo>
                    <a:lnTo>
                      <a:pt x="14" y="280"/>
                    </a:lnTo>
                    <a:lnTo>
                      <a:pt x="19" y="250"/>
                    </a:lnTo>
                    <a:lnTo>
                      <a:pt x="26" y="221"/>
                    </a:lnTo>
                    <a:lnTo>
                      <a:pt x="34" y="194"/>
                    </a:lnTo>
                    <a:lnTo>
                      <a:pt x="44" y="169"/>
                    </a:lnTo>
                    <a:lnTo>
                      <a:pt x="55" y="146"/>
                    </a:lnTo>
                    <a:lnTo>
                      <a:pt x="66" y="126"/>
                    </a:lnTo>
                    <a:lnTo>
                      <a:pt x="78" y="105"/>
                    </a:lnTo>
                    <a:lnTo>
                      <a:pt x="92" y="87"/>
                    </a:lnTo>
                    <a:lnTo>
                      <a:pt x="107" y="71"/>
                    </a:lnTo>
                    <a:lnTo>
                      <a:pt x="123" y="57"/>
                    </a:lnTo>
                    <a:lnTo>
                      <a:pt x="141" y="44"/>
                    </a:lnTo>
                    <a:lnTo>
                      <a:pt x="141" y="44"/>
                    </a:lnTo>
                    <a:lnTo>
                      <a:pt x="155" y="34"/>
                    </a:lnTo>
                    <a:lnTo>
                      <a:pt x="170" y="27"/>
                    </a:lnTo>
                    <a:lnTo>
                      <a:pt x="186" y="20"/>
                    </a:lnTo>
                    <a:lnTo>
                      <a:pt x="201" y="14"/>
                    </a:lnTo>
                    <a:lnTo>
                      <a:pt x="217" y="10"/>
                    </a:lnTo>
                    <a:lnTo>
                      <a:pt x="235" y="5"/>
                    </a:lnTo>
                    <a:lnTo>
                      <a:pt x="252" y="3"/>
                    </a:lnTo>
                    <a:lnTo>
                      <a:pt x="271" y="1"/>
                    </a:lnTo>
                    <a:lnTo>
                      <a:pt x="288" y="0"/>
                    </a:lnTo>
                    <a:lnTo>
                      <a:pt x="308" y="0"/>
                    </a:lnTo>
                    <a:lnTo>
                      <a:pt x="347" y="3"/>
                    </a:lnTo>
                    <a:lnTo>
                      <a:pt x="388" y="8"/>
                    </a:lnTo>
                    <a:lnTo>
                      <a:pt x="432" y="18"/>
                    </a:lnTo>
                    <a:lnTo>
                      <a:pt x="475" y="29"/>
                    </a:lnTo>
                    <a:lnTo>
                      <a:pt x="523" y="42"/>
                    </a:lnTo>
                    <a:lnTo>
                      <a:pt x="571" y="57"/>
                    </a:lnTo>
                    <a:lnTo>
                      <a:pt x="622" y="75"/>
                    </a:lnTo>
                    <a:lnTo>
                      <a:pt x="727" y="115"/>
                    </a:lnTo>
                    <a:lnTo>
                      <a:pt x="837" y="158"/>
                    </a:lnTo>
                    <a:lnTo>
                      <a:pt x="837" y="158"/>
                    </a:lnTo>
                    <a:lnTo>
                      <a:pt x="955" y="205"/>
                    </a:lnTo>
                    <a:lnTo>
                      <a:pt x="1079" y="251"/>
                    </a:lnTo>
                    <a:lnTo>
                      <a:pt x="1143" y="275"/>
                    </a:lnTo>
                    <a:lnTo>
                      <a:pt x="1209" y="296"/>
                    </a:lnTo>
                    <a:lnTo>
                      <a:pt x="1276" y="318"/>
                    </a:lnTo>
                    <a:lnTo>
                      <a:pt x="1342" y="339"/>
                    </a:lnTo>
                    <a:lnTo>
                      <a:pt x="1412" y="358"/>
                    </a:lnTo>
                    <a:lnTo>
                      <a:pt x="1483" y="374"/>
                    </a:lnTo>
                    <a:lnTo>
                      <a:pt x="1554" y="391"/>
                    </a:lnTo>
                    <a:lnTo>
                      <a:pt x="1627" y="403"/>
                    </a:lnTo>
                    <a:lnTo>
                      <a:pt x="1699" y="414"/>
                    </a:lnTo>
                    <a:lnTo>
                      <a:pt x="1773" y="422"/>
                    </a:lnTo>
                    <a:lnTo>
                      <a:pt x="1848" y="426"/>
                    </a:lnTo>
                    <a:lnTo>
                      <a:pt x="1885" y="427"/>
                    </a:lnTo>
                    <a:lnTo>
                      <a:pt x="1923" y="429"/>
                    </a:lnTo>
                    <a:lnTo>
                      <a:pt x="1923" y="429"/>
                    </a:lnTo>
                    <a:lnTo>
                      <a:pt x="1961" y="427"/>
                    </a:lnTo>
                    <a:lnTo>
                      <a:pt x="1998" y="426"/>
                    </a:lnTo>
                    <a:lnTo>
                      <a:pt x="2073" y="422"/>
                    </a:lnTo>
                    <a:lnTo>
                      <a:pt x="2147" y="414"/>
                    </a:lnTo>
                    <a:lnTo>
                      <a:pt x="2220" y="403"/>
                    </a:lnTo>
                    <a:lnTo>
                      <a:pt x="2291" y="391"/>
                    </a:lnTo>
                    <a:lnTo>
                      <a:pt x="2364" y="374"/>
                    </a:lnTo>
                    <a:lnTo>
                      <a:pt x="2433" y="358"/>
                    </a:lnTo>
                    <a:lnTo>
                      <a:pt x="2503" y="339"/>
                    </a:lnTo>
                    <a:lnTo>
                      <a:pt x="2571" y="318"/>
                    </a:lnTo>
                    <a:lnTo>
                      <a:pt x="2637" y="296"/>
                    </a:lnTo>
                    <a:lnTo>
                      <a:pt x="2702" y="275"/>
                    </a:lnTo>
                    <a:lnTo>
                      <a:pt x="2767" y="251"/>
                    </a:lnTo>
                    <a:lnTo>
                      <a:pt x="2891" y="205"/>
                    </a:lnTo>
                    <a:lnTo>
                      <a:pt x="3008" y="158"/>
                    </a:lnTo>
                    <a:lnTo>
                      <a:pt x="3008" y="158"/>
                    </a:lnTo>
                    <a:lnTo>
                      <a:pt x="3120" y="115"/>
                    </a:lnTo>
                    <a:lnTo>
                      <a:pt x="3224" y="75"/>
                    </a:lnTo>
                    <a:lnTo>
                      <a:pt x="3275" y="57"/>
                    </a:lnTo>
                    <a:lnTo>
                      <a:pt x="3324" y="42"/>
                    </a:lnTo>
                    <a:lnTo>
                      <a:pt x="3370" y="29"/>
                    </a:lnTo>
                    <a:lnTo>
                      <a:pt x="3415" y="18"/>
                    </a:lnTo>
                    <a:lnTo>
                      <a:pt x="3458" y="8"/>
                    </a:lnTo>
                    <a:lnTo>
                      <a:pt x="3498" y="3"/>
                    </a:lnTo>
                    <a:lnTo>
                      <a:pt x="3538" y="0"/>
                    </a:lnTo>
                    <a:lnTo>
                      <a:pt x="3557" y="0"/>
                    </a:lnTo>
                    <a:lnTo>
                      <a:pt x="3576" y="1"/>
                    </a:lnTo>
                    <a:lnTo>
                      <a:pt x="3594" y="3"/>
                    </a:lnTo>
                    <a:lnTo>
                      <a:pt x="3610" y="5"/>
                    </a:lnTo>
                    <a:lnTo>
                      <a:pt x="3628" y="10"/>
                    </a:lnTo>
                    <a:lnTo>
                      <a:pt x="3645" y="14"/>
                    </a:lnTo>
                    <a:lnTo>
                      <a:pt x="3661" y="20"/>
                    </a:lnTo>
                    <a:lnTo>
                      <a:pt x="3676" y="27"/>
                    </a:lnTo>
                    <a:lnTo>
                      <a:pt x="3691" y="34"/>
                    </a:lnTo>
                    <a:lnTo>
                      <a:pt x="3705" y="44"/>
                    </a:lnTo>
                    <a:lnTo>
                      <a:pt x="3705" y="44"/>
                    </a:lnTo>
                    <a:lnTo>
                      <a:pt x="3722" y="57"/>
                    </a:lnTo>
                    <a:lnTo>
                      <a:pt x="3739" y="71"/>
                    </a:lnTo>
                    <a:lnTo>
                      <a:pt x="3754" y="87"/>
                    </a:lnTo>
                    <a:lnTo>
                      <a:pt x="3767" y="105"/>
                    </a:lnTo>
                    <a:lnTo>
                      <a:pt x="3780" y="126"/>
                    </a:lnTo>
                    <a:lnTo>
                      <a:pt x="3792" y="146"/>
                    </a:lnTo>
                    <a:lnTo>
                      <a:pt x="3802" y="169"/>
                    </a:lnTo>
                    <a:lnTo>
                      <a:pt x="3811" y="194"/>
                    </a:lnTo>
                    <a:lnTo>
                      <a:pt x="3819" y="221"/>
                    </a:lnTo>
                    <a:lnTo>
                      <a:pt x="3826" y="250"/>
                    </a:lnTo>
                    <a:lnTo>
                      <a:pt x="3832" y="280"/>
                    </a:lnTo>
                    <a:lnTo>
                      <a:pt x="3837" y="313"/>
                    </a:lnTo>
                    <a:lnTo>
                      <a:pt x="3840" y="347"/>
                    </a:lnTo>
                    <a:lnTo>
                      <a:pt x="3843" y="384"/>
                    </a:lnTo>
                    <a:lnTo>
                      <a:pt x="3845" y="422"/>
                    </a:lnTo>
                    <a:lnTo>
                      <a:pt x="3845" y="462"/>
                    </a:lnTo>
                    <a:lnTo>
                      <a:pt x="3845" y="462"/>
                    </a:lnTo>
                    <a:close/>
                    <a:moveTo>
                      <a:pt x="2345" y="474"/>
                    </a:moveTo>
                    <a:lnTo>
                      <a:pt x="2345" y="474"/>
                    </a:lnTo>
                    <a:lnTo>
                      <a:pt x="2393" y="485"/>
                    </a:lnTo>
                    <a:lnTo>
                      <a:pt x="2439" y="496"/>
                    </a:lnTo>
                    <a:lnTo>
                      <a:pt x="2530" y="520"/>
                    </a:lnTo>
                    <a:lnTo>
                      <a:pt x="2621" y="546"/>
                    </a:lnTo>
                    <a:lnTo>
                      <a:pt x="2707" y="574"/>
                    </a:lnTo>
                    <a:lnTo>
                      <a:pt x="2791" y="604"/>
                    </a:lnTo>
                    <a:lnTo>
                      <a:pt x="2874" y="632"/>
                    </a:lnTo>
                    <a:lnTo>
                      <a:pt x="3030" y="691"/>
                    </a:lnTo>
                    <a:lnTo>
                      <a:pt x="3030" y="691"/>
                    </a:lnTo>
                    <a:lnTo>
                      <a:pt x="3134" y="731"/>
                    </a:lnTo>
                    <a:lnTo>
                      <a:pt x="3231" y="766"/>
                    </a:lnTo>
                    <a:lnTo>
                      <a:pt x="3277" y="781"/>
                    </a:lnTo>
                    <a:lnTo>
                      <a:pt x="3322" y="796"/>
                    </a:lnTo>
                    <a:lnTo>
                      <a:pt x="3365" y="809"/>
                    </a:lnTo>
                    <a:lnTo>
                      <a:pt x="3406" y="819"/>
                    </a:lnTo>
                    <a:lnTo>
                      <a:pt x="3444" y="828"/>
                    </a:lnTo>
                    <a:lnTo>
                      <a:pt x="3481" y="833"/>
                    </a:lnTo>
                    <a:lnTo>
                      <a:pt x="3515" y="837"/>
                    </a:lnTo>
                    <a:lnTo>
                      <a:pt x="3546" y="837"/>
                    </a:lnTo>
                    <a:lnTo>
                      <a:pt x="3561" y="836"/>
                    </a:lnTo>
                    <a:lnTo>
                      <a:pt x="3576" y="834"/>
                    </a:lnTo>
                    <a:lnTo>
                      <a:pt x="3590" y="832"/>
                    </a:lnTo>
                    <a:lnTo>
                      <a:pt x="3604" y="829"/>
                    </a:lnTo>
                    <a:lnTo>
                      <a:pt x="3616" y="825"/>
                    </a:lnTo>
                    <a:lnTo>
                      <a:pt x="3628" y="819"/>
                    </a:lnTo>
                    <a:lnTo>
                      <a:pt x="3640" y="814"/>
                    </a:lnTo>
                    <a:lnTo>
                      <a:pt x="3650" y="807"/>
                    </a:lnTo>
                    <a:lnTo>
                      <a:pt x="3650" y="807"/>
                    </a:lnTo>
                    <a:lnTo>
                      <a:pt x="3664" y="798"/>
                    </a:lnTo>
                    <a:lnTo>
                      <a:pt x="3675" y="787"/>
                    </a:lnTo>
                    <a:lnTo>
                      <a:pt x="3686" y="774"/>
                    </a:lnTo>
                    <a:lnTo>
                      <a:pt x="3695" y="759"/>
                    </a:lnTo>
                    <a:lnTo>
                      <a:pt x="3705" y="744"/>
                    </a:lnTo>
                    <a:lnTo>
                      <a:pt x="3713" y="727"/>
                    </a:lnTo>
                    <a:lnTo>
                      <a:pt x="3720" y="707"/>
                    </a:lnTo>
                    <a:lnTo>
                      <a:pt x="3727" y="687"/>
                    </a:lnTo>
                    <a:lnTo>
                      <a:pt x="3733" y="664"/>
                    </a:lnTo>
                    <a:lnTo>
                      <a:pt x="3737" y="641"/>
                    </a:lnTo>
                    <a:lnTo>
                      <a:pt x="3742" y="615"/>
                    </a:lnTo>
                    <a:lnTo>
                      <a:pt x="3746" y="587"/>
                    </a:lnTo>
                    <a:lnTo>
                      <a:pt x="3748" y="559"/>
                    </a:lnTo>
                    <a:lnTo>
                      <a:pt x="3750" y="529"/>
                    </a:lnTo>
                    <a:lnTo>
                      <a:pt x="3752" y="462"/>
                    </a:lnTo>
                    <a:lnTo>
                      <a:pt x="3752" y="462"/>
                    </a:lnTo>
                    <a:lnTo>
                      <a:pt x="3750" y="396"/>
                    </a:lnTo>
                    <a:lnTo>
                      <a:pt x="3748" y="366"/>
                    </a:lnTo>
                    <a:lnTo>
                      <a:pt x="3746" y="337"/>
                    </a:lnTo>
                    <a:lnTo>
                      <a:pt x="3743" y="310"/>
                    </a:lnTo>
                    <a:lnTo>
                      <a:pt x="3737" y="285"/>
                    </a:lnTo>
                    <a:lnTo>
                      <a:pt x="3733" y="261"/>
                    </a:lnTo>
                    <a:lnTo>
                      <a:pt x="3728" y="239"/>
                    </a:lnTo>
                    <a:lnTo>
                      <a:pt x="3721" y="219"/>
                    </a:lnTo>
                    <a:lnTo>
                      <a:pt x="3713" y="201"/>
                    </a:lnTo>
                    <a:lnTo>
                      <a:pt x="3705" y="183"/>
                    </a:lnTo>
                    <a:lnTo>
                      <a:pt x="3696" y="168"/>
                    </a:lnTo>
                    <a:lnTo>
                      <a:pt x="3687" y="153"/>
                    </a:lnTo>
                    <a:lnTo>
                      <a:pt x="3676" y="141"/>
                    </a:lnTo>
                    <a:lnTo>
                      <a:pt x="3665" y="130"/>
                    </a:lnTo>
                    <a:lnTo>
                      <a:pt x="3653" y="122"/>
                    </a:lnTo>
                    <a:lnTo>
                      <a:pt x="3653" y="122"/>
                    </a:lnTo>
                    <a:lnTo>
                      <a:pt x="3642" y="115"/>
                    </a:lnTo>
                    <a:lnTo>
                      <a:pt x="3631" y="109"/>
                    </a:lnTo>
                    <a:lnTo>
                      <a:pt x="3619" y="104"/>
                    </a:lnTo>
                    <a:lnTo>
                      <a:pt x="3606" y="100"/>
                    </a:lnTo>
                    <a:lnTo>
                      <a:pt x="3593" y="97"/>
                    </a:lnTo>
                    <a:lnTo>
                      <a:pt x="3579" y="96"/>
                    </a:lnTo>
                    <a:lnTo>
                      <a:pt x="3550" y="93"/>
                    </a:lnTo>
                    <a:lnTo>
                      <a:pt x="3519" y="94"/>
                    </a:lnTo>
                    <a:lnTo>
                      <a:pt x="3485" y="98"/>
                    </a:lnTo>
                    <a:lnTo>
                      <a:pt x="3449" y="105"/>
                    </a:lnTo>
                    <a:lnTo>
                      <a:pt x="3411" y="113"/>
                    </a:lnTo>
                    <a:lnTo>
                      <a:pt x="3372" y="124"/>
                    </a:lnTo>
                    <a:lnTo>
                      <a:pt x="3329" y="138"/>
                    </a:lnTo>
                    <a:lnTo>
                      <a:pt x="3285" y="152"/>
                    </a:lnTo>
                    <a:lnTo>
                      <a:pt x="3240" y="168"/>
                    </a:lnTo>
                    <a:lnTo>
                      <a:pt x="3145" y="205"/>
                    </a:lnTo>
                    <a:lnTo>
                      <a:pt x="3042" y="244"/>
                    </a:lnTo>
                    <a:lnTo>
                      <a:pt x="3042" y="244"/>
                    </a:lnTo>
                    <a:lnTo>
                      <a:pt x="2884" y="307"/>
                    </a:lnTo>
                    <a:lnTo>
                      <a:pt x="2801" y="339"/>
                    </a:lnTo>
                    <a:lnTo>
                      <a:pt x="2713" y="369"/>
                    </a:lnTo>
                    <a:lnTo>
                      <a:pt x="2625" y="399"/>
                    </a:lnTo>
                    <a:lnTo>
                      <a:pt x="2535" y="426"/>
                    </a:lnTo>
                    <a:lnTo>
                      <a:pt x="2440" y="452"/>
                    </a:lnTo>
                    <a:lnTo>
                      <a:pt x="2393" y="464"/>
                    </a:lnTo>
                    <a:lnTo>
                      <a:pt x="2345" y="474"/>
                    </a:lnTo>
                    <a:lnTo>
                      <a:pt x="2345" y="474"/>
                    </a:lnTo>
                    <a:close/>
                    <a:moveTo>
                      <a:pt x="95" y="462"/>
                    </a:moveTo>
                    <a:lnTo>
                      <a:pt x="95" y="462"/>
                    </a:lnTo>
                    <a:lnTo>
                      <a:pt x="96" y="529"/>
                    </a:lnTo>
                    <a:lnTo>
                      <a:pt x="97" y="559"/>
                    </a:lnTo>
                    <a:lnTo>
                      <a:pt x="100" y="587"/>
                    </a:lnTo>
                    <a:lnTo>
                      <a:pt x="104" y="615"/>
                    </a:lnTo>
                    <a:lnTo>
                      <a:pt x="108" y="641"/>
                    </a:lnTo>
                    <a:lnTo>
                      <a:pt x="114" y="664"/>
                    </a:lnTo>
                    <a:lnTo>
                      <a:pt x="119" y="687"/>
                    </a:lnTo>
                    <a:lnTo>
                      <a:pt x="126" y="707"/>
                    </a:lnTo>
                    <a:lnTo>
                      <a:pt x="133" y="727"/>
                    </a:lnTo>
                    <a:lnTo>
                      <a:pt x="141" y="744"/>
                    </a:lnTo>
                    <a:lnTo>
                      <a:pt x="150" y="759"/>
                    </a:lnTo>
                    <a:lnTo>
                      <a:pt x="160" y="774"/>
                    </a:lnTo>
                    <a:lnTo>
                      <a:pt x="171" y="787"/>
                    </a:lnTo>
                    <a:lnTo>
                      <a:pt x="183" y="798"/>
                    </a:lnTo>
                    <a:lnTo>
                      <a:pt x="196" y="807"/>
                    </a:lnTo>
                    <a:lnTo>
                      <a:pt x="196" y="807"/>
                    </a:lnTo>
                    <a:lnTo>
                      <a:pt x="206" y="814"/>
                    </a:lnTo>
                    <a:lnTo>
                      <a:pt x="217" y="819"/>
                    </a:lnTo>
                    <a:lnTo>
                      <a:pt x="230" y="825"/>
                    </a:lnTo>
                    <a:lnTo>
                      <a:pt x="242" y="829"/>
                    </a:lnTo>
                    <a:lnTo>
                      <a:pt x="256" y="832"/>
                    </a:lnTo>
                    <a:lnTo>
                      <a:pt x="269" y="834"/>
                    </a:lnTo>
                    <a:lnTo>
                      <a:pt x="284" y="836"/>
                    </a:lnTo>
                    <a:lnTo>
                      <a:pt x="299" y="837"/>
                    </a:lnTo>
                    <a:lnTo>
                      <a:pt x="331" y="837"/>
                    </a:lnTo>
                    <a:lnTo>
                      <a:pt x="366" y="833"/>
                    </a:lnTo>
                    <a:lnTo>
                      <a:pt x="402" y="828"/>
                    </a:lnTo>
                    <a:lnTo>
                      <a:pt x="441" y="819"/>
                    </a:lnTo>
                    <a:lnTo>
                      <a:pt x="481" y="809"/>
                    </a:lnTo>
                    <a:lnTo>
                      <a:pt x="523" y="796"/>
                    </a:lnTo>
                    <a:lnTo>
                      <a:pt x="568" y="781"/>
                    </a:lnTo>
                    <a:lnTo>
                      <a:pt x="615" y="766"/>
                    </a:lnTo>
                    <a:lnTo>
                      <a:pt x="712" y="731"/>
                    </a:lnTo>
                    <a:lnTo>
                      <a:pt x="815" y="691"/>
                    </a:lnTo>
                    <a:lnTo>
                      <a:pt x="815" y="691"/>
                    </a:lnTo>
                    <a:lnTo>
                      <a:pt x="971" y="632"/>
                    </a:lnTo>
                    <a:lnTo>
                      <a:pt x="1054" y="604"/>
                    </a:lnTo>
                    <a:lnTo>
                      <a:pt x="1139" y="574"/>
                    </a:lnTo>
                    <a:lnTo>
                      <a:pt x="1226" y="546"/>
                    </a:lnTo>
                    <a:lnTo>
                      <a:pt x="1315" y="520"/>
                    </a:lnTo>
                    <a:lnTo>
                      <a:pt x="1407" y="496"/>
                    </a:lnTo>
                    <a:lnTo>
                      <a:pt x="1453" y="485"/>
                    </a:lnTo>
                    <a:lnTo>
                      <a:pt x="1501" y="474"/>
                    </a:lnTo>
                    <a:lnTo>
                      <a:pt x="1501" y="474"/>
                    </a:lnTo>
                    <a:lnTo>
                      <a:pt x="1453" y="464"/>
                    </a:lnTo>
                    <a:lnTo>
                      <a:pt x="1405" y="452"/>
                    </a:lnTo>
                    <a:lnTo>
                      <a:pt x="1312" y="426"/>
                    </a:lnTo>
                    <a:lnTo>
                      <a:pt x="1221" y="399"/>
                    </a:lnTo>
                    <a:lnTo>
                      <a:pt x="1132" y="369"/>
                    </a:lnTo>
                    <a:lnTo>
                      <a:pt x="1046" y="339"/>
                    </a:lnTo>
                    <a:lnTo>
                      <a:pt x="962" y="307"/>
                    </a:lnTo>
                    <a:lnTo>
                      <a:pt x="803" y="244"/>
                    </a:lnTo>
                    <a:lnTo>
                      <a:pt x="803" y="244"/>
                    </a:lnTo>
                    <a:lnTo>
                      <a:pt x="701" y="205"/>
                    </a:lnTo>
                    <a:lnTo>
                      <a:pt x="605" y="168"/>
                    </a:lnTo>
                    <a:lnTo>
                      <a:pt x="560" y="152"/>
                    </a:lnTo>
                    <a:lnTo>
                      <a:pt x="516" y="138"/>
                    </a:lnTo>
                    <a:lnTo>
                      <a:pt x="474" y="124"/>
                    </a:lnTo>
                    <a:lnTo>
                      <a:pt x="434" y="113"/>
                    </a:lnTo>
                    <a:lnTo>
                      <a:pt x="396" y="105"/>
                    </a:lnTo>
                    <a:lnTo>
                      <a:pt x="361" y="98"/>
                    </a:lnTo>
                    <a:lnTo>
                      <a:pt x="327" y="94"/>
                    </a:lnTo>
                    <a:lnTo>
                      <a:pt x="295" y="93"/>
                    </a:lnTo>
                    <a:lnTo>
                      <a:pt x="267" y="96"/>
                    </a:lnTo>
                    <a:lnTo>
                      <a:pt x="253" y="97"/>
                    </a:lnTo>
                    <a:lnTo>
                      <a:pt x="239" y="100"/>
                    </a:lnTo>
                    <a:lnTo>
                      <a:pt x="227" y="104"/>
                    </a:lnTo>
                    <a:lnTo>
                      <a:pt x="215" y="109"/>
                    </a:lnTo>
                    <a:lnTo>
                      <a:pt x="204" y="115"/>
                    </a:lnTo>
                    <a:lnTo>
                      <a:pt x="193" y="122"/>
                    </a:lnTo>
                    <a:lnTo>
                      <a:pt x="193" y="122"/>
                    </a:lnTo>
                    <a:lnTo>
                      <a:pt x="181" y="130"/>
                    </a:lnTo>
                    <a:lnTo>
                      <a:pt x="170" y="141"/>
                    </a:lnTo>
                    <a:lnTo>
                      <a:pt x="159" y="153"/>
                    </a:lnTo>
                    <a:lnTo>
                      <a:pt x="149" y="168"/>
                    </a:lnTo>
                    <a:lnTo>
                      <a:pt x="141" y="183"/>
                    </a:lnTo>
                    <a:lnTo>
                      <a:pt x="133" y="201"/>
                    </a:lnTo>
                    <a:lnTo>
                      <a:pt x="125" y="219"/>
                    </a:lnTo>
                    <a:lnTo>
                      <a:pt x="119" y="239"/>
                    </a:lnTo>
                    <a:lnTo>
                      <a:pt x="112" y="261"/>
                    </a:lnTo>
                    <a:lnTo>
                      <a:pt x="108" y="285"/>
                    </a:lnTo>
                    <a:lnTo>
                      <a:pt x="104" y="310"/>
                    </a:lnTo>
                    <a:lnTo>
                      <a:pt x="100" y="337"/>
                    </a:lnTo>
                    <a:lnTo>
                      <a:pt x="97" y="366"/>
                    </a:lnTo>
                    <a:lnTo>
                      <a:pt x="96" y="396"/>
                    </a:lnTo>
                    <a:lnTo>
                      <a:pt x="95" y="462"/>
                    </a:lnTo>
                    <a:lnTo>
                      <a:pt x="95" y="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7"/>
              <p:cNvSpPr/>
              <p:nvPr/>
            </p:nvSpPr>
            <p:spPr bwMode="auto">
              <a:xfrm>
                <a:off x="6808225" y="1801922"/>
                <a:ext cx="3060805" cy="3063747"/>
              </a:xfrm>
              <a:custGeom>
                <a:gdLst>
                  <a:gd name="T0" fmla="*/ 3039 w 3121"/>
                  <a:gd name="T1" fmla="*/ 340 h 3123"/>
                  <a:gd name="T2" fmla="*/ 3117 w 3121"/>
                  <a:gd name="T3" fmla="*/ 511 h 3123"/>
                  <a:gd name="T4" fmla="*/ 3109 w 3121"/>
                  <a:gd name="T5" fmla="*/ 634 h 3123"/>
                  <a:gd name="T6" fmla="*/ 3043 w 3121"/>
                  <a:gd name="T7" fmla="*/ 739 h 3123"/>
                  <a:gd name="T8" fmla="*/ 2803 w 3121"/>
                  <a:gd name="T9" fmla="*/ 903 h 3123"/>
                  <a:gd name="T10" fmla="*/ 2251 w 3121"/>
                  <a:gd name="T11" fmla="*/ 1161 h 3123"/>
                  <a:gd name="T12" fmla="*/ 1827 w 3121"/>
                  <a:gd name="T13" fmla="*/ 1412 h 3123"/>
                  <a:gd name="T14" fmla="*/ 1502 w 3121"/>
                  <a:gd name="T15" fmla="*/ 1713 h 3123"/>
                  <a:gd name="T16" fmla="*/ 1223 w 3121"/>
                  <a:gd name="T17" fmla="*/ 2130 h 3123"/>
                  <a:gd name="T18" fmla="*/ 975 w 3121"/>
                  <a:gd name="T19" fmla="*/ 2655 h 3123"/>
                  <a:gd name="T20" fmla="*/ 778 w 3121"/>
                  <a:gd name="T21" fmla="*/ 3002 h 3123"/>
                  <a:gd name="T22" fmla="*/ 663 w 3121"/>
                  <a:gd name="T23" fmla="*/ 3097 h 3123"/>
                  <a:gd name="T24" fmla="*/ 555 w 3121"/>
                  <a:gd name="T25" fmla="*/ 3123 h 3123"/>
                  <a:gd name="T26" fmla="*/ 390 w 3121"/>
                  <a:gd name="T27" fmla="*/ 3073 h 3123"/>
                  <a:gd name="T28" fmla="*/ 200 w 3121"/>
                  <a:gd name="T29" fmla="*/ 2920 h 3123"/>
                  <a:gd name="T30" fmla="*/ 64 w 3121"/>
                  <a:gd name="T31" fmla="*/ 2757 h 3123"/>
                  <a:gd name="T32" fmla="*/ 0 w 3121"/>
                  <a:gd name="T33" fmla="*/ 2591 h 3123"/>
                  <a:gd name="T34" fmla="*/ 19 w 3121"/>
                  <a:gd name="T35" fmla="*/ 2477 h 3123"/>
                  <a:gd name="T36" fmla="*/ 91 w 3121"/>
                  <a:gd name="T37" fmla="*/ 2378 h 3123"/>
                  <a:gd name="T38" fmla="*/ 366 w 3121"/>
                  <a:gd name="T39" fmla="*/ 2208 h 3123"/>
                  <a:gd name="T40" fmla="*/ 938 w 3121"/>
                  <a:gd name="T41" fmla="*/ 1949 h 3123"/>
                  <a:gd name="T42" fmla="*/ 1368 w 3121"/>
                  <a:gd name="T43" fmla="*/ 1685 h 3123"/>
                  <a:gd name="T44" fmla="*/ 1588 w 3121"/>
                  <a:gd name="T45" fmla="*/ 1483 h 3123"/>
                  <a:gd name="T46" fmla="*/ 1883 w 3121"/>
                  <a:gd name="T47" fmla="*/ 1064 h 3123"/>
                  <a:gd name="T48" fmla="*/ 2112 w 3121"/>
                  <a:gd name="T49" fmla="*/ 579 h 3123"/>
                  <a:gd name="T50" fmla="*/ 2324 w 3121"/>
                  <a:gd name="T51" fmla="*/ 154 h 3123"/>
                  <a:gd name="T52" fmla="*/ 2445 w 3121"/>
                  <a:gd name="T53" fmla="*/ 35 h 3123"/>
                  <a:gd name="T54" fmla="*/ 2545 w 3121"/>
                  <a:gd name="T55" fmla="*/ 1 h 3123"/>
                  <a:gd name="T56" fmla="*/ 2706 w 3121"/>
                  <a:gd name="T57" fmla="*/ 37 h 3123"/>
                  <a:gd name="T58" fmla="*/ 2890 w 3121"/>
                  <a:gd name="T59" fmla="*/ 173 h 3123"/>
                  <a:gd name="T60" fmla="*/ 2030 w 3121"/>
                  <a:gd name="T61" fmla="*/ 1172 h 3123"/>
                  <a:gd name="T62" fmla="*/ 2606 w 3121"/>
                  <a:gd name="T63" fmla="*/ 895 h 3123"/>
                  <a:gd name="T64" fmla="*/ 2923 w 3121"/>
                  <a:gd name="T65" fmla="*/ 722 h 3123"/>
                  <a:gd name="T66" fmla="*/ 3013 w 3121"/>
                  <a:gd name="T67" fmla="*/ 620 h 3123"/>
                  <a:gd name="T68" fmla="*/ 3027 w 3121"/>
                  <a:gd name="T69" fmla="*/ 535 h 3123"/>
                  <a:gd name="T70" fmla="*/ 2970 w 3121"/>
                  <a:gd name="T71" fmla="*/ 403 h 3123"/>
                  <a:gd name="T72" fmla="*/ 2806 w 3121"/>
                  <a:gd name="T73" fmla="*/ 223 h 3123"/>
                  <a:gd name="T74" fmla="*/ 2660 w 3121"/>
                  <a:gd name="T75" fmla="*/ 117 h 3123"/>
                  <a:gd name="T76" fmla="*/ 2542 w 3121"/>
                  <a:gd name="T77" fmla="*/ 97 h 3123"/>
                  <a:gd name="T78" fmla="*/ 2471 w 3121"/>
                  <a:gd name="T79" fmla="*/ 130 h 3123"/>
                  <a:gd name="T80" fmla="*/ 2325 w 3121"/>
                  <a:gd name="T81" fmla="*/ 336 h 3123"/>
                  <a:gd name="T82" fmla="*/ 2093 w 3121"/>
                  <a:gd name="T83" fmla="*/ 854 h 3123"/>
                  <a:gd name="T84" fmla="*/ 1868 w 3121"/>
                  <a:gd name="T85" fmla="*/ 1271 h 3123"/>
                  <a:gd name="T86" fmla="*/ 403 w 3121"/>
                  <a:gd name="T87" fmla="*/ 2970 h 3123"/>
                  <a:gd name="T88" fmla="*/ 534 w 3121"/>
                  <a:gd name="T89" fmla="*/ 3028 h 3123"/>
                  <a:gd name="T90" fmla="*/ 618 w 3121"/>
                  <a:gd name="T91" fmla="*/ 3015 h 3123"/>
                  <a:gd name="T92" fmla="*/ 721 w 3121"/>
                  <a:gd name="T93" fmla="*/ 2925 h 3123"/>
                  <a:gd name="T94" fmla="*/ 893 w 3121"/>
                  <a:gd name="T95" fmla="*/ 2607 h 3123"/>
                  <a:gd name="T96" fmla="*/ 1171 w 3121"/>
                  <a:gd name="T97" fmla="*/ 2032 h 3123"/>
                  <a:gd name="T98" fmla="*/ 1103 w 3121"/>
                  <a:gd name="T99" fmla="*/ 1968 h 3123"/>
                  <a:gd name="T100" fmla="*/ 513 w 3121"/>
                  <a:gd name="T101" fmla="*/ 2242 h 3123"/>
                  <a:gd name="T102" fmla="*/ 198 w 3121"/>
                  <a:gd name="T103" fmla="*/ 2409 h 3123"/>
                  <a:gd name="T104" fmla="*/ 102 w 3121"/>
                  <a:gd name="T105" fmla="*/ 2520 h 3123"/>
                  <a:gd name="T106" fmla="*/ 97 w 3121"/>
                  <a:gd name="T107" fmla="*/ 2607 h 3123"/>
                  <a:gd name="T108" fmla="*/ 166 w 3121"/>
                  <a:gd name="T109" fmla="*/ 2741 h 3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1" h="3123">
                    <a:moveTo>
                      <a:pt x="2919" y="201"/>
                    </a:moveTo>
                    <a:lnTo>
                      <a:pt x="2919" y="201"/>
                    </a:lnTo>
                    <a:lnTo>
                      <a:pt x="2946" y="231"/>
                    </a:lnTo>
                    <a:lnTo>
                      <a:pt x="2974" y="258"/>
                    </a:lnTo>
                    <a:lnTo>
                      <a:pt x="2997" y="287"/>
                    </a:lnTo>
                    <a:lnTo>
                      <a:pt x="3019" y="314"/>
                    </a:lnTo>
                    <a:lnTo>
                      <a:pt x="3039" y="340"/>
                    </a:lnTo>
                    <a:lnTo>
                      <a:pt x="3056" y="366"/>
                    </a:lnTo>
                    <a:lnTo>
                      <a:pt x="3072" y="392"/>
                    </a:lnTo>
                    <a:lnTo>
                      <a:pt x="3084" y="417"/>
                    </a:lnTo>
                    <a:lnTo>
                      <a:pt x="3097" y="441"/>
                    </a:lnTo>
                    <a:lnTo>
                      <a:pt x="3105" y="464"/>
                    </a:lnTo>
                    <a:lnTo>
                      <a:pt x="3113" y="488"/>
                    </a:lnTo>
                    <a:lnTo>
                      <a:pt x="3117" y="511"/>
                    </a:lnTo>
                    <a:lnTo>
                      <a:pt x="3120" y="534"/>
                    </a:lnTo>
                    <a:lnTo>
                      <a:pt x="3121" y="556"/>
                    </a:lnTo>
                    <a:lnTo>
                      <a:pt x="3120" y="578"/>
                    </a:lnTo>
                    <a:lnTo>
                      <a:pt x="3117" y="600"/>
                    </a:lnTo>
                    <a:lnTo>
                      <a:pt x="3117" y="600"/>
                    </a:lnTo>
                    <a:lnTo>
                      <a:pt x="3114" y="617"/>
                    </a:lnTo>
                    <a:lnTo>
                      <a:pt x="3109" y="634"/>
                    </a:lnTo>
                    <a:lnTo>
                      <a:pt x="3103" y="650"/>
                    </a:lnTo>
                    <a:lnTo>
                      <a:pt x="3095" y="665"/>
                    </a:lnTo>
                    <a:lnTo>
                      <a:pt x="3087" y="680"/>
                    </a:lnTo>
                    <a:lnTo>
                      <a:pt x="3077" y="695"/>
                    </a:lnTo>
                    <a:lnTo>
                      <a:pt x="3068" y="710"/>
                    </a:lnTo>
                    <a:lnTo>
                      <a:pt x="3056" y="724"/>
                    </a:lnTo>
                    <a:lnTo>
                      <a:pt x="3043" y="739"/>
                    </a:lnTo>
                    <a:lnTo>
                      <a:pt x="3030" y="752"/>
                    </a:lnTo>
                    <a:lnTo>
                      <a:pt x="3001" y="778"/>
                    </a:lnTo>
                    <a:lnTo>
                      <a:pt x="2968" y="804"/>
                    </a:lnTo>
                    <a:lnTo>
                      <a:pt x="2931" y="830"/>
                    </a:lnTo>
                    <a:lnTo>
                      <a:pt x="2892" y="855"/>
                    </a:lnTo>
                    <a:lnTo>
                      <a:pt x="2849" y="879"/>
                    </a:lnTo>
                    <a:lnTo>
                      <a:pt x="2803" y="903"/>
                    </a:lnTo>
                    <a:lnTo>
                      <a:pt x="2755" y="927"/>
                    </a:lnTo>
                    <a:lnTo>
                      <a:pt x="2653" y="975"/>
                    </a:lnTo>
                    <a:lnTo>
                      <a:pt x="2544" y="1026"/>
                    </a:lnTo>
                    <a:lnTo>
                      <a:pt x="2544" y="1026"/>
                    </a:lnTo>
                    <a:lnTo>
                      <a:pt x="2430" y="1076"/>
                    </a:lnTo>
                    <a:lnTo>
                      <a:pt x="2311" y="1132"/>
                    </a:lnTo>
                    <a:lnTo>
                      <a:pt x="2251" y="1161"/>
                    </a:lnTo>
                    <a:lnTo>
                      <a:pt x="2190" y="1192"/>
                    </a:lnTo>
                    <a:lnTo>
                      <a:pt x="2130" y="1224"/>
                    </a:lnTo>
                    <a:lnTo>
                      <a:pt x="2068" y="1258"/>
                    </a:lnTo>
                    <a:lnTo>
                      <a:pt x="2007" y="1293"/>
                    </a:lnTo>
                    <a:lnTo>
                      <a:pt x="1945" y="1332"/>
                    </a:lnTo>
                    <a:lnTo>
                      <a:pt x="1885" y="1371"/>
                    </a:lnTo>
                    <a:lnTo>
                      <a:pt x="1827" y="1412"/>
                    </a:lnTo>
                    <a:lnTo>
                      <a:pt x="1768" y="1457"/>
                    </a:lnTo>
                    <a:lnTo>
                      <a:pt x="1711" y="1504"/>
                    </a:lnTo>
                    <a:lnTo>
                      <a:pt x="1656" y="1551"/>
                    </a:lnTo>
                    <a:lnTo>
                      <a:pt x="1601" y="1603"/>
                    </a:lnTo>
                    <a:lnTo>
                      <a:pt x="1601" y="1603"/>
                    </a:lnTo>
                    <a:lnTo>
                      <a:pt x="1551" y="1657"/>
                    </a:lnTo>
                    <a:lnTo>
                      <a:pt x="1502" y="1713"/>
                    </a:lnTo>
                    <a:lnTo>
                      <a:pt x="1455" y="1770"/>
                    </a:lnTo>
                    <a:lnTo>
                      <a:pt x="1412" y="1827"/>
                    </a:lnTo>
                    <a:lnTo>
                      <a:pt x="1369" y="1887"/>
                    </a:lnTo>
                    <a:lnTo>
                      <a:pt x="1330" y="1947"/>
                    </a:lnTo>
                    <a:lnTo>
                      <a:pt x="1293" y="2008"/>
                    </a:lnTo>
                    <a:lnTo>
                      <a:pt x="1257" y="2069"/>
                    </a:lnTo>
                    <a:lnTo>
                      <a:pt x="1223" y="2130"/>
                    </a:lnTo>
                    <a:lnTo>
                      <a:pt x="1190" y="2192"/>
                    </a:lnTo>
                    <a:lnTo>
                      <a:pt x="1160" y="2253"/>
                    </a:lnTo>
                    <a:lnTo>
                      <a:pt x="1130" y="2313"/>
                    </a:lnTo>
                    <a:lnTo>
                      <a:pt x="1076" y="2431"/>
                    </a:lnTo>
                    <a:lnTo>
                      <a:pt x="1024" y="2544"/>
                    </a:lnTo>
                    <a:lnTo>
                      <a:pt x="1024" y="2544"/>
                    </a:lnTo>
                    <a:lnTo>
                      <a:pt x="975" y="2655"/>
                    </a:lnTo>
                    <a:lnTo>
                      <a:pt x="926" y="2757"/>
                    </a:lnTo>
                    <a:lnTo>
                      <a:pt x="902" y="2805"/>
                    </a:lnTo>
                    <a:lnTo>
                      <a:pt x="878" y="2850"/>
                    </a:lnTo>
                    <a:lnTo>
                      <a:pt x="853" y="2893"/>
                    </a:lnTo>
                    <a:lnTo>
                      <a:pt x="829" y="2932"/>
                    </a:lnTo>
                    <a:lnTo>
                      <a:pt x="804" y="2969"/>
                    </a:lnTo>
                    <a:lnTo>
                      <a:pt x="778" y="3002"/>
                    </a:lnTo>
                    <a:lnTo>
                      <a:pt x="751" y="3032"/>
                    </a:lnTo>
                    <a:lnTo>
                      <a:pt x="737" y="3046"/>
                    </a:lnTo>
                    <a:lnTo>
                      <a:pt x="723" y="3058"/>
                    </a:lnTo>
                    <a:lnTo>
                      <a:pt x="708" y="3069"/>
                    </a:lnTo>
                    <a:lnTo>
                      <a:pt x="695" y="3080"/>
                    </a:lnTo>
                    <a:lnTo>
                      <a:pt x="680" y="3089"/>
                    </a:lnTo>
                    <a:lnTo>
                      <a:pt x="663" y="3097"/>
                    </a:lnTo>
                    <a:lnTo>
                      <a:pt x="648" y="3104"/>
                    </a:lnTo>
                    <a:lnTo>
                      <a:pt x="632" y="3111"/>
                    </a:lnTo>
                    <a:lnTo>
                      <a:pt x="616" y="3115"/>
                    </a:lnTo>
                    <a:lnTo>
                      <a:pt x="599" y="3119"/>
                    </a:lnTo>
                    <a:lnTo>
                      <a:pt x="599" y="3119"/>
                    </a:lnTo>
                    <a:lnTo>
                      <a:pt x="577" y="3122"/>
                    </a:lnTo>
                    <a:lnTo>
                      <a:pt x="555" y="3123"/>
                    </a:lnTo>
                    <a:lnTo>
                      <a:pt x="532" y="3122"/>
                    </a:lnTo>
                    <a:lnTo>
                      <a:pt x="510" y="3119"/>
                    </a:lnTo>
                    <a:lnTo>
                      <a:pt x="487" y="3114"/>
                    </a:lnTo>
                    <a:lnTo>
                      <a:pt x="464" y="3107"/>
                    </a:lnTo>
                    <a:lnTo>
                      <a:pt x="439" y="3097"/>
                    </a:lnTo>
                    <a:lnTo>
                      <a:pt x="415" y="3086"/>
                    </a:lnTo>
                    <a:lnTo>
                      <a:pt x="390" y="3073"/>
                    </a:lnTo>
                    <a:lnTo>
                      <a:pt x="364" y="3058"/>
                    </a:lnTo>
                    <a:lnTo>
                      <a:pt x="338" y="3040"/>
                    </a:lnTo>
                    <a:lnTo>
                      <a:pt x="312" y="3021"/>
                    </a:lnTo>
                    <a:lnTo>
                      <a:pt x="285" y="2999"/>
                    </a:lnTo>
                    <a:lnTo>
                      <a:pt x="258" y="2974"/>
                    </a:lnTo>
                    <a:lnTo>
                      <a:pt x="229" y="2949"/>
                    </a:lnTo>
                    <a:lnTo>
                      <a:pt x="200" y="2920"/>
                    </a:lnTo>
                    <a:lnTo>
                      <a:pt x="200" y="2920"/>
                    </a:lnTo>
                    <a:lnTo>
                      <a:pt x="172" y="2891"/>
                    </a:lnTo>
                    <a:lnTo>
                      <a:pt x="146" y="2864"/>
                    </a:lnTo>
                    <a:lnTo>
                      <a:pt x="123" y="2835"/>
                    </a:lnTo>
                    <a:lnTo>
                      <a:pt x="101" y="2809"/>
                    </a:lnTo>
                    <a:lnTo>
                      <a:pt x="82" y="2783"/>
                    </a:lnTo>
                    <a:lnTo>
                      <a:pt x="64" y="2757"/>
                    </a:lnTo>
                    <a:lnTo>
                      <a:pt x="49" y="2731"/>
                    </a:lnTo>
                    <a:lnTo>
                      <a:pt x="35" y="2707"/>
                    </a:lnTo>
                    <a:lnTo>
                      <a:pt x="24" y="2684"/>
                    </a:lnTo>
                    <a:lnTo>
                      <a:pt x="15" y="2659"/>
                    </a:lnTo>
                    <a:lnTo>
                      <a:pt x="8" y="2636"/>
                    </a:lnTo>
                    <a:lnTo>
                      <a:pt x="4" y="2614"/>
                    </a:lnTo>
                    <a:lnTo>
                      <a:pt x="0" y="2591"/>
                    </a:lnTo>
                    <a:lnTo>
                      <a:pt x="0" y="2569"/>
                    </a:lnTo>
                    <a:lnTo>
                      <a:pt x="1" y="2547"/>
                    </a:lnTo>
                    <a:lnTo>
                      <a:pt x="4" y="2525"/>
                    </a:lnTo>
                    <a:lnTo>
                      <a:pt x="4" y="2525"/>
                    </a:lnTo>
                    <a:lnTo>
                      <a:pt x="8" y="2509"/>
                    </a:lnTo>
                    <a:lnTo>
                      <a:pt x="12" y="2492"/>
                    </a:lnTo>
                    <a:lnTo>
                      <a:pt x="19" y="2477"/>
                    </a:lnTo>
                    <a:lnTo>
                      <a:pt x="26" y="2462"/>
                    </a:lnTo>
                    <a:lnTo>
                      <a:pt x="34" y="2447"/>
                    </a:lnTo>
                    <a:lnTo>
                      <a:pt x="43" y="2432"/>
                    </a:lnTo>
                    <a:lnTo>
                      <a:pt x="54" y="2419"/>
                    </a:lnTo>
                    <a:lnTo>
                      <a:pt x="65" y="2404"/>
                    </a:lnTo>
                    <a:lnTo>
                      <a:pt x="78" y="2390"/>
                    </a:lnTo>
                    <a:lnTo>
                      <a:pt x="91" y="2378"/>
                    </a:lnTo>
                    <a:lnTo>
                      <a:pt x="121" y="2352"/>
                    </a:lnTo>
                    <a:lnTo>
                      <a:pt x="154" y="2326"/>
                    </a:lnTo>
                    <a:lnTo>
                      <a:pt x="190" y="2301"/>
                    </a:lnTo>
                    <a:lnTo>
                      <a:pt x="229" y="2278"/>
                    </a:lnTo>
                    <a:lnTo>
                      <a:pt x="273" y="2255"/>
                    </a:lnTo>
                    <a:lnTo>
                      <a:pt x="318" y="2232"/>
                    </a:lnTo>
                    <a:lnTo>
                      <a:pt x="366" y="2208"/>
                    </a:lnTo>
                    <a:lnTo>
                      <a:pt x="468" y="2162"/>
                    </a:lnTo>
                    <a:lnTo>
                      <a:pt x="577" y="2114"/>
                    </a:lnTo>
                    <a:lnTo>
                      <a:pt x="577" y="2114"/>
                    </a:lnTo>
                    <a:lnTo>
                      <a:pt x="693" y="2064"/>
                    </a:lnTo>
                    <a:lnTo>
                      <a:pt x="814" y="2009"/>
                    </a:lnTo>
                    <a:lnTo>
                      <a:pt x="875" y="1980"/>
                    </a:lnTo>
                    <a:lnTo>
                      <a:pt x="938" y="1949"/>
                    </a:lnTo>
                    <a:lnTo>
                      <a:pt x="999" y="1917"/>
                    </a:lnTo>
                    <a:lnTo>
                      <a:pt x="1062" y="1883"/>
                    </a:lnTo>
                    <a:lnTo>
                      <a:pt x="1125" y="1848"/>
                    </a:lnTo>
                    <a:lnTo>
                      <a:pt x="1186" y="1811"/>
                    </a:lnTo>
                    <a:lnTo>
                      <a:pt x="1248" y="1771"/>
                    </a:lnTo>
                    <a:lnTo>
                      <a:pt x="1308" y="1729"/>
                    </a:lnTo>
                    <a:lnTo>
                      <a:pt x="1368" y="1685"/>
                    </a:lnTo>
                    <a:lnTo>
                      <a:pt x="1425" y="1639"/>
                    </a:lnTo>
                    <a:lnTo>
                      <a:pt x="1481" y="1590"/>
                    </a:lnTo>
                    <a:lnTo>
                      <a:pt x="1509" y="1564"/>
                    </a:lnTo>
                    <a:lnTo>
                      <a:pt x="1536" y="1538"/>
                    </a:lnTo>
                    <a:lnTo>
                      <a:pt x="1536" y="1538"/>
                    </a:lnTo>
                    <a:lnTo>
                      <a:pt x="1562" y="1510"/>
                    </a:lnTo>
                    <a:lnTo>
                      <a:pt x="1588" y="1483"/>
                    </a:lnTo>
                    <a:lnTo>
                      <a:pt x="1637" y="1427"/>
                    </a:lnTo>
                    <a:lnTo>
                      <a:pt x="1683" y="1368"/>
                    </a:lnTo>
                    <a:lnTo>
                      <a:pt x="1728" y="1310"/>
                    </a:lnTo>
                    <a:lnTo>
                      <a:pt x="1769" y="1250"/>
                    </a:lnTo>
                    <a:lnTo>
                      <a:pt x="1809" y="1188"/>
                    </a:lnTo>
                    <a:lnTo>
                      <a:pt x="1847" y="1125"/>
                    </a:lnTo>
                    <a:lnTo>
                      <a:pt x="1883" y="1064"/>
                    </a:lnTo>
                    <a:lnTo>
                      <a:pt x="1915" y="1001"/>
                    </a:lnTo>
                    <a:lnTo>
                      <a:pt x="1948" y="938"/>
                    </a:lnTo>
                    <a:lnTo>
                      <a:pt x="1978" y="877"/>
                    </a:lnTo>
                    <a:lnTo>
                      <a:pt x="2007" y="815"/>
                    </a:lnTo>
                    <a:lnTo>
                      <a:pt x="2062" y="694"/>
                    </a:lnTo>
                    <a:lnTo>
                      <a:pt x="2112" y="579"/>
                    </a:lnTo>
                    <a:lnTo>
                      <a:pt x="2112" y="579"/>
                    </a:lnTo>
                    <a:lnTo>
                      <a:pt x="2160" y="468"/>
                    </a:lnTo>
                    <a:lnTo>
                      <a:pt x="2206" y="366"/>
                    </a:lnTo>
                    <a:lnTo>
                      <a:pt x="2229" y="318"/>
                    </a:lnTo>
                    <a:lnTo>
                      <a:pt x="2253" y="273"/>
                    </a:lnTo>
                    <a:lnTo>
                      <a:pt x="2276" y="231"/>
                    </a:lnTo>
                    <a:lnTo>
                      <a:pt x="2300" y="191"/>
                    </a:lnTo>
                    <a:lnTo>
                      <a:pt x="2324" y="154"/>
                    </a:lnTo>
                    <a:lnTo>
                      <a:pt x="2350" y="122"/>
                    </a:lnTo>
                    <a:lnTo>
                      <a:pt x="2376" y="91"/>
                    </a:lnTo>
                    <a:lnTo>
                      <a:pt x="2389" y="79"/>
                    </a:lnTo>
                    <a:lnTo>
                      <a:pt x="2403" y="67"/>
                    </a:lnTo>
                    <a:lnTo>
                      <a:pt x="2417" y="55"/>
                    </a:lnTo>
                    <a:lnTo>
                      <a:pt x="2430" y="45"/>
                    </a:lnTo>
                    <a:lnTo>
                      <a:pt x="2445" y="35"/>
                    </a:lnTo>
                    <a:lnTo>
                      <a:pt x="2460" y="27"/>
                    </a:lnTo>
                    <a:lnTo>
                      <a:pt x="2475" y="19"/>
                    </a:lnTo>
                    <a:lnTo>
                      <a:pt x="2492" y="14"/>
                    </a:lnTo>
                    <a:lnTo>
                      <a:pt x="2508" y="8"/>
                    </a:lnTo>
                    <a:lnTo>
                      <a:pt x="2524" y="4"/>
                    </a:lnTo>
                    <a:lnTo>
                      <a:pt x="2524" y="4"/>
                    </a:lnTo>
                    <a:lnTo>
                      <a:pt x="2545" y="1"/>
                    </a:lnTo>
                    <a:lnTo>
                      <a:pt x="2567" y="0"/>
                    </a:lnTo>
                    <a:lnTo>
                      <a:pt x="2590" y="1"/>
                    </a:lnTo>
                    <a:lnTo>
                      <a:pt x="2612" y="4"/>
                    </a:lnTo>
                    <a:lnTo>
                      <a:pt x="2635" y="10"/>
                    </a:lnTo>
                    <a:lnTo>
                      <a:pt x="2658" y="16"/>
                    </a:lnTo>
                    <a:lnTo>
                      <a:pt x="2681" y="26"/>
                    </a:lnTo>
                    <a:lnTo>
                      <a:pt x="2706" y="37"/>
                    </a:lnTo>
                    <a:lnTo>
                      <a:pt x="2731" y="49"/>
                    </a:lnTo>
                    <a:lnTo>
                      <a:pt x="2755" y="66"/>
                    </a:lnTo>
                    <a:lnTo>
                      <a:pt x="2781" y="82"/>
                    </a:lnTo>
                    <a:lnTo>
                      <a:pt x="2807" y="102"/>
                    </a:lnTo>
                    <a:lnTo>
                      <a:pt x="2834" y="123"/>
                    </a:lnTo>
                    <a:lnTo>
                      <a:pt x="2862" y="147"/>
                    </a:lnTo>
                    <a:lnTo>
                      <a:pt x="2890" y="173"/>
                    </a:lnTo>
                    <a:lnTo>
                      <a:pt x="2919" y="201"/>
                    </a:lnTo>
                    <a:lnTo>
                      <a:pt x="2919" y="201"/>
                    </a:lnTo>
                    <a:close/>
                    <a:moveTo>
                      <a:pt x="1868" y="1271"/>
                    </a:moveTo>
                    <a:lnTo>
                      <a:pt x="1868" y="1271"/>
                    </a:lnTo>
                    <a:lnTo>
                      <a:pt x="1907" y="1246"/>
                    </a:lnTo>
                    <a:lnTo>
                      <a:pt x="1948" y="1220"/>
                    </a:lnTo>
                    <a:lnTo>
                      <a:pt x="2030" y="1172"/>
                    </a:lnTo>
                    <a:lnTo>
                      <a:pt x="2112" y="1128"/>
                    </a:lnTo>
                    <a:lnTo>
                      <a:pt x="2194" y="1086"/>
                    </a:lnTo>
                    <a:lnTo>
                      <a:pt x="2273" y="1046"/>
                    </a:lnTo>
                    <a:lnTo>
                      <a:pt x="2352" y="1009"/>
                    </a:lnTo>
                    <a:lnTo>
                      <a:pt x="2505" y="940"/>
                    </a:lnTo>
                    <a:lnTo>
                      <a:pt x="2505" y="940"/>
                    </a:lnTo>
                    <a:lnTo>
                      <a:pt x="2606" y="895"/>
                    </a:lnTo>
                    <a:lnTo>
                      <a:pt x="2699" y="851"/>
                    </a:lnTo>
                    <a:lnTo>
                      <a:pt x="2743" y="829"/>
                    </a:lnTo>
                    <a:lnTo>
                      <a:pt x="2785" y="807"/>
                    </a:lnTo>
                    <a:lnTo>
                      <a:pt x="2823" y="787"/>
                    </a:lnTo>
                    <a:lnTo>
                      <a:pt x="2860" y="765"/>
                    </a:lnTo>
                    <a:lnTo>
                      <a:pt x="2893" y="744"/>
                    </a:lnTo>
                    <a:lnTo>
                      <a:pt x="2923" y="722"/>
                    </a:lnTo>
                    <a:lnTo>
                      <a:pt x="2949" y="701"/>
                    </a:lnTo>
                    <a:lnTo>
                      <a:pt x="2972" y="677"/>
                    </a:lnTo>
                    <a:lnTo>
                      <a:pt x="2983" y="666"/>
                    </a:lnTo>
                    <a:lnTo>
                      <a:pt x="2993" y="656"/>
                    </a:lnTo>
                    <a:lnTo>
                      <a:pt x="3001" y="643"/>
                    </a:lnTo>
                    <a:lnTo>
                      <a:pt x="3008" y="632"/>
                    </a:lnTo>
                    <a:lnTo>
                      <a:pt x="3013" y="620"/>
                    </a:lnTo>
                    <a:lnTo>
                      <a:pt x="3019" y="608"/>
                    </a:lnTo>
                    <a:lnTo>
                      <a:pt x="3023" y="595"/>
                    </a:lnTo>
                    <a:lnTo>
                      <a:pt x="3026" y="583"/>
                    </a:lnTo>
                    <a:lnTo>
                      <a:pt x="3026" y="583"/>
                    </a:lnTo>
                    <a:lnTo>
                      <a:pt x="3027" y="568"/>
                    </a:lnTo>
                    <a:lnTo>
                      <a:pt x="3028" y="552"/>
                    </a:lnTo>
                    <a:lnTo>
                      <a:pt x="3027" y="535"/>
                    </a:lnTo>
                    <a:lnTo>
                      <a:pt x="3023" y="518"/>
                    </a:lnTo>
                    <a:lnTo>
                      <a:pt x="3019" y="500"/>
                    </a:lnTo>
                    <a:lnTo>
                      <a:pt x="3012" y="482"/>
                    </a:lnTo>
                    <a:lnTo>
                      <a:pt x="3004" y="463"/>
                    </a:lnTo>
                    <a:lnTo>
                      <a:pt x="2994" y="444"/>
                    </a:lnTo>
                    <a:lnTo>
                      <a:pt x="2982" y="425"/>
                    </a:lnTo>
                    <a:lnTo>
                      <a:pt x="2970" y="403"/>
                    </a:lnTo>
                    <a:lnTo>
                      <a:pt x="2955" y="382"/>
                    </a:lnTo>
                    <a:lnTo>
                      <a:pt x="2937" y="361"/>
                    </a:lnTo>
                    <a:lnTo>
                      <a:pt x="2919" y="339"/>
                    </a:lnTo>
                    <a:lnTo>
                      <a:pt x="2899" y="315"/>
                    </a:lnTo>
                    <a:lnTo>
                      <a:pt x="2852" y="268"/>
                    </a:lnTo>
                    <a:lnTo>
                      <a:pt x="2852" y="268"/>
                    </a:lnTo>
                    <a:lnTo>
                      <a:pt x="2806" y="223"/>
                    </a:lnTo>
                    <a:lnTo>
                      <a:pt x="2782" y="202"/>
                    </a:lnTo>
                    <a:lnTo>
                      <a:pt x="2761" y="183"/>
                    </a:lnTo>
                    <a:lnTo>
                      <a:pt x="2739" y="167"/>
                    </a:lnTo>
                    <a:lnTo>
                      <a:pt x="2718" y="152"/>
                    </a:lnTo>
                    <a:lnTo>
                      <a:pt x="2698" y="139"/>
                    </a:lnTo>
                    <a:lnTo>
                      <a:pt x="2679" y="127"/>
                    </a:lnTo>
                    <a:lnTo>
                      <a:pt x="2660" y="117"/>
                    </a:lnTo>
                    <a:lnTo>
                      <a:pt x="2640" y="109"/>
                    </a:lnTo>
                    <a:lnTo>
                      <a:pt x="2623" y="104"/>
                    </a:lnTo>
                    <a:lnTo>
                      <a:pt x="2605" y="98"/>
                    </a:lnTo>
                    <a:lnTo>
                      <a:pt x="2589" y="96"/>
                    </a:lnTo>
                    <a:lnTo>
                      <a:pt x="2572" y="94"/>
                    </a:lnTo>
                    <a:lnTo>
                      <a:pt x="2557" y="94"/>
                    </a:lnTo>
                    <a:lnTo>
                      <a:pt x="2542" y="97"/>
                    </a:lnTo>
                    <a:lnTo>
                      <a:pt x="2542" y="97"/>
                    </a:lnTo>
                    <a:lnTo>
                      <a:pt x="2530" y="100"/>
                    </a:lnTo>
                    <a:lnTo>
                      <a:pt x="2518" y="104"/>
                    </a:lnTo>
                    <a:lnTo>
                      <a:pt x="2505" y="108"/>
                    </a:lnTo>
                    <a:lnTo>
                      <a:pt x="2494" y="115"/>
                    </a:lnTo>
                    <a:lnTo>
                      <a:pt x="2483" y="122"/>
                    </a:lnTo>
                    <a:lnTo>
                      <a:pt x="2471" y="130"/>
                    </a:lnTo>
                    <a:lnTo>
                      <a:pt x="2449" y="149"/>
                    </a:lnTo>
                    <a:lnTo>
                      <a:pt x="2429" y="172"/>
                    </a:lnTo>
                    <a:lnTo>
                      <a:pt x="2407" y="199"/>
                    </a:lnTo>
                    <a:lnTo>
                      <a:pt x="2387" y="228"/>
                    </a:lnTo>
                    <a:lnTo>
                      <a:pt x="2366" y="262"/>
                    </a:lnTo>
                    <a:lnTo>
                      <a:pt x="2346" y="298"/>
                    </a:lnTo>
                    <a:lnTo>
                      <a:pt x="2325" y="336"/>
                    </a:lnTo>
                    <a:lnTo>
                      <a:pt x="2305" y="378"/>
                    </a:lnTo>
                    <a:lnTo>
                      <a:pt x="2284" y="422"/>
                    </a:lnTo>
                    <a:lnTo>
                      <a:pt x="2242" y="515"/>
                    </a:lnTo>
                    <a:lnTo>
                      <a:pt x="2198" y="616"/>
                    </a:lnTo>
                    <a:lnTo>
                      <a:pt x="2198" y="616"/>
                    </a:lnTo>
                    <a:lnTo>
                      <a:pt x="2130" y="772"/>
                    </a:lnTo>
                    <a:lnTo>
                      <a:pt x="2093" y="854"/>
                    </a:lnTo>
                    <a:lnTo>
                      <a:pt x="2053" y="935"/>
                    </a:lnTo>
                    <a:lnTo>
                      <a:pt x="2011" y="1020"/>
                    </a:lnTo>
                    <a:lnTo>
                      <a:pt x="1967" y="1103"/>
                    </a:lnTo>
                    <a:lnTo>
                      <a:pt x="1918" y="1188"/>
                    </a:lnTo>
                    <a:lnTo>
                      <a:pt x="1894" y="1229"/>
                    </a:lnTo>
                    <a:lnTo>
                      <a:pt x="1868" y="1271"/>
                    </a:lnTo>
                    <a:lnTo>
                      <a:pt x="1868" y="1271"/>
                    </a:lnTo>
                    <a:close/>
                    <a:moveTo>
                      <a:pt x="266" y="2854"/>
                    </a:moveTo>
                    <a:lnTo>
                      <a:pt x="266" y="2854"/>
                    </a:lnTo>
                    <a:lnTo>
                      <a:pt x="314" y="2901"/>
                    </a:lnTo>
                    <a:lnTo>
                      <a:pt x="337" y="2920"/>
                    </a:lnTo>
                    <a:lnTo>
                      <a:pt x="359" y="2939"/>
                    </a:lnTo>
                    <a:lnTo>
                      <a:pt x="381" y="2955"/>
                    </a:lnTo>
                    <a:lnTo>
                      <a:pt x="403" y="2970"/>
                    </a:lnTo>
                    <a:lnTo>
                      <a:pt x="423" y="2984"/>
                    </a:lnTo>
                    <a:lnTo>
                      <a:pt x="444" y="2995"/>
                    </a:lnTo>
                    <a:lnTo>
                      <a:pt x="463" y="3006"/>
                    </a:lnTo>
                    <a:lnTo>
                      <a:pt x="480" y="3014"/>
                    </a:lnTo>
                    <a:lnTo>
                      <a:pt x="500" y="3020"/>
                    </a:lnTo>
                    <a:lnTo>
                      <a:pt x="517" y="3025"/>
                    </a:lnTo>
                    <a:lnTo>
                      <a:pt x="534" y="3028"/>
                    </a:lnTo>
                    <a:lnTo>
                      <a:pt x="550" y="3029"/>
                    </a:lnTo>
                    <a:lnTo>
                      <a:pt x="566" y="3029"/>
                    </a:lnTo>
                    <a:lnTo>
                      <a:pt x="581" y="3028"/>
                    </a:lnTo>
                    <a:lnTo>
                      <a:pt x="581" y="3028"/>
                    </a:lnTo>
                    <a:lnTo>
                      <a:pt x="595" y="3025"/>
                    </a:lnTo>
                    <a:lnTo>
                      <a:pt x="607" y="3021"/>
                    </a:lnTo>
                    <a:lnTo>
                      <a:pt x="618" y="3015"/>
                    </a:lnTo>
                    <a:lnTo>
                      <a:pt x="631" y="3009"/>
                    </a:lnTo>
                    <a:lnTo>
                      <a:pt x="643" y="3002"/>
                    </a:lnTo>
                    <a:lnTo>
                      <a:pt x="654" y="2994"/>
                    </a:lnTo>
                    <a:lnTo>
                      <a:pt x="666" y="2984"/>
                    </a:lnTo>
                    <a:lnTo>
                      <a:pt x="677" y="2974"/>
                    </a:lnTo>
                    <a:lnTo>
                      <a:pt x="699" y="2951"/>
                    </a:lnTo>
                    <a:lnTo>
                      <a:pt x="721" y="2925"/>
                    </a:lnTo>
                    <a:lnTo>
                      <a:pt x="743" y="2895"/>
                    </a:lnTo>
                    <a:lnTo>
                      <a:pt x="764" y="2861"/>
                    </a:lnTo>
                    <a:lnTo>
                      <a:pt x="785" y="2826"/>
                    </a:lnTo>
                    <a:lnTo>
                      <a:pt x="807" y="2786"/>
                    </a:lnTo>
                    <a:lnTo>
                      <a:pt x="827" y="2745"/>
                    </a:lnTo>
                    <a:lnTo>
                      <a:pt x="849" y="2701"/>
                    </a:lnTo>
                    <a:lnTo>
                      <a:pt x="893" y="2607"/>
                    </a:lnTo>
                    <a:lnTo>
                      <a:pt x="939" y="2506"/>
                    </a:lnTo>
                    <a:lnTo>
                      <a:pt x="939" y="2506"/>
                    </a:lnTo>
                    <a:lnTo>
                      <a:pt x="1007" y="2354"/>
                    </a:lnTo>
                    <a:lnTo>
                      <a:pt x="1044" y="2275"/>
                    </a:lnTo>
                    <a:lnTo>
                      <a:pt x="1084" y="2195"/>
                    </a:lnTo>
                    <a:lnTo>
                      <a:pt x="1126" y="2113"/>
                    </a:lnTo>
                    <a:lnTo>
                      <a:pt x="1171" y="2032"/>
                    </a:lnTo>
                    <a:lnTo>
                      <a:pt x="1219" y="1950"/>
                    </a:lnTo>
                    <a:lnTo>
                      <a:pt x="1244" y="1909"/>
                    </a:lnTo>
                    <a:lnTo>
                      <a:pt x="1270" y="1868"/>
                    </a:lnTo>
                    <a:lnTo>
                      <a:pt x="1270" y="1868"/>
                    </a:lnTo>
                    <a:lnTo>
                      <a:pt x="1229" y="1894"/>
                    </a:lnTo>
                    <a:lnTo>
                      <a:pt x="1186" y="1920"/>
                    </a:lnTo>
                    <a:lnTo>
                      <a:pt x="1103" y="1968"/>
                    </a:lnTo>
                    <a:lnTo>
                      <a:pt x="1018" y="2013"/>
                    </a:lnTo>
                    <a:lnTo>
                      <a:pt x="935" y="2055"/>
                    </a:lnTo>
                    <a:lnTo>
                      <a:pt x="852" y="2094"/>
                    </a:lnTo>
                    <a:lnTo>
                      <a:pt x="771" y="2130"/>
                    </a:lnTo>
                    <a:lnTo>
                      <a:pt x="614" y="2199"/>
                    </a:lnTo>
                    <a:lnTo>
                      <a:pt x="614" y="2199"/>
                    </a:lnTo>
                    <a:lnTo>
                      <a:pt x="513" y="2242"/>
                    </a:lnTo>
                    <a:lnTo>
                      <a:pt x="420" y="2285"/>
                    </a:lnTo>
                    <a:lnTo>
                      <a:pt x="377" y="2305"/>
                    </a:lnTo>
                    <a:lnTo>
                      <a:pt x="336" y="2326"/>
                    </a:lnTo>
                    <a:lnTo>
                      <a:pt x="296" y="2346"/>
                    </a:lnTo>
                    <a:lnTo>
                      <a:pt x="261" y="2367"/>
                    </a:lnTo>
                    <a:lnTo>
                      <a:pt x="228" y="2387"/>
                    </a:lnTo>
                    <a:lnTo>
                      <a:pt x="198" y="2409"/>
                    </a:lnTo>
                    <a:lnTo>
                      <a:pt x="170" y="2430"/>
                    </a:lnTo>
                    <a:lnTo>
                      <a:pt x="149" y="2451"/>
                    </a:lnTo>
                    <a:lnTo>
                      <a:pt x="129" y="2473"/>
                    </a:lnTo>
                    <a:lnTo>
                      <a:pt x="121" y="2484"/>
                    </a:lnTo>
                    <a:lnTo>
                      <a:pt x="113" y="2496"/>
                    </a:lnTo>
                    <a:lnTo>
                      <a:pt x="108" y="2507"/>
                    </a:lnTo>
                    <a:lnTo>
                      <a:pt x="102" y="2520"/>
                    </a:lnTo>
                    <a:lnTo>
                      <a:pt x="98" y="2531"/>
                    </a:lnTo>
                    <a:lnTo>
                      <a:pt x="95" y="2543"/>
                    </a:lnTo>
                    <a:lnTo>
                      <a:pt x="95" y="2543"/>
                    </a:lnTo>
                    <a:lnTo>
                      <a:pt x="94" y="2558"/>
                    </a:lnTo>
                    <a:lnTo>
                      <a:pt x="93" y="2574"/>
                    </a:lnTo>
                    <a:lnTo>
                      <a:pt x="94" y="2591"/>
                    </a:lnTo>
                    <a:lnTo>
                      <a:pt x="97" y="2607"/>
                    </a:lnTo>
                    <a:lnTo>
                      <a:pt x="102" y="2625"/>
                    </a:lnTo>
                    <a:lnTo>
                      <a:pt x="109" y="2643"/>
                    </a:lnTo>
                    <a:lnTo>
                      <a:pt x="117" y="2660"/>
                    </a:lnTo>
                    <a:lnTo>
                      <a:pt x="127" y="2679"/>
                    </a:lnTo>
                    <a:lnTo>
                      <a:pt x="138" y="2700"/>
                    </a:lnTo>
                    <a:lnTo>
                      <a:pt x="151" y="2719"/>
                    </a:lnTo>
                    <a:lnTo>
                      <a:pt x="166" y="2741"/>
                    </a:lnTo>
                    <a:lnTo>
                      <a:pt x="183" y="2761"/>
                    </a:lnTo>
                    <a:lnTo>
                      <a:pt x="200" y="2785"/>
                    </a:lnTo>
                    <a:lnTo>
                      <a:pt x="221" y="2807"/>
                    </a:lnTo>
                    <a:lnTo>
                      <a:pt x="266" y="2854"/>
                    </a:lnTo>
                    <a:lnTo>
                      <a:pt x="266" y="28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8"/>
              <p:cNvSpPr/>
              <p:nvPr/>
            </p:nvSpPr>
            <p:spPr bwMode="auto">
              <a:xfrm>
                <a:off x="7549881" y="2546520"/>
                <a:ext cx="1580436" cy="1580435"/>
              </a:xfrm>
              <a:custGeom>
                <a:gdLst>
                  <a:gd name="T0" fmla="*/ 1611 w 1611"/>
                  <a:gd name="T1" fmla="*/ 848 h 1612"/>
                  <a:gd name="T2" fmla="*/ 1595 w 1611"/>
                  <a:gd name="T3" fmla="*/ 969 h 1612"/>
                  <a:gd name="T4" fmla="*/ 1564 w 1611"/>
                  <a:gd name="T5" fmla="*/ 1084 h 1612"/>
                  <a:gd name="T6" fmla="*/ 1514 w 1611"/>
                  <a:gd name="T7" fmla="*/ 1190 h 1612"/>
                  <a:gd name="T8" fmla="*/ 1452 w 1611"/>
                  <a:gd name="T9" fmla="*/ 1289 h 1612"/>
                  <a:gd name="T10" fmla="*/ 1375 w 1611"/>
                  <a:gd name="T11" fmla="*/ 1376 h 1612"/>
                  <a:gd name="T12" fmla="*/ 1288 w 1611"/>
                  <a:gd name="T13" fmla="*/ 1453 h 1612"/>
                  <a:gd name="T14" fmla="*/ 1189 w 1611"/>
                  <a:gd name="T15" fmla="*/ 1516 h 1612"/>
                  <a:gd name="T16" fmla="*/ 1083 w 1611"/>
                  <a:gd name="T17" fmla="*/ 1563 h 1612"/>
                  <a:gd name="T18" fmla="*/ 968 w 1611"/>
                  <a:gd name="T19" fmla="*/ 1596 h 1612"/>
                  <a:gd name="T20" fmla="*/ 847 w 1611"/>
                  <a:gd name="T21" fmla="*/ 1611 h 1612"/>
                  <a:gd name="T22" fmla="*/ 765 w 1611"/>
                  <a:gd name="T23" fmla="*/ 1611 h 1612"/>
                  <a:gd name="T24" fmla="*/ 643 w 1611"/>
                  <a:gd name="T25" fmla="*/ 1596 h 1612"/>
                  <a:gd name="T26" fmla="*/ 529 w 1611"/>
                  <a:gd name="T27" fmla="*/ 1563 h 1612"/>
                  <a:gd name="T28" fmla="*/ 422 w 1611"/>
                  <a:gd name="T29" fmla="*/ 1516 h 1612"/>
                  <a:gd name="T30" fmla="*/ 324 w 1611"/>
                  <a:gd name="T31" fmla="*/ 1453 h 1612"/>
                  <a:gd name="T32" fmla="*/ 236 w 1611"/>
                  <a:gd name="T33" fmla="*/ 1376 h 1612"/>
                  <a:gd name="T34" fmla="*/ 160 w 1611"/>
                  <a:gd name="T35" fmla="*/ 1289 h 1612"/>
                  <a:gd name="T36" fmla="*/ 97 w 1611"/>
                  <a:gd name="T37" fmla="*/ 1190 h 1612"/>
                  <a:gd name="T38" fmla="*/ 49 w 1611"/>
                  <a:gd name="T39" fmla="*/ 1084 h 1612"/>
                  <a:gd name="T40" fmla="*/ 17 w 1611"/>
                  <a:gd name="T41" fmla="*/ 969 h 1612"/>
                  <a:gd name="T42" fmla="*/ 2 w 1611"/>
                  <a:gd name="T43" fmla="*/ 848 h 1612"/>
                  <a:gd name="T44" fmla="*/ 2 w 1611"/>
                  <a:gd name="T45" fmla="*/ 764 h 1612"/>
                  <a:gd name="T46" fmla="*/ 17 w 1611"/>
                  <a:gd name="T47" fmla="*/ 644 h 1612"/>
                  <a:gd name="T48" fmla="*/ 49 w 1611"/>
                  <a:gd name="T49" fmla="*/ 529 h 1612"/>
                  <a:gd name="T50" fmla="*/ 97 w 1611"/>
                  <a:gd name="T51" fmla="*/ 422 h 1612"/>
                  <a:gd name="T52" fmla="*/ 160 w 1611"/>
                  <a:gd name="T53" fmla="*/ 323 h 1612"/>
                  <a:gd name="T54" fmla="*/ 236 w 1611"/>
                  <a:gd name="T55" fmla="*/ 236 h 1612"/>
                  <a:gd name="T56" fmla="*/ 324 w 1611"/>
                  <a:gd name="T57" fmla="*/ 161 h 1612"/>
                  <a:gd name="T58" fmla="*/ 422 w 1611"/>
                  <a:gd name="T59" fmla="*/ 98 h 1612"/>
                  <a:gd name="T60" fmla="*/ 529 w 1611"/>
                  <a:gd name="T61" fmla="*/ 49 h 1612"/>
                  <a:gd name="T62" fmla="*/ 643 w 1611"/>
                  <a:gd name="T63" fmla="*/ 16 h 1612"/>
                  <a:gd name="T64" fmla="*/ 765 w 1611"/>
                  <a:gd name="T65" fmla="*/ 1 h 1612"/>
                  <a:gd name="T66" fmla="*/ 847 w 1611"/>
                  <a:gd name="T67" fmla="*/ 1 h 1612"/>
                  <a:gd name="T68" fmla="*/ 968 w 1611"/>
                  <a:gd name="T69" fmla="*/ 16 h 1612"/>
                  <a:gd name="T70" fmla="*/ 1083 w 1611"/>
                  <a:gd name="T71" fmla="*/ 49 h 1612"/>
                  <a:gd name="T72" fmla="*/ 1189 w 1611"/>
                  <a:gd name="T73" fmla="*/ 98 h 1612"/>
                  <a:gd name="T74" fmla="*/ 1288 w 1611"/>
                  <a:gd name="T75" fmla="*/ 161 h 1612"/>
                  <a:gd name="T76" fmla="*/ 1375 w 1611"/>
                  <a:gd name="T77" fmla="*/ 236 h 1612"/>
                  <a:gd name="T78" fmla="*/ 1452 w 1611"/>
                  <a:gd name="T79" fmla="*/ 323 h 1612"/>
                  <a:gd name="T80" fmla="*/ 1514 w 1611"/>
                  <a:gd name="T81" fmla="*/ 422 h 1612"/>
                  <a:gd name="T82" fmla="*/ 1564 w 1611"/>
                  <a:gd name="T83" fmla="*/ 529 h 1612"/>
                  <a:gd name="T84" fmla="*/ 1595 w 1611"/>
                  <a:gd name="T85" fmla="*/ 644 h 1612"/>
                  <a:gd name="T86" fmla="*/ 1611 w 1611"/>
                  <a:gd name="T87" fmla="*/ 764 h 16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1" h="1611">
                    <a:moveTo>
                      <a:pt x="1611" y="807"/>
                    </a:moveTo>
                    <a:lnTo>
                      <a:pt x="1611" y="807"/>
                    </a:lnTo>
                    <a:lnTo>
                      <a:pt x="1611" y="848"/>
                    </a:lnTo>
                    <a:lnTo>
                      <a:pt x="1607" y="889"/>
                    </a:lnTo>
                    <a:lnTo>
                      <a:pt x="1603" y="930"/>
                    </a:lnTo>
                    <a:lnTo>
                      <a:pt x="1595" y="969"/>
                    </a:lnTo>
                    <a:lnTo>
                      <a:pt x="1587" y="1007"/>
                    </a:lnTo>
                    <a:lnTo>
                      <a:pt x="1576" y="1046"/>
                    </a:lnTo>
                    <a:lnTo>
                      <a:pt x="1564" y="1084"/>
                    </a:lnTo>
                    <a:lnTo>
                      <a:pt x="1549" y="1119"/>
                    </a:lnTo>
                    <a:lnTo>
                      <a:pt x="1532" y="1156"/>
                    </a:lnTo>
                    <a:lnTo>
                      <a:pt x="1514" y="1190"/>
                    </a:lnTo>
                    <a:lnTo>
                      <a:pt x="1495" y="1225"/>
                    </a:lnTo>
                    <a:lnTo>
                      <a:pt x="1475" y="1257"/>
                    </a:lnTo>
                    <a:lnTo>
                      <a:pt x="1452" y="1289"/>
                    </a:lnTo>
                    <a:lnTo>
                      <a:pt x="1428" y="1319"/>
                    </a:lnTo>
                    <a:lnTo>
                      <a:pt x="1402" y="1349"/>
                    </a:lnTo>
                    <a:lnTo>
                      <a:pt x="1375" y="1376"/>
                    </a:lnTo>
                    <a:lnTo>
                      <a:pt x="1348" y="1404"/>
                    </a:lnTo>
                    <a:lnTo>
                      <a:pt x="1319" y="1428"/>
                    </a:lnTo>
                    <a:lnTo>
                      <a:pt x="1288" y="1453"/>
                    </a:lnTo>
                    <a:lnTo>
                      <a:pt x="1256" y="1475"/>
                    </a:lnTo>
                    <a:lnTo>
                      <a:pt x="1224" y="1496"/>
                    </a:lnTo>
                    <a:lnTo>
                      <a:pt x="1189" y="1516"/>
                    </a:lnTo>
                    <a:lnTo>
                      <a:pt x="1155" y="1533"/>
                    </a:lnTo>
                    <a:lnTo>
                      <a:pt x="1120" y="1550"/>
                    </a:lnTo>
                    <a:lnTo>
                      <a:pt x="1083" y="1563"/>
                    </a:lnTo>
                    <a:lnTo>
                      <a:pt x="1046" y="1576"/>
                    </a:lnTo>
                    <a:lnTo>
                      <a:pt x="1008" y="1587"/>
                    </a:lnTo>
                    <a:lnTo>
                      <a:pt x="968" y="1596"/>
                    </a:lnTo>
                    <a:lnTo>
                      <a:pt x="929" y="1603"/>
                    </a:lnTo>
                    <a:lnTo>
                      <a:pt x="888" y="1608"/>
                    </a:lnTo>
                    <a:lnTo>
                      <a:pt x="847" y="1611"/>
                    </a:lnTo>
                    <a:lnTo>
                      <a:pt x="806" y="1612"/>
                    </a:lnTo>
                    <a:lnTo>
                      <a:pt x="806" y="1612"/>
                    </a:lnTo>
                    <a:lnTo>
                      <a:pt x="765" y="1611"/>
                    </a:lnTo>
                    <a:lnTo>
                      <a:pt x="724" y="1608"/>
                    </a:lnTo>
                    <a:lnTo>
                      <a:pt x="683" y="1603"/>
                    </a:lnTo>
                    <a:lnTo>
                      <a:pt x="643" y="1596"/>
                    </a:lnTo>
                    <a:lnTo>
                      <a:pt x="605" y="1587"/>
                    </a:lnTo>
                    <a:lnTo>
                      <a:pt x="567" y="1576"/>
                    </a:lnTo>
                    <a:lnTo>
                      <a:pt x="529" y="1563"/>
                    </a:lnTo>
                    <a:lnTo>
                      <a:pt x="492" y="1550"/>
                    </a:lnTo>
                    <a:lnTo>
                      <a:pt x="456" y="1533"/>
                    </a:lnTo>
                    <a:lnTo>
                      <a:pt x="422" y="1516"/>
                    </a:lnTo>
                    <a:lnTo>
                      <a:pt x="388" y="1496"/>
                    </a:lnTo>
                    <a:lnTo>
                      <a:pt x="355" y="1475"/>
                    </a:lnTo>
                    <a:lnTo>
                      <a:pt x="324" y="1453"/>
                    </a:lnTo>
                    <a:lnTo>
                      <a:pt x="294" y="1428"/>
                    </a:lnTo>
                    <a:lnTo>
                      <a:pt x="264" y="1404"/>
                    </a:lnTo>
                    <a:lnTo>
                      <a:pt x="236" y="1376"/>
                    </a:lnTo>
                    <a:lnTo>
                      <a:pt x="209" y="1349"/>
                    </a:lnTo>
                    <a:lnTo>
                      <a:pt x="185" y="1319"/>
                    </a:lnTo>
                    <a:lnTo>
                      <a:pt x="160" y="1289"/>
                    </a:lnTo>
                    <a:lnTo>
                      <a:pt x="138" y="1257"/>
                    </a:lnTo>
                    <a:lnTo>
                      <a:pt x="116" y="1225"/>
                    </a:lnTo>
                    <a:lnTo>
                      <a:pt x="97" y="1190"/>
                    </a:lnTo>
                    <a:lnTo>
                      <a:pt x="79" y="1156"/>
                    </a:lnTo>
                    <a:lnTo>
                      <a:pt x="63" y="1119"/>
                    </a:lnTo>
                    <a:lnTo>
                      <a:pt x="49" y="1084"/>
                    </a:lnTo>
                    <a:lnTo>
                      <a:pt x="36" y="1046"/>
                    </a:lnTo>
                    <a:lnTo>
                      <a:pt x="25" y="1007"/>
                    </a:lnTo>
                    <a:lnTo>
                      <a:pt x="17" y="969"/>
                    </a:lnTo>
                    <a:lnTo>
                      <a:pt x="10" y="930"/>
                    </a:lnTo>
                    <a:lnTo>
                      <a:pt x="4" y="889"/>
                    </a:lnTo>
                    <a:lnTo>
                      <a:pt x="2" y="848"/>
                    </a:lnTo>
                    <a:lnTo>
                      <a:pt x="0" y="807"/>
                    </a:lnTo>
                    <a:lnTo>
                      <a:pt x="0" y="807"/>
                    </a:lnTo>
                    <a:lnTo>
                      <a:pt x="2" y="764"/>
                    </a:lnTo>
                    <a:lnTo>
                      <a:pt x="4" y="723"/>
                    </a:lnTo>
                    <a:lnTo>
                      <a:pt x="10" y="684"/>
                    </a:lnTo>
                    <a:lnTo>
                      <a:pt x="17" y="644"/>
                    </a:lnTo>
                    <a:lnTo>
                      <a:pt x="25" y="605"/>
                    </a:lnTo>
                    <a:lnTo>
                      <a:pt x="36" y="566"/>
                    </a:lnTo>
                    <a:lnTo>
                      <a:pt x="49" y="529"/>
                    </a:lnTo>
                    <a:lnTo>
                      <a:pt x="63" y="493"/>
                    </a:lnTo>
                    <a:lnTo>
                      <a:pt x="79" y="457"/>
                    </a:lnTo>
                    <a:lnTo>
                      <a:pt x="97" y="422"/>
                    </a:lnTo>
                    <a:lnTo>
                      <a:pt x="116" y="389"/>
                    </a:lnTo>
                    <a:lnTo>
                      <a:pt x="138" y="356"/>
                    </a:lnTo>
                    <a:lnTo>
                      <a:pt x="160" y="323"/>
                    </a:lnTo>
                    <a:lnTo>
                      <a:pt x="185" y="293"/>
                    </a:lnTo>
                    <a:lnTo>
                      <a:pt x="209" y="265"/>
                    </a:lnTo>
                    <a:lnTo>
                      <a:pt x="236" y="236"/>
                    </a:lnTo>
                    <a:lnTo>
                      <a:pt x="264" y="210"/>
                    </a:lnTo>
                    <a:lnTo>
                      <a:pt x="294" y="184"/>
                    </a:lnTo>
                    <a:lnTo>
                      <a:pt x="324" y="161"/>
                    </a:lnTo>
                    <a:lnTo>
                      <a:pt x="355" y="138"/>
                    </a:lnTo>
                    <a:lnTo>
                      <a:pt x="388" y="117"/>
                    </a:lnTo>
                    <a:lnTo>
                      <a:pt x="422" y="98"/>
                    </a:lnTo>
                    <a:lnTo>
                      <a:pt x="456" y="80"/>
                    </a:lnTo>
                    <a:lnTo>
                      <a:pt x="492" y="64"/>
                    </a:lnTo>
                    <a:lnTo>
                      <a:pt x="529" y="49"/>
                    </a:lnTo>
                    <a:lnTo>
                      <a:pt x="567" y="36"/>
                    </a:lnTo>
                    <a:lnTo>
                      <a:pt x="605" y="26"/>
                    </a:lnTo>
                    <a:lnTo>
                      <a:pt x="643" y="16"/>
                    </a:lnTo>
                    <a:lnTo>
                      <a:pt x="683" y="9"/>
                    </a:lnTo>
                    <a:lnTo>
                      <a:pt x="724" y="4"/>
                    </a:lnTo>
                    <a:lnTo>
                      <a:pt x="765" y="1"/>
                    </a:lnTo>
                    <a:lnTo>
                      <a:pt x="806" y="0"/>
                    </a:lnTo>
                    <a:lnTo>
                      <a:pt x="806" y="0"/>
                    </a:lnTo>
                    <a:lnTo>
                      <a:pt x="847" y="1"/>
                    </a:lnTo>
                    <a:lnTo>
                      <a:pt x="888" y="4"/>
                    </a:lnTo>
                    <a:lnTo>
                      <a:pt x="929" y="9"/>
                    </a:lnTo>
                    <a:lnTo>
                      <a:pt x="968" y="16"/>
                    </a:lnTo>
                    <a:lnTo>
                      <a:pt x="1008" y="26"/>
                    </a:lnTo>
                    <a:lnTo>
                      <a:pt x="1046" y="36"/>
                    </a:lnTo>
                    <a:lnTo>
                      <a:pt x="1083" y="49"/>
                    </a:lnTo>
                    <a:lnTo>
                      <a:pt x="1120" y="64"/>
                    </a:lnTo>
                    <a:lnTo>
                      <a:pt x="1155" y="80"/>
                    </a:lnTo>
                    <a:lnTo>
                      <a:pt x="1189" y="98"/>
                    </a:lnTo>
                    <a:lnTo>
                      <a:pt x="1224" y="117"/>
                    </a:lnTo>
                    <a:lnTo>
                      <a:pt x="1256" y="138"/>
                    </a:lnTo>
                    <a:lnTo>
                      <a:pt x="1288" y="161"/>
                    </a:lnTo>
                    <a:lnTo>
                      <a:pt x="1319" y="184"/>
                    </a:lnTo>
                    <a:lnTo>
                      <a:pt x="1348" y="210"/>
                    </a:lnTo>
                    <a:lnTo>
                      <a:pt x="1375" y="236"/>
                    </a:lnTo>
                    <a:lnTo>
                      <a:pt x="1402" y="265"/>
                    </a:lnTo>
                    <a:lnTo>
                      <a:pt x="1428" y="293"/>
                    </a:lnTo>
                    <a:lnTo>
                      <a:pt x="1452" y="323"/>
                    </a:lnTo>
                    <a:lnTo>
                      <a:pt x="1475" y="356"/>
                    </a:lnTo>
                    <a:lnTo>
                      <a:pt x="1495" y="389"/>
                    </a:lnTo>
                    <a:lnTo>
                      <a:pt x="1514" y="422"/>
                    </a:lnTo>
                    <a:lnTo>
                      <a:pt x="1532" y="457"/>
                    </a:lnTo>
                    <a:lnTo>
                      <a:pt x="1549" y="493"/>
                    </a:lnTo>
                    <a:lnTo>
                      <a:pt x="1564" y="529"/>
                    </a:lnTo>
                    <a:lnTo>
                      <a:pt x="1576" y="566"/>
                    </a:lnTo>
                    <a:lnTo>
                      <a:pt x="1587" y="605"/>
                    </a:lnTo>
                    <a:lnTo>
                      <a:pt x="1595" y="644"/>
                    </a:lnTo>
                    <a:lnTo>
                      <a:pt x="1603" y="684"/>
                    </a:lnTo>
                    <a:lnTo>
                      <a:pt x="1607" y="723"/>
                    </a:lnTo>
                    <a:lnTo>
                      <a:pt x="1611" y="764"/>
                    </a:lnTo>
                    <a:lnTo>
                      <a:pt x="1611" y="807"/>
                    </a:lnTo>
                    <a:lnTo>
                      <a:pt x="1611" y="8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9"/>
            <p:cNvSpPr/>
            <p:nvPr/>
          </p:nvSpPr>
          <p:spPr bwMode="auto">
            <a:xfrm>
              <a:off x="8562402" y="1526469"/>
              <a:ext cx="972189" cy="972189"/>
            </a:xfrm>
            <a:custGeom>
              <a:gdLst>
                <a:gd name="T0" fmla="*/ 819 w 819"/>
                <a:gd name="T1" fmla="*/ 430 h 819"/>
                <a:gd name="T2" fmla="*/ 811 w 819"/>
                <a:gd name="T3" fmla="*/ 493 h 819"/>
                <a:gd name="T4" fmla="*/ 795 w 819"/>
                <a:gd name="T5" fmla="*/ 550 h 819"/>
                <a:gd name="T6" fmla="*/ 770 w 819"/>
                <a:gd name="T7" fmla="*/ 605 h 819"/>
                <a:gd name="T8" fmla="*/ 739 w 819"/>
                <a:gd name="T9" fmla="*/ 655 h 819"/>
                <a:gd name="T10" fmla="*/ 699 w 819"/>
                <a:gd name="T11" fmla="*/ 699 h 819"/>
                <a:gd name="T12" fmla="*/ 656 w 819"/>
                <a:gd name="T13" fmla="*/ 738 h 819"/>
                <a:gd name="T14" fmla="*/ 605 w 819"/>
                <a:gd name="T15" fmla="*/ 770 h 819"/>
                <a:gd name="T16" fmla="*/ 550 w 819"/>
                <a:gd name="T17" fmla="*/ 794 h 819"/>
                <a:gd name="T18" fmla="*/ 493 w 819"/>
                <a:gd name="T19" fmla="*/ 811 h 819"/>
                <a:gd name="T20" fmla="*/ 432 w 819"/>
                <a:gd name="T21" fmla="*/ 819 h 819"/>
                <a:gd name="T22" fmla="*/ 389 w 819"/>
                <a:gd name="T23" fmla="*/ 819 h 819"/>
                <a:gd name="T24" fmla="*/ 328 w 819"/>
                <a:gd name="T25" fmla="*/ 811 h 819"/>
                <a:gd name="T26" fmla="*/ 269 w 819"/>
                <a:gd name="T27" fmla="*/ 794 h 819"/>
                <a:gd name="T28" fmla="*/ 215 w 819"/>
                <a:gd name="T29" fmla="*/ 770 h 819"/>
                <a:gd name="T30" fmla="*/ 164 w 819"/>
                <a:gd name="T31" fmla="*/ 738 h 819"/>
                <a:gd name="T32" fmla="*/ 120 w 819"/>
                <a:gd name="T33" fmla="*/ 699 h 819"/>
                <a:gd name="T34" fmla="*/ 81 w 819"/>
                <a:gd name="T35" fmla="*/ 655 h 819"/>
                <a:gd name="T36" fmla="*/ 49 w 819"/>
                <a:gd name="T37" fmla="*/ 605 h 819"/>
                <a:gd name="T38" fmla="*/ 25 w 819"/>
                <a:gd name="T39" fmla="*/ 550 h 819"/>
                <a:gd name="T40" fmla="*/ 8 w 819"/>
                <a:gd name="T41" fmla="*/ 493 h 819"/>
                <a:gd name="T42" fmla="*/ 0 w 819"/>
                <a:gd name="T43" fmla="*/ 430 h 819"/>
                <a:gd name="T44" fmla="*/ 0 w 819"/>
                <a:gd name="T45" fmla="*/ 389 h 819"/>
                <a:gd name="T46" fmla="*/ 8 w 819"/>
                <a:gd name="T47" fmla="*/ 326 h 819"/>
                <a:gd name="T48" fmla="*/ 25 w 819"/>
                <a:gd name="T49" fmla="*/ 269 h 819"/>
                <a:gd name="T50" fmla="*/ 49 w 819"/>
                <a:gd name="T51" fmla="*/ 214 h 819"/>
                <a:gd name="T52" fmla="*/ 81 w 819"/>
                <a:gd name="T53" fmla="*/ 163 h 819"/>
                <a:gd name="T54" fmla="*/ 120 w 819"/>
                <a:gd name="T55" fmla="*/ 120 h 819"/>
                <a:gd name="T56" fmla="*/ 164 w 819"/>
                <a:gd name="T57" fmla="*/ 80 h 819"/>
                <a:gd name="T58" fmla="*/ 215 w 819"/>
                <a:gd name="T59" fmla="*/ 49 h 819"/>
                <a:gd name="T60" fmla="*/ 269 w 819"/>
                <a:gd name="T61" fmla="*/ 24 h 819"/>
                <a:gd name="T62" fmla="*/ 328 w 819"/>
                <a:gd name="T63" fmla="*/ 8 h 819"/>
                <a:gd name="T64" fmla="*/ 389 w 819"/>
                <a:gd name="T65" fmla="*/ 0 h 819"/>
                <a:gd name="T66" fmla="*/ 432 w 819"/>
                <a:gd name="T67" fmla="*/ 0 h 819"/>
                <a:gd name="T68" fmla="*/ 493 w 819"/>
                <a:gd name="T69" fmla="*/ 8 h 819"/>
                <a:gd name="T70" fmla="*/ 550 w 819"/>
                <a:gd name="T71" fmla="*/ 24 h 819"/>
                <a:gd name="T72" fmla="*/ 605 w 819"/>
                <a:gd name="T73" fmla="*/ 49 h 819"/>
                <a:gd name="T74" fmla="*/ 656 w 819"/>
                <a:gd name="T75" fmla="*/ 80 h 819"/>
                <a:gd name="T76" fmla="*/ 699 w 819"/>
                <a:gd name="T77" fmla="*/ 120 h 819"/>
                <a:gd name="T78" fmla="*/ 739 w 819"/>
                <a:gd name="T79" fmla="*/ 163 h 819"/>
                <a:gd name="T80" fmla="*/ 770 w 819"/>
                <a:gd name="T81" fmla="*/ 214 h 819"/>
                <a:gd name="T82" fmla="*/ 795 w 819"/>
                <a:gd name="T83" fmla="*/ 269 h 819"/>
                <a:gd name="T84" fmla="*/ 811 w 819"/>
                <a:gd name="T85" fmla="*/ 326 h 819"/>
                <a:gd name="T86" fmla="*/ 819 w 819"/>
                <a:gd name="T87" fmla="*/ 389 h 8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9" h="819">
                  <a:moveTo>
                    <a:pt x="819" y="409"/>
                  </a:moveTo>
                  <a:lnTo>
                    <a:pt x="819" y="409"/>
                  </a:lnTo>
                  <a:lnTo>
                    <a:pt x="819" y="430"/>
                  </a:lnTo>
                  <a:lnTo>
                    <a:pt x="818" y="452"/>
                  </a:lnTo>
                  <a:lnTo>
                    <a:pt x="815" y="472"/>
                  </a:lnTo>
                  <a:lnTo>
                    <a:pt x="811" y="493"/>
                  </a:lnTo>
                  <a:lnTo>
                    <a:pt x="807" y="512"/>
                  </a:lnTo>
                  <a:lnTo>
                    <a:pt x="802" y="531"/>
                  </a:lnTo>
                  <a:lnTo>
                    <a:pt x="795" y="550"/>
                  </a:lnTo>
                  <a:lnTo>
                    <a:pt x="788" y="569"/>
                  </a:lnTo>
                  <a:lnTo>
                    <a:pt x="780" y="587"/>
                  </a:lnTo>
                  <a:lnTo>
                    <a:pt x="770" y="605"/>
                  </a:lnTo>
                  <a:lnTo>
                    <a:pt x="761" y="622"/>
                  </a:lnTo>
                  <a:lnTo>
                    <a:pt x="750" y="639"/>
                  </a:lnTo>
                  <a:lnTo>
                    <a:pt x="739" y="655"/>
                  </a:lnTo>
                  <a:lnTo>
                    <a:pt x="727" y="670"/>
                  </a:lnTo>
                  <a:lnTo>
                    <a:pt x="713" y="685"/>
                  </a:lnTo>
                  <a:lnTo>
                    <a:pt x="699" y="699"/>
                  </a:lnTo>
                  <a:lnTo>
                    <a:pt x="686" y="712"/>
                  </a:lnTo>
                  <a:lnTo>
                    <a:pt x="671" y="726"/>
                  </a:lnTo>
                  <a:lnTo>
                    <a:pt x="656" y="738"/>
                  </a:lnTo>
                  <a:lnTo>
                    <a:pt x="639" y="749"/>
                  </a:lnTo>
                  <a:lnTo>
                    <a:pt x="623" y="760"/>
                  </a:lnTo>
                  <a:lnTo>
                    <a:pt x="605" y="770"/>
                  </a:lnTo>
                  <a:lnTo>
                    <a:pt x="587" y="779"/>
                  </a:lnTo>
                  <a:lnTo>
                    <a:pt x="570" y="788"/>
                  </a:lnTo>
                  <a:lnTo>
                    <a:pt x="550" y="794"/>
                  </a:lnTo>
                  <a:lnTo>
                    <a:pt x="531" y="801"/>
                  </a:lnTo>
                  <a:lnTo>
                    <a:pt x="512" y="807"/>
                  </a:lnTo>
                  <a:lnTo>
                    <a:pt x="493" y="811"/>
                  </a:lnTo>
                  <a:lnTo>
                    <a:pt x="473" y="815"/>
                  </a:lnTo>
                  <a:lnTo>
                    <a:pt x="452" y="818"/>
                  </a:lnTo>
                  <a:lnTo>
                    <a:pt x="432" y="819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389" y="819"/>
                  </a:lnTo>
                  <a:lnTo>
                    <a:pt x="367" y="818"/>
                  </a:lnTo>
                  <a:lnTo>
                    <a:pt x="347" y="815"/>
                  </a:lnTo>
                  <a:lnTo>
                    <a:pt x="328" y="811"/>
                  </a:lnTo>
                  <a:lnTo>
                    <a:pt x="307" y="807"/>
                  </a:lnTo>
                  <a:lnTo>
                    <a:pt x="288" y="801"/>
                  </a:lnTo>
                  <a:lnTo>
                    <a:pt x="269" y="794"/>
                  </a:lnTo>
                  <a:lnTo>
                    <a:pt x="250" y="788"/>
                  </a:lnTo>
                  <a:lnTo>
                    <a:pt x="232" y="779"/>
                  </a:lnTo>
                  <a:lnTo>
                    <a:pt x="215" y="770"/>
                  </a:lnTo>
                  <a:lnTo>
                    <a:pt x="197" y="760"/>
                  </a:lnTo>
                  <a:lnTo>
                    <a:pt x="180" y="749"/>
                  </a:lnTo>
                  <a:lnTo>
                    <a:pt x="164" y="738"/>
                  </a:lnTo>
                  <a:lnTo>
                    <a:pt x="149" y="726"/>
                  </a:lnTo>
                  <a:lnTo>
                    <a:pt x="134" y="712"/>
                  </a:lnTo>
                  <a:lnTo>
                    <a:pt x="120" y="699"/>
                  </a:lnTo>
                  <a:lnTo>
                    <a:pt x="107" y="685"/>
                  </a:lnTo>
                  <a:lnTo>
                    <a:pt x="93" y="670"/>
                  </a:lnTo>
                  <a:lnTo>
                    <a:pt x="81" y="655"/>
                  </a:lnTo>
                  <a:lnTo>
                    <a:pt x="70" y="639"/>
                  </a:lnTo>
                  <a:lnTo>
                    <a:pt x="59" y="622"/>
                  </a:lnTo>
                  <a:lnTo>
                    <a:pt x="49" y="605"/>
                  </a:lnTo>
                  <a:lnTo>
                    <a:pt x="40" y="587"/>
                  </a:lnTo>
                  <a:lnTo>
                    <a:pt x="32" y="569"/>
                  </a:lnTo>
                  <a:lnTo>
                    <a:pt x="25" y="550"/>
                  </a:lnTo>
                  <a:lnTo>
                    <a:pt x="18" y="531"/>
                  </a:lnTo>
                  <a:lnTo>
                    <a:pt x="12" y="512"/>
                  </a:lnTo>
                  <a:lnTo>
                    <a:pt x="8" y="493"/>
                  </a:lnTo>
                  <a:lnTo>
                    <a:pt x="4" y="472"/>
                  </a:lnTo>
                  <a:lnTo>
                    <a:pt x="2" y="452"/>
                  </a:lnTo>
                  <a:lnTo>
                    <a:pt x="0" y="430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2" y="367"/>
                  </a:lnTo>
                  <a:lnTo>
                    <a:pt x="4" y="346"/>
                  </a:lnTo>
                  <a:lnTo>
                    <a:pt x="8" y="326"/>
                  </a:lnTo>
                  <a:lnTo>
                    <a:pt x="12" y="307"/>
                  </a:lnTo>
                  <a:lnTo>
                    <a:pt x="18" y="288"/>
                  </a:lnTo>
                  <a:lnTo>
                    <a:pt x="25" y="269"/>
                  </a:lnTo>
                  <a:lnTo>
                    <a:pt x="32" y="249"/>
                  </a:lnTo>
                  <a:lnTo>
                    <a:pt x="40" y="232"/>
                  </a:lnTo>
                  <a:lnTo>
                    <a:pt x="49" y="214"/>
                  </a:lnTo>
                  <a:lnTo>
                    <a:pt x="59" y="196"/>
                  </a:lnTo>
                  <a:lnTo>
                    <a:pt x="70" y="180"/>
                  </a:lnTo>
                  <a:lnTo>
                    <a:pt x="81" y="163"/>
                  </a:lnTo>
                  <a:lnTo>
                    <a:pt x="93" y="148"/>
                  </a:lnTo>
                  <a:lnTo>
                    <a:pt x="107" y="133"/>
                  </a:lnTo>
                  <a:lnTo>
                    <a:pt x="120" y="120"/>
                  </a:lnTo>
                  <a:lnTo>
                    <a:pt x="134" y="106"/>
                  </a:lnTo>
                  <a:lnTo>
                    <a:pt x="149" y="92"/>
                  </a:lnTo>
                  <a:lnTo>
                    <a:pt x="164" y="80"/>
                  </a:lnTo>
                  <a:lnTo>
                    <a:pt x="180" y="69"/>
                  </a:lnTo>
                  <a:lnTo>
                    <a:pt x="197" y="58"/>
                  </a:lnTo>
                  <a:lnTo>
                    <a:pt x="215" y="49"/>
                  </a:lnTo>
                  <a:lnTo>
                    <a:pt x="232" y="39"/>
                  </a:lnTo>
                  <a:lnTo>
                    <a:pt x="250" y="31"/>
                  </a:lnTo>
                  <a:lnTo>
                    <a:pt x="269" y="24"/>
                  </a:lnTo>
                  <a:lnTo>
                    <a:pt x="288" y="17"/>
                  </a:lnTo>
                  <a:lnTo>
                    <a:pt x="307" y="12"/>
                  </a:lnTo>
                  <a:lnTo>
                    <a:pt x="328" y="8"/>
                  </a:lnTo>
                  <a:lnTo>
                    <a:pt x="347" y="4"/>
                  </a:lnTo>
                  <a:lnTo>
                    <a:pt x="367" y="1"/>
                  </a:lnTo>
                  <a:lnTo>
                    <a:pt x="389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32" y="0"/>
                  </a:lnTo>
                  <a:lnTo>
                    <a:pt x="452" y="1"/>
                  </a:lnTo>
                  <a:lnTo>
                    <a:pt x="473" y="4"/>
                  </a:lnTo>
                  <a:lnTo>
                    <a:pt x="493" y="8"/>
                  </a:lnTo>
                  <a:lnTo>
                    <a:pt x="512" y="12"/>
                  </a:lnTo>
                  <a:lnTo>
                    <a:pt x="531" y="17"/>
                  </a:lnTo>
                  <a:lnTo>
                    <a:pt x="550" y="24"/>
                  </a:lnTo>
                  <a:lnTo>
                    <a:pt x="570" y="31"/>
                  </a:lnTo>
                  <a:lnTo>
                    <a:pt x="587" y="39"/>
                  </a:lnTo>
                  <a:lnTo>
                    <a:pt x="605" y="49"/>
                  </a:lnTo>
                  <a:lnTo>
                    <a:pt x="623" y="58"/>
                  </a:lnTo>
                  <a:lnTo>
                    <a:pt x="639" y="69"/>
                  </a:lnTo>
                  <a:lnTo>
                    <a:pt x="656" y="80"/>
                  </a:lnTo>
                  <a:lnTo>
                    <a:pt x="671" y="92"/>
                  </a:lnTo>
                  <a:lnTo>
                    <a:pt x="686" y="106"/>
                  </a:lnTo>
                  <a:lnTo>
                    <a:pt x="699" y="120"/>
                  </a:lnTo>
                  <a:lnTo>
                    <a:pt x="713" y="133"/>
                  </a:lnTo>
                  <a:lnTo>
                    <a:pt x="727" y="148"/>
                  </a:lnTo>
                  <a:lnTo>
                    <a:pt x="739" y="163"/>
                  </a:lnTo>
                  <a:lnTo>
                    <a:pt x="750" y="180"/>
                  </a:lnTo>
                  <a:lnTo>
                    <a:pt x="761" y="196"/>
                  </a:lnTo>
                  <a:lnTo>
                    <a:pt x="770" y="214"/>
                  </a:lnTo>
                  <a:lnTo>
                    <a:pt x="780" y="232"/>
                  </a:lnTo>
                  <a:lnTo>
                    <a:pt x="788" y="249"/>
                  </a:lnTo>
                  <a:lnTo>
                    <a:pt x="795" y="269"/>
                  </a:lnTo>
                  <a:lnTo>
                    <a:pt x="802" y="288"/>
                  </a:lnTo>
                  <a:lnTo>
                    <a:pt x="807" y="307"/>
                  </a:lnTo>
                  <a:lnTo>
                    <a:pt x="811" y="326"/>
                  </a:lnTo>
                  <a:lnTo>
                    <a:pt x="815" y="346"/>
                  </a:lnTo>
                  <a:lnTo>
                    <a:pt x="818" y="367"/>
                  </a:lnTo>
                  <a:lnTo>
                    <a:pt x="819" y="389"/>
                  </a:lnTo>
                  <a:lnTo>
                    <a:pt x="819" y="409"/>
                  </a:lnTo>
                  <a:lnTo>
                    <a:pt x="819" y="4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0"/>
            <p:cNvSpPr/>
            <p:nvPr/>
          </p:nvSpPr>
          <p:spPr bwMode="auto">
            <a:xfrm>
              <a:off x="8562402" y="5205010"/>
              <a:ext cx="972189" cy="975748"/>
            </a:xfrm>
            <a:custGeom>
              <a:gdLst>
                <a:gd name="T0" fmla="*/ 819 w 819"/>
                <a:gd name="T1" fmla="*/ 432 h 821"/>
                <a:gd name="T2" fmla="*/ 811 w 819"/>
                <a:gd name="T3" fmla="*/ 493 h 821"/>
                <a:gd name="T4" fmla="*/ 795 w 819"/>
                <a:gd name="T5" fmla="*/ 552 h 821"/>
                <a:gd name="T6" fmla="*/ 770 w 819"/>
                <a:gd name="T7" fmla="*/ 605 h 821"/>
                <a:gd name="T8" fmla="*/ 739 w 819"/>
                <a:gd name="T9" fmla="*/ 656 h 821"/>
                <a:gd name="T10" fmla="*/ 699 w 819"/>
                <a:gd name="T11" fmla="*/ 701 h 821"/>
                <a:gd name="T12" fmla="*/ 656 w 819"/>
                <a:gd name="T13" fmla="*/ 739 h 821"/>
                <a:gd name="T14" fmla="*/ 605 w 819"/>
                <a:gd name="T15" fmla="*/ 770 h 821"/>
                <a:gd name="T16" fmla="*/ 550 w 819"/>
                <a:gd name="T17" fmla="*/ 795 h 821"/>
                <a:gd name="T18" fmla="*/ 493 w 819"/>
                <a:gd name="T19" fmla="*/ 811 h 821"/>
                <a:gd name="T20" fmla="*/ 432 w 819"/>
                <a:gd name="T21" fmla="*/ 820 h 821"/>
                <a:gd name="T22" fmla="*/ 389 w 819"/>
                <a:gd name="T23" fmla="*/ 820 h 821"/>
                <a:gd name="T24" fmla="*/ 328 w 819"/>
                <a:gd name="T25" fmla="*/ 811 h 821"/>
                <a:gd name="T26" fmla="*/ 269 w 819"/>
                <a:gd name="T27" fmla="*/ 795 h 821"/>
                <a:gd name="T28" fmla="*/ 215 w 819"/>
                <a:gd name="T29" fmla="*/ 770 h 821"/>
                <a:gd name="T30" fmla="*/ 164 w 819"/>
                <a:gd name="T31" fmla="*/ 739 h 821"/>
                <a:gd name="T32" fmla="*/ 120 w 819"/>
                <a:gd name="T33" fmla="*/ 701 h 821"/>
                <a:gd name="T34" fmla="*/ 81 w 819"/>
                <a:gd name="T35" fmla="*/ 656 h 821"/>
                <a:gd name="T36" fmla="*/ 49 w 819"/>
                <a:gd name="T37" fmla="*/ 605 h 821"/>
                <a:gd name="T38" fmla="*/ 25 w 819"/>
                <a:gd name="T39" fmla="*/ 552 h 821"/>
                <a:gd name="T40" fmla="*/ 8 w 819"/>
                <a:gd name="T41" fmla="*/ 493 h 821"/>
                <a:gd name="T42" fmla="*/ 0 w 819"/>
                <a:gd name="T43" fmla="*/ 432 h 821"/>
                <a:gd name="T44" fmla="*/ 0 w 819"/>
                <a:gd name="T45" fmla="*/ 389 h 821"/>
                <a:gd name="T46" fmla="*/ 8 w 819"/>
                <a:gd name="T47" fmla="*/ 328 h 821"/>
                <a:gd name="T48" fmla="*/ 25 w 819"/>
                <a:gd name="T49" fmla="*/ 269 h 821"/>
                <a:gd name="T50" fmla="*/ 49 w 819"/>
                <a:gd name="T51" fmla="*/ 215 h 821"/>
                <a:gd name="T52" fmla="*/ 81 w 819"/>
                <a:gd name="T53" fmla="*/ 165 h 821"/>
                <a:gd name="T54" fmla="*/ 120 w 819"/>
                <a:gd name="T55" fmla="*/ 120 h 821"/>
                <a:gd name="T56" fmla="*/ 164 w 819"/>
                <a:gd name="T57" fmla="*/ 82 h 821"/>
                <a:gd name="T58" fmla="*/ 215 w 819"/>
                <a:gd name="T59" fmla="*/ 49 h 821"/>
                <a:gd name="T60" fmla="*/ 269 w 819"/>
                <a:gd name="T61" fmla="*/ 25 h 821"/>
                <a:gd name="T62" fmla="*/ 328 w 819"/>
                <a:gd name="T63" fmla="*/ 8 h 821"/>
                <a:gd name="T64" fmla="*/ 389 w 819"/>
                <a:gd name="T65" fmla="*/ 0 h 821"/>
                <a:gd name="T66" fmla="*/ 432 w 819"/>
                <a:gd name="T67" fmla="*/ 0 h 821"/>
                <a:gd name="T68" fmla="*/ 493 w 819"/>
                <a:gd name="T69" fmla="*/ 8 h 821"/>
                <a:gd name="T70" fmla="*/ 550 w 819"/>
                <a:gd name="T71" fmla="*/ 25 h 821"/>
                <a:gd name="T72" fmla="*/ 605 w 819"/>
                <a:gd name="T73" fmla="*/ 49 h 821"/>
                <a:gd name="T74" fmla="*/ 656 w 819"/>
                <a:gd name="T75" fmla="*/ 82 h 821"/>
                <a:gd name="T76" fmla="*/ 699 w 819"/>
                <a:gd name="T77" fmla="*/ 120 h 821"/>
                <a:gd name="T78" fmla="*/ 739 w 819"/>
                <a:gd name="T79" fmla="*/ 165 h 821"/>
                <a:gd name="T80" fmla="*/ 770 w 819"/>
                <a:gd name="T81" fmla="*/ 215 h 821"/>
                <a:gd name="T82" fmla="*/ 795 w 819"/>
                <a:gd name="T83" fmla="*/ 269 h 821"/>
                <a:gd name="T84" fmla="*/ 811 w 819"/>
                <a:gd name="T85" fmla="*/ 328 h 821"/>
                <a:gd name="T86" fmla="*/ 819 w 819"/>
                <a:gd name="T87" fmla="*/ 389 h 8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9" h="821">
                  <a:moveTo>
                    <a:pt x="819" y="410"/>
                  </a:moveTo>
                  <a:lnTo>
                    <a:pt x="819" y="410"/>
                  </a:lnTo>
                  <a:lnTo>
                    <a:pt x="819" y="432"/>
                  </a:lnTo>
                  <a:lnTo>
                    <a:pt x="818" y="452"/>
                  </a:lnTo>
                  <a:lnTo>
                    <a:pt x="815" y="473"/>
                  </a:lnTo>
                  <a:lnTo>
                    <a:pt x="811" y="493"/>
                  </a:lnTo>
                  <a:lnTo>
                    <a:pt x="807" y="512"/>
                  </a:lnTo>
                  <a:lnTo>
                    <a:pt x="802" y="533"/>
                  </a:lnTo>
                  <a:lnTo>
                    <a:pt x="795" y="552"/>
                  </a:lnTo>
                  <a:lnTo>
                    <a:pt x="788" y="570"/>
                  </a:lnTo>
                  <a:lnTo>
                    <a:pt x="780" y="589"/>
                  </a:lnTo>
                  <a:lnTo>
                    <a:pt x="770" y="605"/>
                  </a:lnTo>
                  <a:lnTo>
                    <a:pt x="761" y="623"/>
                  </a:lnTo>
                  <a:lnTo>
                    <a:pt x="750" y="639"/>
                  </a:lnTo>
                  <a:lnTo>
                    <a:pt x="739" y="656"/>
                  </a:lnTo>
                  <a:lnTo>
                    <a:pt x="727" y="671"/>
                  </a:lnTo>
                  <a:lnTo>
                    <a:pt x="713" y="686"/>
                  </a:lnTo>
                  <a:lnTo>
                    <a:pt x="699" y="701"/>
                  </a:lnTo>
                  <a:lnTo>
                    <a:pt x="686" y="714"/>
                  </a:lnTo>
                  <a:lnTo>
                    <a:pt x="671" y="727"/>
                  </a:lnTo>
                  <a:lnTo>
                    <a:pt x="656" y="739"/>
                  </a:lnTo>
                  <a:lnTo>
                    <a:pt x="639" y="750"/>
                  </a:lnTo>
                  <a:lnTo>
                    <a:pt x="623" y="761"/>
                  </a:lnTo>
                  <a:lnTo>
                    <a:pt x="605" y="770"/>
                  </a:lnTo>
                  <a:lnTo>
                    <a:pt x="587" y="780"/>
                  </a:lnTo>
                  <a:lnTo>
                    <a:pt x="570" y="788"/>
                  </a:lnTo>
                  <a:lnTo>
                    <a:pt x="550" y="795"/>
                  </a:lnTo>
                  <a:lnTo>
                    <a:pt x="531" y="802"/>
                  </a:lnTo>
                  <a:lnTo>
                    <a:pt x="512" y="807"/>
                  </a:lnTo>
                  <a:lnTo>
                    <a:pt x="493" y="811"/>
                  </a:lnTo>
                  <a:lnTo>
                    <a:pt x="473" y="815"/>
                  </a:lnTo>
                  <a:lnTo>
                    <a:pt x="452" y="818"/>
                  </a:lnTo>
                  <a:lnTo>
                    <a:pt x="432" y="820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389" y="820"/>
                  </a:lnTo>
                  <a:lnTo>
                    <a:pt x="367" y="818"/>
                  </a:lnTo>
                  <a:lnTo>
                    <a:pt x="347" y="815"/>
                  </a:lnTo>
                  <a:lnTo>
                    <a:pt x="328" y="811"/>
                  </a:lnTo>
                  <a:lnTo>
                    <a:pt x="307" y="807"/>
                  </a:lnTo>
                  <a:lnTo>
                    <a:pt x="288" y="802"/>
                  </a:lnTo>
                  <a:lnTo>
                    <a:pt x="269" y="795"/>
                  </a:lnTo>
                  <a:lnTo>
                    <a:pt x="250" y="788"/>
                  </a:lnTo>
                  <a:lnTo>
                    <a:pt x="232" y="780"/>
                  </a:lnTo>
                  <a:lnTo>
                    <a:pt x="215" y="770"/>
                  </a:lnTo>
                  <a:lnTo>
                    <a:pt x="197" y="761"/>
                  </a:lnTo>
                  <a:lnTo>
                    <a:pt x="180" y="750"/>
                  </a:lnTo>
                  <a:lnTo>
                    <a:pt x="164" y="739"/>
                  </a:lnTo>
                  <a:lnTo>
                    <a:pt x="149" y="727"/>
                  </a:lnTo>
                  <a:lnTo>
                    <a:pt x="134" y="714"/>
                  </a:lnTo>
                  <a:lnTo>
                    <a:pt x="120" y="701"/>
                  </a:lnTo>
                  <a:lnTo>
                    <a:pt x="107" y="686"/>
                  </a:lnTo>
                  <a:lnTo>
                    <a:pt x="93" y="671"/>
                  </a:lnTo>
                  <a:lnTo>
                    <a:pt x="81" y="656"/>
                  </a:lnTo>
                  <a:lnTo>
                    <a:pt x="70" y="639"/>
                  </a:lnTo>
                  <a:lnTo>
                    <a:pt x="59" y="623"/>
                  </a:lnTo>
                  <a:lnTo>
                    <a:pt x="49" y="605"/>
                  </a:lnTo>
                  <a:lnTo>
                    <a:pt x="40" y="589"/>
                  </a:lnTo>
                  <a:lnTo>
                    <a:pt x="32" y="570"/>
                  </a:lnTo>
                  <a:lnTo>
                    <a:pt x="25" y="552"/>
                  </a:lnTo>
                  <a:lnTo>
                    <a:pt x="18" y="533"/>
                  </a:lnTo>
                  <a:lnTo>
                    <a:pt x="12" y="512"/>
                  </a:lnTo>
                  <a:lnTo>
                    <a:pt x="8" y="493"/>
                  </a:lnTo>
                  <a:lnTo>
                    <a:pt x="4" y="473"/>
                  </a:lnTo>
                  <a:lnTo>
                    <a:pt x="2" y="452"/>
                  </a:lnTo>
                  <a:lnTo>
                    <a:pt x="0" y="432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0" y="389"/>
                  </a:lnTo>
                  <a:lnTo>
                    <a:pt x="2" y="369"/>
                  </a:lnTo>
                  <a:lnTo>
                    <a:pt x="4" y="348"/>
                  </a:lnTo>
                  <a:lnTo>
                    <a:pt x="8" y="328"/>
                  </a:lnTo>
                  <a:lnTo>
                    <a:pt x="12" y="307"/>
                  </a:lnTo>
                  <a:lnTo>
                    <a:pt x="18" y="288"/>
                  </a:lnTo>
                  <a:lnTo>
                    <a:pt x="25" y="269"/>
                  </a:lnTo>
                  <a:lnTo>
                    <a:pt x="32" y="250"/>
                  </a:lnTo>
                  <a:lnTo>
                    <a:pt x="40" y="232"/>
                  </a:lnTo>
                  <a:lnTo>
                    <a:pt x="49" y="215"/>
                  </a:lnTo>
                  <a:lnTo>
                    <a:pt x="59" y="198"/>
                  </a:lnTo>
                  <a:lnTo>
                    <a:pt x="70" y="180"/>
                  </a:lnTo>
                  <a:lnTo>
                    <a:pt x="81" y="165"/>
                  </a:lnTo>
                  <a:lnTo>
                    <a:pt x="93" y="149"/>
                  </a:lnTo>
                  <a:lnTo>
                    <a:pt x="107" y="134"/>
                  </a:lnTo>
                  <a:lnTo>
                    <a:pt x="120" y="120"/>
                  </a:lnTo>
                  <a:lnTo>
                    <a:pt x="134" y="107"/>
                  </a:lnTo>
                  <a:lnTo>
                    <a:pt x="149" y="94"/>
                  </a:lnTo>
                  <a:lnTo>
                    <a:pt x="164" y="82"/>
                  </a:lnTo>
                  <a:lnTo>
                    <a:pt x="180" y="70"/>
                  </a:lnTo>
                  <a:lnTo>
                    <a:pt x="197" y="60"/>
                  </a:lnTo>
                  <a:lnTo>
                    <a:pt x="215" y="49"/>
                  </a:lnTo>
                  <a:lnTo>
                    <a:pt x="232" y="41"/>
                  </a:lnTo>
                  <a:lnTo>
                    <a:pt x="250" y="33"/>
                  </a:lnTo>
                  <a:lnTo>
                    <a:pt x="269" y="25"/>
                  </a:lnTo>
                  <a:lnTo>
                    <a:pt x="288" y="19"/>
                  </a:lnTo>
                  <a:lnTo>
                    <a:pt x="307" y="14"/>
                  </a:lnTo>
                  <a:lnTo>
                    <a:pt x="328" y="8"/>
                  </a:lnTo>
                  <a:lnTo>
                    <a:pt x="347" y="6"/>
                  </a:lnTo>
                  <a:lnTo>
                    <a:pt x="367" y="3"/>
                  </a:lnTo>
                  <a:lnTo>
                    <a:pt x="389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32" y="0"/>
                  </a:lnTo>
                  <a:lnTo>
                    <a:pt x="452" y="3"/>
                  </a:lnTo>
                  <a:lnTo>
                    <a:pt x="473" y="6"/>
                  </a:lnTo>
                  <a:lnTo>
                    <a:pt x="493" y="8"/>
                  </a:lnTo>
                  <a:lnTo>
                    <a:pt x="512" y="14"/>
                  </a:lnTo>
                  <a:lnTo>
                    <a:pt x="531" y="19"/>
                  </a:lnTo>
                  <a:lnTo>
                    <a:pt x="550" y="25"/>
                  </a:lnTo>
                  <a:lnTo>
                    <a:pt x="570" y="33"/>
                  </a:lnTo>
                  <a:lnTo>
                    <a:pt x="587" y="41"/>
                  </a:lnTo>
                  <a:lnTo>
                    <a:pt x="605" y="49"/>
                  </a:lnTo>
                  <a:lnTo>
                    <a:pt x="623" y="60"/>
                  </a:lnTo>
                  <a:lnTo>
                    <a:pt x="639" y="70"/>
                  </a:lnTo>
                  <a:lnTo>
                    <a:pt x="656" y="82"/>
                  </a:lnTo>
                  <a:lnTo>
                    <a:pt x="671" y="94"/>
                  </a:lnTo>
                  <a:lnTo>
                    <a:pt x="686" y="107"/>
                  </a:lnTo>
                  <a:lnTo>
                    <a:pt x="699" y="120"/>
                  </a:lnTo>
                  <a:lnTo>
                    <a:pt x="713" y="134"/>
                  </a:lnTo>
                  <a:lnTo>
                    <a:pt x="727" y="149"/>
                  </a:lnTo>
                  <a:lnTo>
                    <a:pt x="739" y="165"/>
                  </a:lnTo>
                  <a:lnTo>
                    <a:pt x="750" y="180"/>
                  </a:lnTo>
                  <a:lnTo>
                    <a:pt x="761" y="198"/>
                  </a:lnTo>
                  <a:lnTo>
                    <a:pt x="770" y="215"/>
                  </a:lnTo>
                  <a:lnTo>
                    <a:pt x="780" y="232"/>
                  </a:lnTo>
                  <a:lnTo>
                    <a:pt x="788" y="250"/>
                  </a:lnTo>
                  <a:lnTo>
                    <a:pt x="795" y="269"/>
                  </a:lnTo>
                  <a:lnTo>
                    <a:pt x="802" y="288"/>
                  </a:lnTo>
                  <a:lnTo>
                    <a:pt x="807" y="307"/>
                  </a:lnTo>
                  <a:lnTo>
                    <a:pt x="811" y="328"/>
                  </a:lnTo>
                  <a:lnTo>
                    <a:pt x="815" y="348"/>
                  </a:lnTo>
                  <a:lnTo>
                    <a:pt x="818" y="369"/>
                  </a:lnTo>
                  <a:lnTo>
                    <a:pt x="819" y="389"/>
                  </a:lnTo>
                  <a:lnTo>
                    <a:pt x="819" y="410"/>
                  </a:lnTo>
                  <a:lnTo>
                    <a:pt x="819" y="4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1"/>
            <p:cNvSpPr/>
            <p:nvPr/>
          </p:nvSpPr>
          <p:spPr bwMode="auto">
            <a:xfrm>
              <a:off x="7258307" y="2065052"/>
              <a:ext cx="975748" cy="972189"/>
            </a:xfrm>
            <a:custGeom>
              <a:gdLst>
                <a:gd name="T0" fmla="*/ 715 w 821"/>
                <a:gd name="T1" fmla="*/ 135 h 820"/>
                <a:gd name="T2" fmla="*/ 754 w 821"/>
                <a:gd name="T3" fmla="*/ 184 h 820"/>
                <a:gd name="T4" fmla="*/ 782 w 821"/>
                <a:gd name="T5" fmla="*/ 237 h 820"/>
                <a:gd name="T6" fmla="*/ 804 w 821"/>
                <a:gd name="T7" fmla="*/ 293 h 820"/>
                <a:gd name="T8" fmla="*/ 817 w 821"/>
                <a:gd name="T9" fmla="*/ 351 h 820"/>
                <a:gd name="T10" fmla="*/ 821 w 821"/>
                <a:gd name="T11" fmla="*/ 409 h 820"/>
                <a:gd name="T12" fmla="*/ 817 w 821"/>
                <a:gd name="T13" fmla="*/ 468 h 820"/>
                <a:gd name="T14" fmla="*/ 804 w 821"/>
                <a:gd name="T15" fmla="*/ 527 h 820"/>
                <a:gd name="T16" fmla="*/ 782 w 821"/>
                <a:gd name="T17" fmla="*/ 583 h 820"/>
                <a:gd name="T18" fmla="*/ 754 w 821"/>
                <a:gd name="T19" fmla="*/ 636 h 820"/>
                <a:gd name="T20" fmla="*/ 715 w 821"/>
                <a:gd name="T21" fmla="*/ 684 h 820"/>
                <a:gd name="T22" fmla="*/ 685 w 821"/>
                <a:gd name="T23" fmla="*/ 714 h 820"/>
                <a:gd name="T24" fmla="*/ 636 w 821"/>
                <a:gd name="T25" fmla="*/ 752 h 820"/>
                <a:gd name="T26" fmla="*/ 583 w 821"/>
                <a:gd name="T27" fmla="*/ 782 h 820"/>
                <a:gd name="T28" fmla="*/ 527 w 821"/>
                <a:gd name="T29" fmla="*/ 803 h 820"/>
                <a:gd name="T30" fmla="*/ 470 w 821"/>
                <a:gd name="T31" fmla="*/ 816 h 820"/>
                <a:gd name="T32" fmla="*/ 411 w 821"/>
                <a:gd name="T33" fmla="*/ 820 h 820"/>
                <a:gd name="T34" fmla="*/ 352 w 821"/>
                <a:gd name="T35" fmla="*/ 816 h 820"/>
                <a:gd name="T36" fmla="*/ 294 w 821"/>
                <a:gd name="T37" fmla="*/ 803 h 820"/>
                <a:gd name="T38" fmla="*/ 238 w 821"/>
                <a:gd name="T39" fmla="*/ 782 h 820"/>
                <a:gd name="T40" fmla="*/ 186 w 821"/>
                <a:gd name="T41" fmla="*/ 752 h 820"/>
                <a:gd name="T42" fmla="*/ 137 w 821"/>
                <a:gd name="T43" fmla="*/ 714 h 820"/>
                <a:gd name="T44" fmla="*/ 106 w 821"/>
                <a:gd name="T45" fmla="*/ 684 h 820"/>
                <a:gd name="T46" fmla="*/ 68 w 821"/>
                <a:gd name="T47" fmla="*/ 636 h 820"/>
                <a:gd name="T48" fmla="*/ 38 w 821"/>
                <a:gd name="T49" fmla="*/ 583 h 820"/>
                <a:gd name="T50" fmla="*/ 18 w 821"/>
                <a:gd name="T51" fmla="*/ 527 h 820"/>
                <a:gd name="T52" fmla="*/ 5 w 821"/>
                <a:gd name="T53" fmla="*/ 468 h 820"/>
                <a:gd name="T54" fmla="*/ 0 w 821"/>
                <a:gd name="T55" fmla="*/ 409 h 820"/>
                <a:gd name="T56" fmla="*/ 5 w 821"/>
                <a:gd name="T57" fmla="*/ 351 h 820"/>
                <a:gd name="T58" fmla="*/ 18 w 821"/>
                <a:gd name="T59" fmla="*/ 293 h 820"/>
                <a:gd name="T60" fmla="*/ 38 w 821"/>
                <a:gd name="T61" fmla="*/ 237 h 820"/>
                <a:gd name="T62" fmla="*/ 68 w 821"/>
                <a:gd name="T63" fmla="*/ 184 h 820"/>
                <a:gd name="T64" fmla="*/ 106 w 821"/>
                <a:gd name="T65" fmla="*/ 135 h 820"/>
                <a:gd name="T66" fmla="*/ 137 w 821"/>
                <a:gd name="T67" fmla="*/ 105 h 820"/>
                <a:gd name="T68" fmla="*/ 186 w 821"/>
                <a:gd name="T69" fmla="*/ 68 h 820"/>
                <a:gd name="T70" fmla="*/ 238 w 821"/>
                <a:gd name="T71" fmla="*/ 38 h 820"/>
                <a:gd name="T72" fmla="*/ 294 w 821"/>
                <a:gd name="T73" fmla="*/ 16 h 820"/>
                <a:gd name="T74" fmla="*/ 352 w 821"/>
                <a:gd name="T75" fmla="*/ 4 h 820"/>
                <a:gd name="T76" fmla="*/ 411 w 821"/>
                <a:gd name="T77" fmla="*/ 0 h 820"/>
                <a:gd name="T78" fmla="*/ 470 w 821"/>
                <a:gd name="T79" fmla="*/ 4 h 820"/>
                <a:gd name="T80" fmla="*/ 527 w 821"/>
                <a:gd name="T81" fmla="*/ 16 h 820"/>
                <a:gd name="T82" fmla="*/ 583 w 821"/>
                <a:gd name="T83" fmla="*/ 38 h 820"/>
                <a:gd name="T84" fmla="*/ 636 w 821"/>
                <a:gd name="T85" fmla="*/ 68 h 820"/>
                <a:gd name="T86" fmla="*/ 685 w 821"/>
                <a:gd name="T87" fmla="*/ 105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700" y="120"/>
                  </a:moveTo>
                  <a:lnTo>
                    <a:pt x="700" y="120"/>
                  </a:lnTo>
                  <a:lnTo>
                    <a:pt x="715" y="135"/>
                  </a:lnTo>
                  <a:lnTo>
                    <a:pt x="729" y="151"/>
                  </a:lnTo>
                  <a:lnTo>
                    <a:pt x="741" y="168"/>
                  </a:lnTo>
                  <a:lnTo>
                    <a:pt x="754" y="184"/>
                  </a:lnTo>
                  <a:lnTo>
                    <a:pt x="763" y="202"/>
                  </a:lnTo>
                  <a:lnTo>
                    <a:pt x="774" y="219"/>
                  </a:lnTo>
                  <a:lnTo>
                    <a:pt x="782" y="237"/>
                  </a:lnTo>
                  <a:lnTo>
                    <a:pt x="791" y="255"/>
                  </a:lnTo>
                  <a:lnTo>
                    <a:pt x="797" y="274"/>
                  </a:lnTo>
                  <a:lnTo>
                    <a:pt x="804" y="293"/>
                  </a:lnTo>
                  <a:lnTo>
                    <a:pt x="808" y="312"/>
                  </a:lnTo>
                  <a:lnTo>
                    <a:pt x="814" y="331"/>
                  </a:lnTo>
                  <a:lnTo>
                    <a:pt x="817" y="351"/>
                  </a:lnTo>
                  <a:lnTo>
                    <a:pt x="819" y="371"/>
                  </a:lnTo>
                  <a:lnTo>
                    <a:pt x="821" y="390"/>
                  </a:lnTo>
                  <a:lnTo>
                    <a:pt x="821" y="409"/>
                  </a:lnTo>
                  <a:lnTo>
                    <a:pt x="821" y="430"/>
                  </a:lnTo>
                  <a:lnTo>
                    <a:pt x="819" y="449"/>
                  </a:lnTo>
                  <a:lnTo>
                    <a:pt x="817" y="468"/>
                  </a:lnTo>
                  <a:lnTo>
                    <a:pt x="814" y="488"/>
                  </a:lnTo>
                  <a:lnTo>
                    <a:pt x="808" y="508"/>
                  </a:lnTo>
                  <a:lnTo>
                    <a:pt x="804" y="527"/>
                  </a:lnTo>
                  <a:lnTo>
                    <a:pt x="797" y="546"/>
                  </a:lnTo>
                  <a:lnTo>
                    <a:pt x="791" y="564"/>
                  </a:lnTo>
                  <a:lnTo>
                    <a:pt x="782" y="583"/>
                  </a:lnTo>
                  <a:lnTo>
                    <a:pt x="774" y="600"/>
                  </a:lnTo>
                  <a:lnTo>
                    <a:pt x="763" y="618"/>
                  </a:lnTo>
                  <a:lnTo>
                    <a:pt x="754" y="636"/>
                  </a:lnTo>
                  <a:lnTo>
                    <a:pt x="741" y="652"/>
                  </a:lnTo>
                  <a:lnTo>
                    <a:pt x="729" y="669"/>
                  </a:lnTo>
                  <a:lnTo>
                    <a:pt x="715" y="684"/>
                  </a:lnTo>
                  <a:lnTo>
                    <a:pt x="700" y="700"/>
                  </a:lnTo>
                  <a:lnTo>
                    <a:pt x="700" y="700"/>
                  </a:lnTo>
                  <a:lnTo>
                    <a:pt x="685" y="714"/>
                  </a:lnTo>
                  <a:lnTo>
                    <a:pt x="669" y="727"/>
                  </a:lnTo>
                  <a:lnTo>
                    <a:pt x="653" y="741"/>
                  </a:lnTo>
                  <a:lnTo>
                    <a:pt x="636" y="752"/>
                  </a:lnTo>
                  <a:lnTo>
                    <a:pt x="619" y="763"/>
                  </a:lnTo>
                  <a:lnTo>
                    <a:pt x="601" y="773"/>
                  </a:lnTo>
                  <a:lnTo>
                    <a:pt x="583" y="782"/>
                  </a:lnTo>
                  <a:lnTo>
                    <a:pt x="565" y="790"/>
                  </a:lnTo>
                  <a:lnTo>
                    <a:pt x="546" y="797"/>
                  </a:lnTo>
                  <a:lnTo>
                    <a:pt x="527" y="803"/>
                  </a:lnTo>
                  <a:lnTo>
                    <a:pt x="508" y="808"/>
                  </a:lnTo>
                  <a:lnTo>
                    <a:pt x="489" y="812"/>
                  </a:lnTo>
                  <a:lnTo>
                    <a:pt x="470" y="816"/>
                  </a:lnTo>
                  <a:lnTo>
                    <a:pt x="451" y="818"/>
                  </a:lnTo>
                  <a:lnTo>
                    <a:pt x="430" y="819"/>
                  </a:lnTo>
                  <a:lnTo>
                    <a:pt x="411" y="820"/>
                  </a:lnTo>
                  <a:lnTo>
                    <a:pt x="391" y="819"/>
                  </a:lnTo>
                  <a:lnTo>
                    <a:pt x="371" y="818"/>
                  </a:lnTo>
                  <a:lnTo>
                    <a:pt x="352" y="816"/>
                  </a:lnTo>
                  <a:lnTo>
                    <a:pt x="332" y="812"/>
                  </a:lnTo>
                  <a:lnTo>
                    <a:pt x="313" y="808"/>
                  </a:lnTo>
                  <a:lnTo>
                    <a:pt x="294" y="803"/>
                  </a:lnTo>
                  <a:lnTo>
                    <a:pt x="274" y="797"/>
                  </a:lnTo>
                  <a:lnTo>
                    <a:pt x="257" y="790"/>
                  </a:lnTo>
                  <a:lnTo>
                    <a:pt x="238" y="782"/>
                  </a:lnTo>
                  <a:lnTo>
                    <a:pt x="220" y="773"/>
                  </a:lnTo>
                  <a:lnTo>
                    <a:pt x="202" y="763"/>
                  </a:lnTo>
                  <a:lnTo>
                    <a:pt x="186" y="752"/>
                  </a:lnTo>
                  <a:lnTo>
                    <a:pt x="168" y="741"/>
                  </a:lnTo>
                  <a:lnTo>
                    <a:pt x="152" y="727"/>
                  </a:lnTo>
                  <a:lnTo>
                    <a:pt x="137" y="714"/>
                  </a:lnTo>
                  <a:lnTo>
                    <a:pt x="120" y="700"/>
                  </a:lnTo>
                  <a:lnTo>
                    <a:pt x="120" y="700"/>
                  </a:lnTo>
                  <a:lnTo>
                    <a:pt x="106" y="684"/>
                  </a:lnTo>
                  <a:lnTo>
                    <a:pt x="93" y="669"/>
                  </a:lnTo>
                  <a:lnTo>
                    <a:pt x="81" y="652"/>
                  </a:lnTo>
                  <a:lnTo>
                    <a:pt x="68" y="636"/>
                  </a:lnTo>
                  <a:lnTo>
                    <a:pt x="57" y="618"/>
                  </a:lnTo>
                  <a:lnTo>
                    <a:pt x="48" y="600"/>
                  </a:lnTo>
                  <a:lnTo>
                    <a:pt x="38" y="583"/>
                  </a:lnTo>
                  <a:lnTo>
                    <a:pt x="30" y="564"/>
                  </a:lnTo>
                  <a:lnTo>
                    <a:pt x="23" y="546"/>
                  </a:lnTo>
                  <a:lnTo>
                    <a:pt x="18" y="527"/>
                  </a:lnTo>
                  <a:lnTo>
                    <a:pt x="12" y="508"/>
                  </a:lnTo>
                  <a:lnTo>
                    <a:pt x="8" y="488"/>
                  </a:lnTo>
                  <a:lnTo>
                    <a:pt x="5" y="468"/>
                  </a:lnTo>
                  <a:lnTo>
                    <a:pt x="3" y="449"/>
                  </a:lnTo>
                  <a:lnTo>
                    <a:pt x="1" y="430"/>
                  </a:lnTo>
                  <a:lnTo>
                    <a:pt x="0" y="409"/>
                  </a:lnTo>
                  <a:lnTo>
                    <a:pt x="1" y="390"/>
                  </a:lnTo>
                  <a:lnTo>
                    <a:pt x="3" y="371"/>
                  </a:lnTo>
                  <a:lnTo>
                    <a:pt x="5" y="351"/>
                  </a:lnTo>
                  <a:lnTo>
                    <a:pt x="8" y="331"/>
                  </a:lnTo>
                  <a:lnTo>
                    <a:pt x="12" y="312"/>
                  </a:lnTo>
                  <a:lnTo>
                    <a:pt x="18" y="293"/>
                  </a:lnTo>
                  <a:lnTo>
                    <a:pt x="23" y="274"/>
                  </a:lnTo>
                  <a:lnTo>
                    <a:pt x="30" y="255"/>
                  </a:lnTo>
                  <a:lnTo>
                    <a:pt x="38" y="237"/>
                  </a:lnTo>
                  <a:lnTo>
                    <a:pt x="48" y="219"/>
                  </a:lnTo>
                  <a:lnTo>
                    <a:pt x="57" y="202"/>
                  </a:lnTo>
                  <a:lnTo>
                    <a:pt x="68" y="184"/>
                  </a:lnTo>
                  <a:lnTo>
                    <a:pt x="81" y="168"/>
                  </a:lnTo>
                  <a:lnTo>
                    <a:pt x="93" y="151"/>
                  </a:lnTo>
                  <a:lnTo>
                    <a:pt x="106" y="13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37" y="105"/>
                  </a:lnTo>
                  <a:lnTo>
                    <a:pt x="152" y="91"/>
                  </a:lnTo>
                  <a:lnTo>
                    <a:pt x="168" y="79"/>
                  </a:lnTo>
                  <a:lnTo>
                    <a:pt x="186" y="68"/>
                  </a:lnTo>
                  <a:lnTo>
                    <a:pt x="202" y="57"/>
                  </a:lnTo>
                  <a:lnTo>
                    <a:pt x="220" y="46"/>
                  </a:lnTo>
                  <a:lnTo>
                    <a:pt x="238" y="38"/>
                  </a:lnTo>
                  <a:lnTo>
                    <a:pt x="257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2"/>
                  </a:lnTo>
                  <a:lnTo>
                    <a:pt x="332" y="8"/>
                  </a:lnTo>
                  <a:lnTo>
                    <a:pt x="352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1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70" y="4"/>
                  </a:lnTo>
                  <a:lnTo>
                    <a:pt x="489" y="8"/>
                  </a:lnTo>
                  <a:lnTo>
                    <a:pt x="508" y="12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5" y="30"/>
                  </a:lnTo>
                  <a:lnTo>
                    <a:pt x="583" y="38"/>
                  </a:lnTo>
                  <a:lnTo>
                    <a:pt x="601" y="46"/>
                  </a:lnTo>
                  <a:lnTo>
                    <a:pt x="619" y="57"/>
                  </a:lnTo>
                  <a:lnTo>
                    <a:pt x="636" y="68"/>
                  </a:lnTo>
                  <a:lnTo>
                    <a:pt x="653" y="79"/>
                  </a:lnTo>
                  <a:lnTo>
                    <a:pt x="669" y="91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2"/>
            <p:cNvSpPr/>
            <p:nvPr/>
          </p:nvSpPr>
          <p:spPr bwMode="auto">
            <a:xfrm>
              <a:off x="9863244" y="4666734"/>
              <a:ext cx="972189" cy="972189"/>
            </a:xfrm>
            <a:custGeom>
              <a:gdLst>
                <a:gd name="T0" fmla="*/ 714 w 821"/>
                <a:gd name="T1" fmla="*/ 135 h 820"/>
                <a:gd name="T2" fmla="*/ 752 w 821"/>
                <a:gd name="T3" fmla="*/ 184 h 820"/>
                <a:gd name="T4" fmla="*/ 782 w 821"/>
                <a:gd name="T5" fmla="*/ 238 h 820"/>
                <a:gd name="T6" fmla="*/ 803 w 821"/>
                <a:gd name="T7" fmla="*/ 294 h 820"/>
                <a:gd name="T8" fmla="*/ 817 w 821"/>
                <a:gd name="T9" fmla="*/ 351 h 820"/>
                <a:gd name="T10" fmla="*/ 821 w 821"/>
                <a:gd name="T11" fmla="*/ 410 h 820"/>
                <a:gd name="T12" fmla="*/ 817 w 821"/>
                <a:gd name="T13" fmla="*/ 469 h 820"/>
                <a:gd name="T14" fmla="*/ 803 w 821"/>
                <a:gd name="T15" fmla="*/ 526 h 820"/>
                <a:gd name="T16" fmla="*/ 782 w 821"/>
                <a:gd name="T17" fmla="*/ 582 h 820"/>
                <a:gd name="T18" fmla="*/ 752 w 821"/>
                <a:gd name="T19" fmla="*/ 635 h 820"/>
                <a:gd name="T20" fmla="*/ 714 w 821"/>
                <a:gd name="T21" fmla="*/ 684 h 820"/>
                <a:gd name="T22" fmla="*/ 685 w 821"/>
                <a:gd name="T23" fmla="*/ 714 h 820"/>
                <a:gd name="T24" fmla="*/ 636 w 821"/>
                <a:gd name="T25" fmla="*/ 753 h 820"/>
                <a:gd name="T26" fmla="*/ 583 w 821"/>
                <a:gd name="T27" fmla="*/ 781 h 820"/>
                <a:gd name="T28" fmla="*/ 527 w 821"/>
                <a:gd name="T29" fmla="*/ 803 h 820"/>
                <a:gd name="T30" fmla="*/ 468 w 821"/>
                <a:gd name="T31" fmla="*/ 815 h 820"/>
                <a:gd name="T32" fmla="*/ 410 w 821"/>
                <a:gd name="T33" fmla="*/ 820 h 820"/>
                <a:gd name="T34" fmla="*/ 351 w 821"/>
                <a:gd name="T35" fmla="*/ 815 h 820"/>
                <a:gd name="T36" fmla="*/ 294 w 821"/>
                <a:gd name="T37" fmla="*/ 803 h 820"/>
                <a:gd name="T38" fmla="*/ 238 w 821"/>
                <a:gd name="T39" fmla="*/ 781 h 820"/>
                <a:gd name="T40" fmla="*/ 184 w 821"/>
                <a:gd name="T41" fmla="*/ 753 h 820"/>
                <a:gd name="T42" fmla="*/ 135 w 821"/>
                <a:gd name="T43" fmla="*/ 714 h 820"/>
                <a:gd name="T44" fmla="*/ 105 w 821"/>
                <a:gd name="T45" fmla="*/ 684 h 820"/>
                <a:gd name="T46" fmla="*/ 68 w 821"/>
                <a:gd name="T47" fmla="*/ 635 h 820"/>
                <a:gd name="T48" fmla="*/ 38 w 821"/>
                <a:gd name="T49" fmla="*/ 582 h 820"/>
                <a:gd name="T50" fmla="*/ 16 w 821"/>
                <a:gd name="T51" fmla="*/ 526 h 820"/>
                <a:gd name="T52" fmla="*/ 4 w 821"/>
                <a:gd name="T53" fmla="*/ 469 h 820"/>
                <a:gd name="T54" fmla="*/ 0 w 821"/>
                <a:gd name="T55" fmla="*/ 410 h 820"/>
                <a:gd name="T56" fmla="*/ 4 w 821"/>
                <a:gd name="T57" fmla="*/ 351 h 820"/>
                <a:gd name="T58" fmla="*/ 16 w 821"/>
                <a:gd name="T59" fmla="*/ 294 h 820"/>
                <a:gd name="T60" fmla="*/ 38 w 821"/>
                <a:gd name="T61" fmla="*/ 238 h 820"/>
                <a:gd name="T62" fmla="*/ 68 w 821"/>
                <a:gd name="T63" fmla="*/ 184 h 820"/>
                <a:gd name="T64" fmla="*/ 105 w 821"/>
                <a:gd name="T65" fmla="*/ 135 h 820"/>
                <a:gd name="T66" fmla="*/ 135 w 821"/>
                <a:gd name="T67" fmla="*/ 105 h 820"/>
                <a:gd name="T68" fmla="*/ 184 w 821"/>
                <a:gd name="T69" fmla="*/ 67 h 820"/>
                <a:gd name="T70" fmla="*/ 238 w 821"/>
                <a:gd name="T71" fmla="*/ 38 h 820"/>
                <a:gd name="T72" fmla="*/ 294 w 821"/>
                <a:gd name="T73" fmla="*/ 16 h 820"/>
                <a:gd name="T74" fmla="*/ 351 w 821"/>
                <a:gd name="T75" fmla="*/ 4 h 820"/>
                <a:gd name="T76" fmla="*/ 410 w 821"/>
                <a:gd name="T77" fmla="*/ 0 h 820"/>
                <a:gd name="T78" fmla="*/ 468 w 821"/>
                <a:gd name="T79" fmla="*/ 4 h 820"/>
                <a:gd name="T80" fmla="*/ 527 w 821"/>
                <a:gd name="T81" fmla="*/ 16 h 820"/>
                <a:gd name="T82" fmla="*/ 583 w 821"/>
                <a:gd name="T83" fmla="*/ 38 h 820"/>
                <a:gd name="T84" fmla="*/ 636 w 821"/>
                <a:gd name="T85" fmla="*/ 67 h 820"/>
                <a:gd name="T86" fmla="*/ 685 w 821"/>
                <a:gd name="T87" fmla="*/ 105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700" y="120"/>
                  </a:moveTo>
                  <a:lnTo>
                    <a:pt x="700" y="120"/>
                  </a:lnTo>
                  <a:lnTo>
                    <a:pt x="714" y="135"/>
                  </a:lnTo>
                  <a:lnTo>
                    <a:pt x="728" y="150"/>
                  </a:lnTo>
                  <a:lnTo>
                    <a:pt x="741" y="167"/>
                  </a:lnTo>
                  <a:lnTo>
                    <a:pt x="752" y="184"/>
                  </a:lnTo>
                  <a:lnTo>
                    <a:pt x="763" y="201"/>
                  </a:lnTo>
                  <a:lnTo>
                    <a:pt x="773" y="219"/>
                  </a:lnTo>
                  <a:lnTo>
                    <a:pt x="782" y="238"/>
                  </a:lnTo>
                  <a:lnTo>
                    <a:pt x="791" y="255"/>
                  </a:lnTo>
                  <a:lnTo>
                    <a:pt x="797" y="275"/>
                  </a:lnTo>
                  <a:lnTo>
                    <a:pt x="803" y="294"/>
                  </a:lnTo>
                  <a:lnTo>
                    <a:pt x="808" y="313"/>
                  </a:lnTo>
                  <a:lnTo>
                    <a:pt x="812" y="332"/>
                  </a:lnTo>
                  <a:lnTo>
                    <a:pt x="817" y="351"/>
                  </a:lnTo>
                  <a:lnTo>
                    <a:pt x="818" y="370"/>
                  </a:lnTo>
                  <a:lnTo>
                    <a:pt x="819" y="391"/>
                  </a:lnTo>
                  <a:lnTo>
                    <a:pt x="821" y="410"/>
                  </a:lnTo>
                  <a:lnTo>
                    <a:pt x="819" y="429"/>
                  </a:lnTo>
                  <a:lnTo>
                    <a:pt x="818" y="449"/>
                  </a:lnTo>
                  <a:lnTo>
                    <a:pt x="817" y="469"/>
                  </a:lnTo>
                  <a:lnTo>
                    <a:pt x="812" y="488"/>
                  </a:lnTo>
                  <a:lnTo>
                    <a:pt x="808" y="507"/>
                  </a:lnTo>
                  <a:lnTo>
                    <a:pt x="803" y="526"/>
                  </a:lnTo>
                  <a:lnTo>
                    <a:pt x="797" y="545"/>
                  </a:lnTo>
                  <a:lnTo>
                    <a:pt x="791" y="564"/>
                  </a:lnTo>
                  <a:lnTo>
                    <a:pt x="782" y="582"/>
                  </a:lnTo>
                  <a:lnTo>
                    <a:pt x="773" y="601"/>
                  </a:lnTo>
                  <a:lnTo>
                    <a:pt x="763" y="619"/>
                  </a:lnTo>
                  <a:lnTo>
                    <a:pt x="752" y="635"/>
                  </a:lnTo>
                  <a:lnTo>
                    <a:pt x="741" y="653"/>
                  </a:lnTo>
                  <a:lnTo>
                    <a:pt x="728" y="669"/>
                  </a:lnTo>
                  <a:lnTo>
                    <a:pt x="714" y="684"/>
                  </a:lnTo>
                  <a:lnTo>
                    <a:pt x="700" y="699"/>
                  </a:lnTo>
                  <a:lnTo>
                    <a:pt x="700" y="699"/>
                  </a:lnTo>
                  <a:lnTo>
                    <a:pt x="685" y="714"/>
                  </a:lnTo>
                  <a:lnTo>
                    <a:pt x="669" y="728"/>
                  </a:lnTo>
                  <a:lnTo>
                    <a:pt x="653" y="740"/>
                  </a:lnTo>
                  <a:lnTo>
                    <a:pt x="636" y="753"/>
                  </a:lnTo>
                  <a:lnTo>
                    <a:pt x="619" y="764"/>
                  </a:lnTo>
                  <a:lnTo>
                    <a:pt x="601" y="773"/>
                  </a:lnTo>
                  <a:lnTo>
                    <a:pt x="583" y="781"/>
                  </a:lnTo>
                  <a:lnTo>
                    <a:pt x="564" y="789"/>
                  </a:lnTo>
                  <a:lnTo>
                    <a:pt x="546" y="796"/>
                  </a:lnTo>
                  <a:lnTo>
                    <a:pt x="527" y="803"/>
                  </a:lnTo>
                  <a:lnTo>
                    <a:pt x="508" y="809"/>
                  </a:lnTo>
                  <a:lnTo>
                    <a:pt x="489" y="813"/>
                  </a:lnTo>
                  <a:lnTo>
                    <a:pt x="468" y="815"/>
                  </a:lnTo>
                  <a:lnTo>
                    <a:pt x="449" y="818"/>
                  </a:lnTo>
                  <a:lnTo>
                    <a:pt x="430" y="820"/>
                  </a:lnTo>
                  <a:lnTo>
                    <a:pt x="410" y="820"/>
                  </a:lnTo>
                  <a:lnTo>
                    <a:pt x="391" y="820"/>
                  </a:lnTo>
                  <a:lnTo>
                    <a:pt x="371" y="818"/>
                  </a:lnTo>
                  <a:lnTo>
                    <a:pt x="351" y="815"/>
                  </a:lnTo>
                  <a:lnTo>
                    <a:pt x="332" y="813"/>
                  </a:lnTo>
                  <a:lnTo>
                    <a:pt x="313" y="809"/>
                  </a:lnTo>
                  <a:lnTo>
                    <a:pt x="294" y="803"/>
                  </a:lnTo>
                  <a:lnTo>
                    <a:pt x="274" y="796"/>
                  </a:lnTo>
                  <a:lnTo>
                    <a:pt x="255" y="789"/>
                  </a:lnTo>
                  <a:lnTo>
                    <a:pt x="238" y="781"/>
                  </a:lnTo>
                  <a:lnTo>
                    <a:pt x="220" y="773"/>
                  </a:lnTo>
                  <a:lnTo>
                    <a:pt x="202" y="764"/>
                  </a:lnTo>
                  <a:lnTo>
                    <a:pt x="184" y="753"/>
                  </a:lnTo>
                  <a:lnTo>
                    <a:pt x="168" y="740"/>
                  </a:lnTo>
                  <a:lnTo>
                    <a:pt x="152" y="728"/>
                  </a:lnTo>
                  <a:lnTo>
                    <a:pt x="135" y="714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05" y="684"/>
                  </a:lnTo>
                  <a:lnTo>
                    <a:pt x="91" y="669"/>
                  </a:lnTo>
                  <a:lnTo>
                    <a:pt x="79" y="653"/>
                  </a:lnTo>
                  <a:lnTo>
                    <a:pt x="68" y="635"/>
                  </a:lnTo>
                  <a:lnTo>
                    <a:pt x="57" y="619"/>
                  </a:lnTo>
                  <a:lnTo>
                    <a:pt x="46" y="601"/>
                  </a:lnTo>
                  <a:lnTo>
                    <a:pt x="38" y="582"/>
                  </a:lnTo>
                  <a:lnTo>
                    <a:pt x="30" y="564"/>
                  </a:lnTo>
                  <a:lnTo>
                    <a:pt x="23" y="545"/>
                  </a:lnTo>
                  <a:lnTo>
                    <a:pt x="16" y="526"/>
                  </a:lnTo>
                  <a:lnTo>
                    <a:pt x="12" y="507"/>
                  </a:lnTo>
                  <a:lnTo>
                    <a:pt x="8" y="488"/>
                  </a:lnTo>
                  <a:lnTo>
                    <a:pt x="4" y="469"/>
                  </a:lnTo>
                  <a:lnTo>
                    <a:pt x="1" y="449"/>
                  </a:lnTo>
                  <a:lnTo>
                    <a:pt x="0" y="429"/>
                  </a:lnTo>
                  <a:lnTo>
                    <a:pt x="0" y="410"/>
                  </a:lnTo>
                  <a:lnTo>
                    <a:pt x="0" y="391"/>
                  </a:lnTo>
                  <a:lnTo>
                    <a:pt x="1" y="370"/>
                  </a:lnTo>
                  <a:lnTo>
                    <a:pt x="4" y="351"/>
                  </a:lnTo>
                  <a:lnTo>
                    <a:pt x="8" y="332"/>
                  </a:lnTo>
                  <a:lnTo>
                    <a:pt x="12" y="313"/>
                  </a:lnTo>
                  <a:lnTo>
                    <a:pt x="16" y="294"/>
                  </a:lnTo>
                  <a:lnTo>
                    <a:pt x="23" y="275"/>
                  </a:lnTo>
                  <a:lnTo>
                    <a:pt x="30" y="255"/>
                  </a:lnTo>
                  <a:lnTo>
                    <a:pt x="38" y="238"/>
                  </a:lnTo>
                  <a:lnTo>
                    <a:pt x="46" y="219"/>
                  </a:lnTo>
                  <a:lnTo>
                    <a:pt x="57" y="201"/>
                  </a:lnTo>
                  <a:lnTo>
                    <a:pt x="68" y="184"/>
                  </a:lnTo>
                  <a:lnTo>
                    <a:pt x="79" y="167"/>
                  </a:lnTo>
                  <a:lnTo>
                    <a:pt x="91" y="150"/>
                  </a:lnTo>
                  <a:lnTo>
                    <a:pt x="105" y="13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35" y="105"/>
                  </a:lnTo>
                  <a:lnTo>
                    <a:pt x="152" y="92"/>
                  </a:lnTo>
                  <a:lnTo>
                    <a:pt x="168" y="79"/>
                  </a:lnTo>
                  <a:lnTo>
                    <a:pt x="184" y="67"/>
                  </a:lnTo>
                  <a:lnTo>
                    <a:pt x="202" y="56"/>
                  </a:lnTo>
                  <a:lnTo>
                    <a:pt x="220" y="47"/>
                  </a:lnTo>
                  <a:lnTo>
                    <a:pt x="238" y="38"/>
                  </a:lnTo>
                  <a:lnTo>
                    <a:pt x="255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1"/>
                  </a:lnTo>
                  <a:lnTo>
                    <a:pt x="332" y="7"/>
                  </a:lnTo>
                  <a:lnTo>
                    <a:pt x="351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0" y="0"/>
                  </a:lnTo>
                  <a:lnTo>
                    <a:pt x="430" y="0"/>
                  </a:lnTo>
                  <a:lnTo>
                    <a:pt x="449" y="1"/>
                  </a:lnTo>
                  <a:lnTo>
                    <a:pt x="468" y="4"/>
                  </a:lnTo>
                  <a:lnTo>
                    <a:pt x="489" y="7"/>
                  </a:lnTo>
                  <a:lnTo>
                    <a:pt x="508" y="11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4" y="30"/>
                  </a:lnTo>
                  <a:lnTo>
                    <a:pt x="583" y="38"/>
                  </a:lnTo>
                  <a:lnTo>
                    <a:pt x="601" y="47"/>
                  </a:lnTo>
                  <a:lnTo>
                    <a:pt x="619" y="56"/>
                  </a:lnTo>
                  <a:lnTo>
                    <a:pt x="636" y="67"/>
                  </a:lnTo>
                  <a:lnTo>
                    <a:pt x="653" y="79"/>
                  </a:lnTo>
                  <a:lnTo>
                    <a:pt x="669" y="92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13"/>
            <p:cNvSpPr/>
            <p:nvPr/>
          </p:nvSpPr>
          <p:spPr bwMode="auto">
            <a:xfrm>
              <a:off x="6719724" y="3365893"/>
              <a:ext cx="975748" cy="972189"/>
            </a:xfrm>
            <a:custGeom>
              <a:gdLst>
                <a:gd name="T0" fmla="*/ 432 w 821"/>
                <a:gd name="T1" fmla="*/ 1 h 820"/>
                <a:gd name="T2" fmla="*/ 493 w 821"/>
                <a:gd name="T3" fmla="*/ 8 h 820"/>
                <a:gd name="T4" fmla="*/ 552 w 821"/>
                <a:gd name="T5" fmla="*/ 26 h 820"/>
                <a:gd name="T6" fmla="*/ 606 w 821"/>
                <a:gd name="T7" fmla="*/ 50 h 820"/>
                <a:gd name="T8" fmla="*/ 655 w 821"/>
                <a:gd name="T9" fmla="*/ 82 h 820"/>
                <a:gd name="T10" fmla="*/ 701 w 821"/>
                <a:gd name="T11" fmla="*/ 120 h 820"/>
                <a:gd name="T12" fmla="*/ 739 w 821"/>
                <a:gd name="T13" fmla="*/ 165 h 820"/>
                <a:gd name="T14" fmla="*/ 770 w 821"/>
                <a:gd name="T15" fmla="*/ 215 h 820"/>
                <a:gd name="T16" fmla="*/ 795 w 821"/>
                <a:gd name="T17" fmla="*/ 269 h 820"/>
                <a:gd name="T18" fmla="*/ 813 w 821"/>
                <a:gd name="T19" fmla="*/ 327 h 820"/>
                <a:gd name="T20" fmla="*/ 819 w 821"/>
                <a:gd name="T21" fmla="*/ 389 h 820"/>
                <a:gd name="T22" fmla="*/ 819 w 821"/>
                <a:gd name="T23" fmla="*/ 431 h 820"/>
                <a:gd name="T24" fmla="*/ 813 w 821"/>
                <a:gd name="T25" fmla="*/ 493 h 820"/>
                <a:gd name="T26" fmla="*/ 795 w 821"/>
                <a:gd name="T27" fmla="*/ 551 h 820"/>
                <a:gd name="T28" fmla="*/ 770 w 821"/>
                <a:gd name="T29" fmla="*/ 606 h 820"/>
                <a:gd name="T30" fmla="*/ 739 w 821"/>
                <a:gd name="T31" fmla="*/ 655 h 820"/>
                <a:gd name="T32" fmla="*/ 701 w 821"/>
                <a:gd name="T33" fmla="*/ 700 h 820"/>
                <a:gd name="T34" fmla="*/ 655 w 821"/>
                <a:gd name="T35" fmla="*/ 738 h 820"/>
                <a:gd name="T36" fmla="*/ 606 w 821"/>
                <a:gd name="T37" fmla="*/ 771 h 820"/>
                <a:gd name="T38" fmla="*/ 552 w 821"/>
                <a:gd name="T39" fmla="*/ 796 h 820"/>
                <a:gd name="T40" fmla="*/ 493 w 821"/>
                <a:gd name="T41" fmla="*/ 812 h 820"/>
                <a:gd name="T42" fmla="*/ 432 w 821"/>
                <a:gd name="T43" fmla="*/ 820 h 820"/>
                <a:gd name="T44" fmla="*/ 389 w 821"/>
                <a:gd name="T45" fmla="*/ 820 h 820"/>
                <a:gd name="T46" fmla="*/ 328 w 821"/>
                <a:gd name="T47" fmla="*/ 812 h 820"/>
                <a:gd name="T48" fmla="*/ 269 w 821"/>
                <a:gd name="T49" fmla="*/ 796 h 820"/>
                <a:gd name="T50" fmla="*/ 214 w 821"/>
                <a:gd name="T51" fmla="*/ 771 h 820"/>
                <a:gd name="T52" fmla="*/ 165 w 821"/>
                <a:gd name="T53" fmla="*/ 738 h 820"/>
                <a:gd name="T54" fmla="*/ 120 w 821"/>
                <a:gd name="T55" fmla="*/ 700 h 820"/>
                <a:gd name="T56" fmla="*/ 82 w 821"/>
                <a:gd name="T57" fmla="*/ 655 h 820"/>
                <a:gd name="T58" fmla="*/ 49 w 821"/>
                <a:gd name="T59" fmla="*/ 606 h 820"/>
                <a:gd name="T60" fmla="*/ 25 w 821"/>
                <a:gd name="T61" fmla="*/ 551 h 820"/>
                <a:gd name="T62" fmla="*/ 8 w 821"/>
                <a:gd name="T63" fmla="*/ 493 h 820"/>
                <a:gd name="T64" fmla="*/ 1 w 821"/>
                <a:gd name="T65" fmla="*/ 431 h 820"/>
                <a:gd name="T66" fmla="*/ 1 w 821"/>
                <a:gd name="T67" fmla="*/ 389 h 820"/>
                <a:gd name="T68" fmla="*/ 8 w 821"/>
                <a:gd name="T69" fmla="*/ 327 h 820"/>
                <a:gd name="T70" fmla="*/ 25 w 821"/>
                <a:gd name="T71" fmla="*/ 269 h 820"/>
                <a:gd name="T72" fmla="*/ 49 w 821"/>
                <a:gd name="T73" fmla="*/ 215 h 820"/>
                <a:gd name="T74" fmla="*/ 82 w 821"/>
                <a:gd name="T75" fmla="*/ 165 h 820"/>
                <a:gd name="T76" fmla="*/ 120 w 821"/>
                <a:gd name="T77" fmla="*/ 120 h 820"/>
                <a:gd name="T78" fmla="*/ 165 w 821"/>
                <a:gd name="T79" fmla="*/ 82 h 820"/>
                <a:gd name="T80" fmla="*/ 214 w 821"/>
                <a:gd name="T81" fmla="*/ 50 h 820"/>
                <a:gd name="T82" fmla="*/ 269 w 821"/>
                <a:gd name="T83" fmla="*/ 26 h 820"/>
                <a:gd name="T84" fmla="*/ 328 w 821"/>
                <a:gd name="T85" fmla="*/ 8 h 820"/>
                <a:gd name="T86" fmla="*/ 389 w 821"/>
                <a:gd name="T87" fmla="*/ 1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410" y="0"/>
                  </a:moveTo>
                  <a:lnTo>
                    <a:pt x="410" y="0"/>
                  </a:lnTo>
                  <a:lnTo>
                    <a:pt x="432" y="1"/>
                  </a:lnTo>
                  <a:lnTo>
                    <a:pt x="452" y="2"/>
                  </a:lnTo>
                  <a:lnTo>
                    <a:pt x="473" y="5"/>
                  </a:lnTo>
                  <a:lnTo>
                    <a:pt x="493" y="8"/>
                  </a:lnTo>
                  <a:lnTo>
                    <a:pt x="512" y="13"/>
                  </a:lnTo>
                  <a:lnTo>
                    <a:pt x="533" y="19"/>
                  </a:lnTo>
                  <a:lnTo>
                    <a:pt x="552" y="26"/>
                  </a:lnTo>
                  <a:lnTo>
                    <a:pt x="569" y="32"/>
                  </a:lnTo>
                  <a:lnTo>
                    <a:pt x="589" y="41"/>
                  </a:lnTo>
                  <a:lnTo>
                    <a:pt x="606" y="50"/>
                  </a:lnTo>
                  <a:lnTo>
                    <a:pt x="623" y="60"/>
                  </a:lnTo>
                  <a:lnTo>
                    <a:pt x="639" y="71"/>
                  </a:lnTo>
                  <a:lnTo>
                    <a:pt x="655" y="82"/>
                  </a:lnTo>
                  <a:lnTo>
                    <a:pt x="671" y="94"/>
                  </a:lnTo>
                  <a:lnTo>
                    <a:pt x="686" y="106"/>
                  </a:lnTo>
                  <a:lnTo>
                    <a:pt x="701" y="120"/>
                  </a:lnTo>
                  <a:lnTo>
                    <a:pt x="714" y="135"/>
                  </a:lnTo>
                  <a:lnTo>
                    <a:pt x="726" y="150"/>
                  </a:lnTo>
                  <a:lnTo>
                    <a:pt x="739" y="165"/>
                  </a:lnTo>
                  <a:lnTo>
                    <a:pt x="750" y="181"/>
                  </a:lnTo>
                  <a:lnTo>
                    <a:pt x="761" y="198"/>
                  </a:lnTo>
                  <a:lnTo>
                    <a:pt x="770" y="215"/>
                  </a:lnTo>
                  <a:lnTo>
                    <a:pt x="780" y="232"/>
                  </a:lnTo>
                  <a:lnTo>
                    <a:pt x="788" y="251"/>
                  </a:lnTo>
                  <a:lnTo>
                    <a:pt x="795" y="269"/>
                  </a:lnTo>
                  <a:lnTo>
                    <a:pt x="802" y="288"/>
                  </a:lnTo>
                  <a:lnTo>
                    <a:pt x="807" y="308"/>
                  </a:lnTo>
                  <a:lnTo>
                    <a:pt x="813" y="327"/>
                  </a:lnTo>
                  <a:lnTo>
                    <a:pt x="815" y="348"/>
                  </a:lnTo>
                  <a:lnTo>
                    <a:pt x="818" y="368"/>
                  </a:lnTo>
                  <a:lnTo>
                    <a:pt x="819" y="389"/>
                  </a:lnTo>
                  <a:lnTo>
                    <a:pt x="821" y="411"/>
                  </a:lnTo>
                  <a:lnTo>
                    <a:pt x="821" y="411"/>
                  </a:lnTo>
                  <a:lnTo>
                    <a:pt x="819" y="431"/>
                  </a:lnTo>
                  <a:lnTo>
                    <a:pt x="818" y="452"/>
                  </a:lnTo>
                  <a:lnTo>
                    <a:pt x="815" y="472"/>
                  </a:lnTo>
                  <a:lnTo>
                    <a:pt x="813" y="493"/>
                  </a:lnTo>
                  <a:lnTo>
                    <a:pt x="807" y="513"/>
                  </a:lnTo>
                  <a:lnTo>
                    <a:pt x="802" y="532"/>
                  </a:lnTo>
                  <a:lnTo>
                    <a:pt x="795" y="551"/>
                  </a:lnTo>
                  <a:lnTo>
                    <a:pt x="788" y="570"/>
                  </a:lnTo>
                  <a:lnTo>
                    <a:pt x="780" y="588"/>
                  </a:lnTo>
                  <a:lnTo>
                    <a:pt x="770" y="606"/>
                  </a:lnTo>
                  <a:lnTo>
                    <a:pt x="761" y="622"/>
                  </a:lnTo>
                  <a:lnTo>
                    <a:pt x="750" y="640"/>
                  </a:lnTo>
                  <a:lnTo>
                    <a:pt x="739" y="655"/>
                  </a:lnTo>
                  <a:lnTo>
                    <a:pt x="726" y="672"/>
                  </a:lnTo>
                  <a:lnTo>
                    <a:pt x="714" y="687"/>
                  </a:lnTo>
                  <a:lnTo>
                    <a:pt x="701" y="700"/>
                  </a:lnTo>
                  <a:lnTo>
                    <a:pt x="686" y="714"/>
                  </a:lnTo>
                  <a:lnTo>
                    <a:pt x="671" y="726"/>
                  </a:lnTo>
                  <a:lnTo>
                    <a:pt x="655" y="738"/>
                  </a:lnTo>
                  <a:lnTo>
                    <a:pt x="639" y="751"/>
                  </a:lnTo>
                  <a:lnTo>
                    <a:pt x="623" y="760"/>
                  </a:lnTo>
                  <a:lnTo>
                    <a:pt x="606" y="771"/>
                  </a:lnTo>
                  <a:lnTo>
                    <a:pt x="589" y="779"/>
                  </a:lnTo>
                  <a:lnTo>
                    <a:pt x="569" y="788"/>
                  </a:lnTo>
                  <a:lnTo>
                    <a:pt x="552" y="796"/>
                  </a:lnTo>
                  <a:lnTo>
                    <a:pt x="533" y="801"/>
                  </a:lnTo>
                  <a:lnTo>
                    <a:pt x="512" y="807"/>
                  </a:lnTo>
                  <a:lnTo>
                    <a:pt x="493" y="812"/>
                  </a:lnTo>
                  <a:lnTo>
                    <a:pt x="473" y="815"/>
                  </a:lnTo>
                  <a:lnTo>
                    <a:pt x="452" y="818"/>
                  </a:lnTo>
                  <a:lnTo>
                    <a:pt x="432" y="820"/>
                  </a:lnTo>
                  <a:lnTo>
                    <a:pt x="410" y="820"/>
                  </a:lnTo>
                  <a:lnTo>
                    <a:pt x="410" y="820"/>
                  </a:lnTo>
                  <a:lnTo>
                    <a:pt x="389" y="820"/>
                  </a:lnTo>
                  <a:lnTo>
                    <a:pt x="369" y="818"/>
                  </a:lnTo>
                  <a:lnTo>
                    <a:pt x="348" y="815"/>
                  </a:lnTo>
                  <a:lnTo>
                    <a:pt x="328" y="812"/>
                  </a:lnTo>
                  <a:lnTo>
                    <a:pt x="307" y="807"/>
                  </a:lnTo>
                  <a:lnTo>
                    <a:pt x="288" y="801"/>
                  </a:lnTo>
                  <a:lnTo>
                    <a:pt x="269" y="796"/>
                  </a:lnTo>
                  <a:lnTo>
                    <a:pt x="251" y="788"/>
                  </a:lnTo>
                  <a:lnTo>
                    <a:pt x="232" y="779"/>
                  </a:lnTo>
                  <a:lnTo>
                    <a:pt x="214" y="771"/>
                  </a:lnTo>
                  <a:lnTo>
                    <a:pt x="198" y="760"/>
                  </a:lnTo>
                  <a:lnTo>
                    <a:pt x="182" y="751"/>
                  </a:lnTo>
                  <a:lnTo>
                    <a:pt x="165" y="738"/>
                  </a:lnTo>
                  <a:lnTo>
                    <a:pt x="149" y="726"/>
                  </a:lnTo>
                  <a:lnTo>
                    <a:pt x="135" y="714"/>
                  </a:lnTo>
                  <a:lnTo>
                    <a:pt x="120" y="700"/>
                  </a:lnTo>
                  <a:lnTo>
                    <a:pt x="107" y="687"/>
                  </a:lnTo>
                  <a:lnTo>
                    <a:pt x="94" y="672"/>
                  </a:lnTo>
                  <a:lnTo>
                    <a:pt x="82" y="655"/>
                  </a:lnTo>
                  <a:lnTo>
                    <a:pt x="70" y="640"/>
                  </a:lnTo>
                  <a:lnTo>
                    <a:pt x="60" y="622"/>
                  </a:lnTo>
                  <a:lnTo>
                    <a:pt x="49" y="606"/>
                  </a:lnTo>
                  <a:lnTo>
                    <a:pt x="41" y="588"/>
                  </a:lnTo>
                  <a:lnTo>
                    <a:pt x="33" y="570"/>
                  </a:lnTo>
                  <a:lnTo>
                    <a:pt x="25" y="551"/>
                  </a:lnTo>
                  <a:lnTo>
                    <a:pt x="19" y="532"/>
                  </a:lnTo>
                  <a:lnTo>
                    <a:pt x="14" y="513"/>
                  </a:lnTo>
                  <a:lnTo>
                    <a:pt x="8" y="493"/>
                  </a:lnTo>
                  <a:lnTo>
                    <a:pt x="6" y="472"/>
                  </a:lnTo>
                  <a:lnTo>
                    <a:pt x="3" y="452"/>
                  </a:lnTo>
                  <a:lnTo>
                    <a:pt x="1" y="43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1" y="389"/>
                  </a:lnTo>
                  <a:lnTo>
                    <a:pt x="3" y="368"/>
                  </a:lnTo>
                  <a:lnTo>
                    <a:pt x="6" y="348"/>
                  </a:lnTo>
                  <a:lnTo>
                    <a:pt x="8" y="327"/>
                  </a:lnTo>
                  <a:lnTo>
                    <a:pt x="14" y="308"/>
                  </a:lnTo>
                  <a:lnTo>
                    <a:pt x="19" y="288"/>
                  </a:lnTo>
                  <a:lnTo>
                    <a:pt x="25" y="269"/>
                  </a:lnTo>
                  <a:lnTo>
                    <a:pt x="33" y="251"/>
                  </a:lnTo>
                  <a:lnTo>
                    <a:pt x="41" y="232"/>
                  </a:lnTo>
                  <a:lnTo>
                    <a:pt x="49" y="215"/>
                  </a:lnTo>
                  <a:lnTo>
                    <a:pt x="60" y="198"/>
                  </a:lnTo>
                  <a:lnTo>
                    <a:pt x="70" y="181"/>
                  </a:lnTo>
                  <a:lnTo>
                    <a:pt x="82" y="165"/>
                  </a:lnTo>
                  <a:lnTo>
                    <a:pt x="94" y="150"/>
                  </a:lnTo>
                  <a:lnTo>
                    <a:pt x="107" y="135"/>
                  </a:lnTo>
                  <a:lnTo>
                    <a:pt x="120" y="120"/>
                  </a:lnTo>
                  <a:lnTo>
                    <a:pt x="135" y="106"/>
                  </a:lnTo>
                  <a:lnTo>
                    <a:pt x="149" y="94"/>
                  </a:lnTo>
                  <a:lnTo>
                    <a:pt x="165" y="82"/>
                  </a:lnTo>
                  <a:lnTo>
                    <a:pt x="182" y="71"/>
                  </a:lnTo>
                  <a:lnTo>
                    <a:pt x="198" y="60"/>
                  </a:lnTo>
                  <a:lnTo>
                    <a:pt x="214" y="50"/>
                  </a:lnTo>
                  <a:lnTo>
                    <a:pt x="232" y="41"/>
                  </a:lnTo>
                  <a:lnTo>
                    <a:pt x="251" y="32"/>
                  </a:lnTo>
                  <a:lnTo>
                    <a:pt x="269" y="26"/>
                  </a:lnTo>
                  <a:lnTo>
                    <a:pt x="288" y="19"/>
                  </a:lnTo>
                  <a:lnTo>
                    <a:pt x="307" y="13"/>
                  </a:lnTo>
                  <a:lnTo>
                    <a:pt x="328" y="8"/>
                  </a:lnTo>
                  <a:lnTo>
                    <a:pt x="348" y="5"/>
                  </a:lnTo>
                  <a:lnTo>
                    <a:pt x="369" y="2"/>
                  </a:lnTo>
                  <a:lnTo>
                    <a:pt x="389" y="1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14"/>
            <p:cNvSpPr/>
            <p:nvPr/>
          </p:nvSpPr>
          <p:spPr bwMode="auto">
            <a:xfrm>
              <a:off x="10401827" y="3365893"/>
              <a:ext cx="972189" cy="972189"/>
            </a:xfrm>
            <a:custGeom>
              <a:gdLst>
                <a:gd name="T0" fmla="*/ 431 w 821"/>
                <a:gd name="T1" fmla="*/ 1 h 820"/>
                <a:gd name="T2" fmla="*/ 493 w 821"/>
                <a:gd name="T3" fmla="*/ 8 h 820"/>
                <a:gd name="T4" fmla="*/ 552 w 821"/>
                <a:gd name="T5" fmla="*/ 26 h 820"/>
                <a:gd name="T6" fmla="*/ 606 w 821"/>
                <a:gd name="T7" fmla="*/ 50 h 820"/>
                <a:gd name="T8" fmla="*/ 655 w 821"/>
                <a:gd name="T9" fmla="*/ 82 h 820"/>
                <a:gd name="T10" fmla="*/ 700 w 821"/>
                <a:gd name="T11" fmla="*/ 120 h 820"/>
                <a:gd name="T12" fmla="*/ 739 w 821"/>
                <a:gd name="T13" fmla="*/ 165 h 820"/>
                <a:gd name="T14" fmla="*/ 771 w 821"/>
                <a:gd name="T15" fmla="*/ 215 h 820"/>
                <a:gd name="T16" fmla="*/ 796 w 821"/>
                <a:gd name="T17" fmla="*/ 269 h 820"/>
                <a:gd name="T18" fmla="*/ 812 w 821"/>
                <a:gd name="T19" fmla="*/ 327 h 820"/>
                <a:gd name="T20" fmla="*/ 821 w 821"/>
                <a:gd name="T21" fmla="*/ 389 h 820"/>
                <a:gd name="T22" fmla="*/ 821 w 821"/>
                <a:gd name="T23" fmla="*/ 431 h 820"/>
                <a:gd name="T24" fmla="*/ 812 w 821"/>
                <a:gd name="T25" fmla="*/ 493 h 820"/>
                <a:gd name="T26" fmla="*/ 796 w 821"/>
                <a:gd name="T27" fmla="*/ 551 h 820"/>
                <a:gd name="T28" fmla="*/ 771 w 821"/>
                <a:gd name="T29" fmla="*/ 606 h 820"/>
                <a:gd name="T30" fmla="*/ 739 w 821"/>
                <a:gd name="T31" fmla="*/ 655 h 820"/>
                <a:gd name="T32" fmla="*/ 700 w 821"/>
                <a:gd name="T33" fmla="*/ 700 h 820"/>
                <a:gd name="T34" fmla="*/ 655 w 821"/>
                <a:gd name="T35" fmla="*/ 738 h 820"/>
                <a:gd name="T36" fmla="*/ 606 w 821"/>
                <a:gd name="T37" fmla="*/ 771 h 820"/>
                <a:gd name="T38" fmla="*/ 552 w 821"/>
                <a:gd name="T39" fmla="*/ 796 h 820"/>
                <a:gd name="T40" fmla="*/ 493 w 821"/>
                <a:gd name="T41" fmla="*/ 812 h 820"/>
                <a:gd name="T42" fmla="*/ 431 w 821"/>
                <a:gd name="T43" fmla="*/ 820 h 820"/>
                <a:gd name="T44" fmla="*/ 389 w 821"/>
                <a:gd name="T45" fmla="*/ 820 h 820"/>
                <a:gd name="T46" fmla="*/ 328 w 821"/>
                <a:gd name="T47" fmla="*/ 812 h 820"/>
                <a:gd name="T48" fmla="*/ 269 w 821"/>
                <a:gd name="T49" fmla="*/ 796 h 820"/>
                <a:gd name="T50" fmla="*/ 216 w 821"/>
                <a:gd name="T51" fmla="*/ 771 h 820"/>
                <a:gd name="T52" fmla="*/ 165 w 821"/>
                <a:gd name="T53" fmla="*/ 738 h 820"/>
                <a:gd name="T54" fmla="*/ 120 w 821"/>
                <a:gd name="T55" fmla="*/ 700 h 820"/>
                <a:gd name="T56" fmla="*/ 82 w 821"/>
                <a:gd name="T57" fmla="*/ 655 h 820"/>
                <a:gd name="T58" fmla="*/ 50 w 821"/>
                <a:gd name="T59" fmla="*/ 606 h 820"/>
                <a:gd name="T60" fmla="*/ 26 w 821"/>
                <a:gd name="T61" fmla="*/ 551 h 820"/>
                <a:gd name="T62" fmla="*/ 9 w 821"/>
                <a:gd name="T63" fmla="*/ 493 h 820"/>
                <a:gd name="T64" fmla="*/ 1 w 821"/>
                <a:gd name="T65" fmla="*/ 431 h 820"/>
                <a:gd name="T66" fmla="*/ 1 w 821"/>
                <a:gd name="T67" fmla="*/ 389 h 820"/>
                <a:gd name="T68" fmla="*/ 9 w 821"/>
                <a:gd name="T69" fmla="*/ 327 h 820"/>
                <a:gd name="T70" fmla="*/ 26 w 821"/>
                <a:gd name="T71" fmla="*/ 269 h 820"/>
                <a:gd name="T72" fmla="*/ 50 w 821"/>
                <a:gd name="T73" fmla="*/ 215 h 820"/>
                <a:gd name="T74" fmla="*/ 82 w 821"/>
                <a:gd name="T75" fmla="*/ 165 h 820"/>
                <a:gd name="T76" fmla="*/ 120 w 821"/>
                <a:gd name="T77" fmla="*/ 120 h 820"/>
                <a:gd name="T78" fmla="*/ 165 w 821"/>
                <a:gd name="T79" fmla="*/ 82 h 820"/>
                <a:gd name="T80" fmla="*/ 216 w 821"/>
                <a:gd name="T81" fmla="*/ 50 h 820"/>
                <a:gd name="T82" fmla="*/ 269 w 821"/>
                <a:gd name="T83" fmla="*/ 26 h 820"/>
                <a:gd name="T84" fmla="*/ 328 w 821"/>
                <a:gd name="T85" fmla="*/ 8 h 820"/>
                <a:gd name="T86" fmla="*/ 389 w 821"/>
                <a:gd name="T87" fmla="*/ 1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411" y="0"/>
                  </a:moveTo>
                  <a:lnTo>
                    <a:pt x="411" y="0"/>
                  </a:lnTo>
                  <a:lnTo>
                    <a:pt x="431" y="1"/>
                  </a:lnTo>
                  <a:lnTo>
                    <a:pt x="452" y="2"/>
                  </a:lnTo>
                  <a:lnTo>
                    <a:pt x="472" y="5"/>
                  </a:lnTo>
                  <a:lnTo>
                    <a:pt x="493" y="8"/>
                  </a:lnTo>
                  <a:lnTo>
                    <a:pt x="513" y="13"/>
                  </a:lnTo>
                  <a:lnTo>
                    <a:pt x="532" y="19"/>
                  </a:lnTo>
                  <a:lnTo>
                    <a:pt x="552" y="26"/>
                  </a:lnTo>
                  <a:lnTo>
                    <a:pt x="571" y="32"/>
                  </a:lnTo>
                  <a:lnTo>
                    <a:pt x="588" y="41"/>
                  </a:lnTo>
                  <a:lnTo>
                    <a:pt x="606" y="50"/>
                  </a:lnTo>
                  <a:lnTo>
                    <a:pt x="623" y="60"/>
                  </a:lnTo>
                  <a:lnTo>
                    <a:pt x="640" y="71"/>
                  </a:lnTo>
                  <a:lnTo>
                    <a:pt x="655" y="82"/>
                  </a:lnTo>
                  <a:lnTo>
                    <a:pt x="672" y="94"/>
                  </a:lnTo>
                  <a:lnTo>
                    <a:pt x="687" y="106"/>
                  </a:lnTo>
                  <a:lnTo>
                    <a:pt x="700" y="120"/>
                  </a:lnTo>
                  <a:lnTo>
                    <a:pt x="714" y="135"/>
                  </a:lnTo>
                  <a:lnTo>
                    <a:pt x="726" y="150"/>
                  </a:lnTo>
                  <a:lnTo>
                    <a:pt x="739" y="165"/>
                  </a:lnTo>
                  <a:lnTo>
                    <a:pt x="751" y="181"/>
                  </a:lnTo>
                  <a:lnTo>
                    <a:pt x="762" y="198"/>
                  </a:lnTo>
                  <a:lnTo>
                    <a:pt x="771" y="215"/>
                  </a:lnTo>
                  <a:lnTo>
                    <a:pt x="780" y="232"/>
                  </a:lnTo>
                  <a:lnTo>
                    <a:pt x="788" y="251"/>
                  </a:lnTo>
                  <a:lnTo>
                    <a:pt x="796" y="269"/>
                  </a:lnTo>
                  <a:lnTo>
                    <a:pt x="801" y="288"/>
                  </a:lnTo>
                  <a:lnTo>
                    <a:pt x="808" y="308"/>
                  </a:lnTo>
                  <a:lnTo>
                    <a:pt x="812" y="327"/>
                  </a:lnTo>
                  <a:lnTo>
                    <a:pt x="816" y="348"/>
                  </a:lnTo>
                  <a:lnTo>
                    <a:pt x="818" y="368"/>
                  </a:lnTo>
                  <a:lnTo>
                    <a:pt x="821" y="389"/>
                  </a:lnTo>
                  <a:lnTo>
                    <a:pt x="821" y="411"/>
                  </a:lnTo>
                  <a:lnTo>
                    <a:pt x="821" y="411"/>
                  </a:lnTo>
                  <a:lnTo>
                    <a:pt x="821" y="431"/>
                  </a:lnTo>
                  <a:lnTo>
                    <a:pt x="818" y="452"/>
                  </a:lnTo>
                  <a:lnTo>
                    <a:pt x="816" y="472"/>
                  </a:lnTo>
                  <a:lnTo>
                    <a:pt x="812" y="493"/>
                  </a:lnTo>
                  <a:lnTo>
                    <a:pt x="808" y="513"/>
                  </a:lnTo>
                  <a:lnTo>
                    <a:pt x="801" y="532"/>
                  </a:lnTo>
                  <a:lnTo>
                    <a:pt x="796" y="551"/>
                  </a:lnTo>
                  <a:lnTo>
                    <a:pt x="788" y="570"/>
                  </a:lnTo>
                  <a:lnTo>
                    <a:pt x="780" y="588"/>
                  </a:lnTo>
                  <a:lnTo>
                    <a:pt x="771" y="606"/>
                  </a:lnTo>
                  <a:lnTo>
                    <a:pt x="762" y="622"/>
                  </a:lnTo>
                  <a:lnTo>
                    <a:pt x="751" y="640"/>
                  </a:lnTo>
                  <a:lnTo>
                    <a:pt x="739" y="655"/>
                  </a:lnTo>
                  <a:lnTo>
                    <a:pt x="726" y="672"/>
                  </a:lnTo>
                  <a:lnTo>
                    <a:pt x="714" y="687"/>
                  </a:lnTo>
                  <a:lnTo>
                    <a:pt x="700" y="700"/>
                  </a:lnTo>
                  <a:lnTo>
                    <a:pt x="687" y="714"/>
                  </a:lnTo>
                  <a:lnTo>
                    <a:pt x="672" y="726"/>
                  </a:lnTo>
                  <a:lnTo>
                    <a:pt x="655" y="738"/>
                  </a:lnTo>
                  <a:lnTo>
                    <a:pt x="640" y="751"/>
                  </a:lnTo>
                  <a:lnTo>
                    <a:pt x="623" y="760"/>
                  </a:lnTo>
                  <a:lnTo>
                    <a:pt x="606" y="771"/>
                  </a:lnTo>
                  <a:lnTo>
                    <a:pt x="588" y="779"/>
                  </a:lnTo>
                  <a:lnTo>
                    <a:pt x="571" y="788"/>
                  </a:lnTo>
                  <a:lnTo>
                    <a:pt x="552" y="796"/>
                  </a:lnTo>
                  <a:lnTo>
                    <a:pt x="532" y="801"/>
                  </a:lnTo>
                  <a:lnTo>
                    <a:pt x="513" y="807"/>
                  </a:lnTo>
                  <a:lnTo>
                    <a:pt x="493" y="812"/>
                  </a:lnTo>
                  <a:lnTo>
                    <a:pt x="472" y="815"/>
                  </a:lnTo>
                  <a:lnTo>
                    <a:pt x="452" y="818"/>
                  </a:lnTo>
                  <a:lnTo>
                    <a:pt x="431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389" y="820"/>
                  </a:lnTo>
                  <a:lnTo>
                    <a:pt x="369" y="818"/>
                  </a:lnTo>
                  <a:lnTo>
                    <a:pt x="348" y="815"/>
                  </a:lnTo>
                  <a:lnTo>
                    <a:pt x="328" y="812"/>
                  </a:lnTo>
                  <a:lnTo>
                    <a:pt x="308" y="807"/>
                  </a:lnTo>
                  <a:lnTo>
                    <a:pt x="288" y="801"/>
                  </a:lnTo>
                  <a:lnTo>
                    <a:pt x="269" y="796"/>
                  </a:lnTo>
                  <a:lnTo>
                    <a:pt x="251" y="788"/>
                  </a:lnTo>
                  <a:lnTo>
                    <a:pt x="233" y="779"/>
                  </a:lnTo>
                  <a:lnTo>
                    <a:pt x="216" y="771"/>
                  </a:lnTo>
                  <a:lnTo>
                    <a:pt x="198" y="760"/>
                  </a:lnTo>
                  <a:lnTo>
                    <a:pt x="181" y="751"/>
                  </a:lnTo>
                  <a:lnTo>
                    <a:pt x="165" y="738"/>
                  </a:lnTo>
                  <a:lnTo>
                    <a:pt x="150" y="726"/>
                  </a:lnTo>
                  <a:lnTo>
                    <a:pt x="135" y="714"/>
                  </a:lnTo>
                  <a:lnTo>
                    <a:pt x="120" y="700"/>
                  </a:lnTo>
                  <a:lnTo>
                    <a:pt x="106" y="687"/>
                  </a:lnTo>
                  <a:lnTo>
                    <a:pt x="94" y="672"/>
                  </a:lnTo>
                  <a:lnTo>
                    <a:pt x="82" y="655"/>
                  </a:lnTo>
                  <a:lnTo>
                    <a:pt x="71" y="640"/>
                  </a:lnTo>
                  <a:lnTo>
                    <a:pt x="60" y="622"/>
                  </a:lnTo>
                  <a:lnTo>
                    <a:pt x="50" y="606"/>
                  </a:lnTo>
                  <a:lnTo>
                    <a:pt x="41" y="588"/>
                  </a:lnTo>
                  <a:lnTo>
                    <a:pt x="33" y="570"/>
                  </a:lnTo>
                  <a:lnTo>
                    <a:pt x="26" y="551"/>
                  </a:lnTo>
                  <a:lnTo>
                    <a:pt x="19" y="532"/>
                  </a:lnTo>
                  <a:lnTo>
                    <a:pt x="14" y="513"/>
                  </a:lnTo>
                  <a:lnTo>
                    <a:pt x="9" y="493"/>
                  </a:lnTo>
                  <a:lnTo>
                    <a:pt x="5" y="472"/>
                  </a:lnTo>
                  <a:lnTo>
                    <a:pt x="3" y="452"/>
                  </a:lnTo>
                  <a:lnTo>
                    <a:pt x="1" y="43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1" y="389"/>
                  </a:lnTo>
                  <a:lnTo>
                    <a:pt x="3" y="368"/>
                  </a:lnTo>
                  <a:lnTo>
                    <a:pt x="5" y="348"/>
                  </a:lnTo>
                  <a:lnTo>
                    <a:pt x="9" y="327"/>
                  </a:lnTo>
                  <a:lnTo>
                    <a:pt x="14" y="308"/>
                  </a:lnTo>
                  <a:lnTo>
                    <a:pt x="19" y="288"/>
                  </a:lnTo>
                  <a:lnTo>
                    <a:pt x="26" y="269"/>
                  </a:lnTo>
                  <a:lnTo>
                    <a:pt x="33" y="251"/>
                  </a:lnTo>
                  <a:lnTo>
                    <a:pt x="41" y="232"/>
                  </a:lnTo>
                  <a:lnTo>
                    <a:pt x="50" y="215"/>
                  </a:lnTo>
                  <a:lnTo>
                    <a:pt x="60" y="198"/>
                  </a:lnTo>
                  <a:lnTo>
                    <a:pt x="71" y="181"/>
                  </a:lnTo>
                  <a:lnTo>
                    <a:pt x="82" y="165"/>
                  </a:lnTo>
                  <a:lnTo>
                    <a:pt x="94" y="150"/>
                  </a:lnTo>
                  <a:lnTo>
                    <a:pt x="106" y="135"/>
                  </a:lnTo>
                  <a:lnTo>
                    <a:pt x="120" y="120"/>
                  </a:lnTo>
                  <a:lnTo>
                    <a:pt x="135" y="106"/>
                  </a:lnTo>
                  <a:lnTo>
                    <a:pt x="150" y="94"/>
                  </a:lnTo>
                  <a:lnTo>
                    <a:pt x="165" y="82"/>
                  </a:lnTo>
                  <a:lnTo>
                    <a:pt x="181" y="71"/>
                  </a:lnTo>
                  <a:lnTo>
                    <a:pt x="198" y="60"/>
                  </a:lnTo>
                  <a:lnTo>
                    <a:pt x="216" y="50"/>
                  </a:lnTo>
                  <a:lnTo>
                    <a:pt x="233" y="41"/>
                  </a:lnTo>
                  <a:lnTo>
                    <a:pt x="251" y="32"/>
                  </a:lnTo>
                  <a:lnTo>
                    <a:pt x="269" y="26"/>
                  </a:lnTo>
                  <a:lnTo>
                    <a:pt x="288" y="19"/>
                  </a:lnTo>
                  <a:lnTo>
                    <a:pt x="308" y="13"/>
                  </a:lnTo>
                  <a:lnTo>
                    <a:pt x="328" y="8"/>
                  </a:lnTo>
                  <a:lnTo>
                    <a:pt x="348" y="5"/>
                  </a:lnTo>
                  <a:lnTo>
                    <a:pt x="369" y="2"/>
                  </a:lnTo>
                  <a:lnTo>
                    <a:pt x="389" y="1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15"/>
            <p:cNvSpPr/>
            <p:nvPr/>
          </p:nvSpPr>
          <p:spPr bwMode="auto">
            <a:xfrm>
              <a:off x="7258307" y="4666734"/>
              <a:ext cx="975748" cy="972189"/>
            </a:xfrm>
            <a:custGeom>
              <a:gdLst>
                <a:gd name="T0" fmla="*/ 137 w 821"/>
                <a:gd name="T1" fmla="*/ 105 h 820"/>
                <a:gd name="T2" fmla="*/ 186 w 821"/>
                <a:gd name="T3" fmla="*/ 67 h 820"/>
                <a:gd name="T4" fmla="*/ 238 w 821"/>
                <a:gd name="T5" fmla="*/ 38 h 820"/>
                <a:gd name="T6" fmla="*/ 294 w 821"/>
                <a:gd name="T7" fmla="*/ 16 h 820"/>
                <a:gd name="T8" fmla="*/ 352 w 821"/>
                <a:gd name="T9" fmla="*/ 4 h 820"/>
                <a:gd name="T10" fmla="*/ 411 w 821"/>
                <a:gd name="T11" fmla="*/ 0 h 820"/>
                <a:gd name="T12" fmla="*/ 470 w 821"/>
                <a:gd name="T13" fmla="*/ 4 h 820"/>
                <a:gd name="T14" fmla="*/ 527 w 821"/>
                <a:gd name="T15" fmla="*/ 16 h 820"/>
                <a:gd name="T16" fmla="*/ 583 w 821"/>
                <a:gd name="T17" fmla="*/ 38 h 820"/>
                <a:gd name="T18" fmla="*/ 636 w 821"/>
                <a:gd name="T19" fmla="*/ 67 h 820"/>
                <a:gd name="T20" fmla="*/ 685 w 821"/>
                <a:gd name="T21" fmla="*/ 105 h 820"/>
                <a:gd name="T22" fmla="*/ 715 w 821"/>
                <a:gd name="T23" fmla="*/ 135 h 820"/>
                <a:gd name="T24" fmla="*/ 754 w 821"/>
                <a:gd name="T25" fmla="*/ 184 h 820"/>
                <a:gd name="T26" fmla="*/ 782 w 821"/>
                <a:gd name="T27" fmla="*/ 238 h 820"/>
                <a:gd name="T28" fmla="*/ 804 w 821"/>
                <a:gd name="T29" fmla="*/ 294 h 820"/>
                <a:gd name="T30" fmla="*/ 817 w 821"/>
                <a:gd name="T31" fmla="*/ 351 h 820"/>
                <a:gd name="T32" fmla="*/ 821 w 821"/>
                <a:gd name="T33" fmla="*/ 410 h 820"/>
                <a:gd name="T34" fmla="*/ 817 w 821"/>
                <a:gd name="T35" fmla="*/ 469 h 820"/>
                <a:gd name="T36" fmla="*/ 804 w 821"/>
                <a:gd name="T37" fmla="*/ 526 h 820"/>
                <a:gd name="T38" fmla="*/ 782 w 821"/>
                <a:gd name="T39" fmla="*/ 582 h 820"/>
                <a:gd name="T40" fmla="*/ 754 w 821"/>
                <a:gd name="T41" fmla="*/ 635 h 820"/>
                <a:gd name="T42" fmla="*/ 715 w 821"/>
                <a:gd name="T43" fmla="*/ 684 h 820"/>
                <a:gd name="T44" fmla="*/ 685 w 821"/>
                <a:gd name="T45" fmla="*/ 714 h 820"/>
                <a:gd name="T46" fmla="*/ 636 w 821"/>
                <a:gd name="T47" fmla="*/ 753 h 820"/>
                <a:gd name="T48" fmla="*/ 583 w 821"/>
                <a:gd name="T49" fmla="*/ 781 h 820"/>
                <a:gd name="T50" fmla="*/ 527 w 821"/>
                <a:gd name="T51" fmla="*/ 803 h 820"/>
                <a:gd name="T52" fmla="*/ 470 w 821"/>
                <a:gd name="T53" fmla="*/ 815 h 820"/>
                <a:gd name="T54" fmla="*/ 411 w 821"/>
                <a:gd name="T55" fmla="*/ 820 h 820"/>
                <a:gd name="T56" fmla="*/ 352 w 821"/>
                <a:gd name="T57" fmla="*/ 815 h 820"/>
                <a:gd name="T58" fmla="*/ 294 w 821"/>
                <a:gd name="T59" fmla="*/ 803 h 820"/>
                <a:gd name="T60" fmla="*/ 238 w 821"/>
                <a:gd name="T61" fmla="*/ 781 h 820"/>
                <a:gd name="T62" fmla="*/ 186 w 821"/>
                <a:gd name="T63" fmla="*/ 753 h 820"/>
                <a:gd name="T64" fmla="*/ 137 w 821"/>
                <a:gd name="T65" fmla="*/ 714 h 820"/>
                <a:gd name="T66" fmla="*/ 106 w 821"/>
                <a:gd name="T67" fmla="*/ 684 h 820"/>
                <a:gd name="T68" fmla="*/ 68 w 821"/>
                <a:gd name="T69" fmla="*/ 635 h 820"/>
                <a:gd name="T70" fmla="*/ 38 w 821"/>
                <a:gd name="T71" fmla="*/ 582 h 820"/>
                <a:gd name="T72" fmla="*/ 18 w 821"/>
                <a:gd name="T73" fmla="*/ 526 h 820"/>
                <a:gd name="T74" fmla="*/ 5 w 821"/>
                <a:gd name="T75" fmla="*/ 469 h 820"/>
                <a:gd name="T76" fmla="*/ 0 w 821"/>
                <a:gd name="T77" fmla="*/ 410 h 820"/>
                <a:gd name="T78" fmla="*/ 5 w 821"/>
                <a:gd name="T79" fmla="*/ 351 h 820"/>
                <a:gd name="T80" fmla="*/ 18 w 821"/>
                <a:gd name="T81" fmla="*/ 294 h 820"/>
                <a:gd name="T82" fmla="*/ 38 w 821"/>
                <a:gd name="T83" fmla="*/ 238 h 820"/>
                <a:gd name="T84" fmla="*/ 68 w 821"/>
                <a:gd name="T85" fmla="*/ 184 h 820"/>
                <a:gd name="T86" fmla="*/ 106 w 821"/>
                <a:gd name="T87" fmla="*/ 135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120" y="120"/>
                  </a:moveTo>
                  <a:lnTo>
                    <a:pt x="120" y="120"/>
                  </a:lnTo>
                  <a:lnTo>
                    <a:pt x="137" y="105"/>
                  </a:lnTo>
                  <a:lnTo>
                    <a:pt x="152" y="92"/>
                  </a:lnTo>
                  <a:lnTo>
                    <a:pt x="168" y="79"/>
                  </a:lnTo>
                  <a:lnTo>
                    <a:pt x="186" y="67"/>
                  </a:lnTo>
                  <a:lnTo>
                    <a:pt x="202" y="56"/>
                  </a:lnTo>
                  <a:lnTo>
                    <a:pt x="220" y="47"/>
                  </a:lnTo>
                  <a:lnTo>
                    <a:pt x="238" y="38"/>
                  </a:lnTo>
                  <a:lnTo>
                    <a:pt x="257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1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1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70" y="4"/>
                  </a:lnTo>
                  <a:lnTo>
                    <a:pt x="489" y="7"/>
                  </a:lnTo>
                  <a:lnTo>
                    <a:pt x="508" y="11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5" y="30"/>
                  </a:lnTo>
                  <a:lnTo>
                    <a:pt x="583" y="38"/>
                  </a:lnTo>
                  <a:lnTo>
                    <a:pt x="601" y="47"/>
                  </a:lnTo>
                  <a:lnTo>
                    <a:pt x="619" y="56"/>
                  </a:lnTo>
                  <a:lnTo>
                    <a:pt x="636" y="67"/>
                  </a:lnTo>
                  <a:lnTo>
                    <a:pt x="653" y="79"/>
                  </a:lnTo>
                  <a:lnTo>
                    <a:pt x="669" y="92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lnTo>
                    <a:pt x="715" y="135"/>
                  </a:lnTo>
                  <a:lnTo>
                    <a:pt x="729" y="150"/>
                  </a:lnTo>
                  <a:lnTo>
                    <a:pt x="741" y="167"/>
                  </a:lnTo>
                  <a:lnTo>
                    <a:pt x="754" y="184"/>
                  </a:lnTo>
                  <a:lnTo>
                    <a:pt x="763" y="201"/>
                  </a:lnTo>
                  <a:lnTo>
                    <a:pt x="774" y="219"/>
                  </a:lnTo>
                  <a:lnTo>
                    <a:pt x="782" y="238"/>
                  </a:lnTo>
                  <a:lnTo>
                    <a:pt x="791" y="255"/>
                  </a:lnTo>
                  <a:lnTo>
                    <a:pt x="797" y="275"/>
                  </a:lnTo>
                  <a:lnTo>
                    <a:pt x="804" y="294"/>
                  </a:lnTo>
                  <a:lnTo>
                    <a:pt x="808" y="313"/>
                  </a:lnTo>
                  <a:lnTo>
                    <a:pt x="814" y="332"/>
                  </a:lnTo>
                  <a:lnTo>
                    <a:pt x="817" y="351"/>
                  </a:lnTo>
                  <a:lnTo>
                    <a:pt x="819" y="370"/>
                  </a:lnTo>
                  <a:lnTo>
                    <a:pt x="821" y="391"/>
                  </a:lnTo>
                  <a:lnTo>
                    <a:pt x="821" y="410"/>
                  </a:lnTo>
                  <a:lnTo>
                    <a:pt x="821" y="429"/>
                  </a:lnTo>
                  <a:lnTo>
                    <a:pt x="819" y="449"/>
                  </a:lnTo>
                  <a:lnTo>
                    <a:pt x="817" y="469"/>
                  </a:lnTo>
                  <a:lnTo>
                    <a:pt x="814" y="488"/>
                  </a:lnTo>
                  <a:lnTo>
                    <a:pt x="808" y="507"/>
                  </a:lnTo>
                  <a:lnTo>
                    <a:pt x="804" y="526"/>
                  </a:lnTo>
                  <a:lnTo>
                    <a:pt x="797" y="545"/>
                  </a:lnTo>
                  <a:lnTo>
                    <a:pt x="791" y="564"/>
                  </a:lnTo>
                  <a:lnTo>
                    <a:pt x="782" y="582"/>
                  </a:lnTo>
                  <a:lnTo>
                    <a:pt x="774" y="601"/>
                  </a:lnTo>
                  <a:lnTo>
                    <a:pt x="763" y="619"/>
                  </a:lnTo>
                  <a:lnTo>
                    <a:pt x="754" y="635"/>
                  </a:lnTo>
                  <a:lnTo>
                    <a:pt x="741" y="653"/>
                  </a:lnTo>
                  <a:lnTo>
                    <a:pt x="729" y="669"/>
                  </a:lnTo>
                  <a:lnTo>
                    <a:pt x="715" y="684"/>
                  </a:lnTo>
                  <a:lnTo>
                    <a:pt x="700" y="699"/>
                  </a:lnTo>
                  <a:lnTo>
                    <a:pt x="700" y="699"/>
                  </a:lnTo>
                  <a:lnTo>
                    <a:pt x="685" y="714"/>
                  </a:lnTo>
                  <a:lnTo>
                    <a:pt x="669" y="728"/>
                  </a:lnTo>
                  <a:lnTo>
                    <a:pt x="653" y="740"/>
                  </a:lnTo>
                  <a:lnTo>
                    <a:pt x="636" y="753"/>
                  </a:lnTo>
                  <a:lnTo>
                    <a:pt x="619" y="764"/>
                  </a:lnTo>
                  <a:lnTo>
                    <a:pt x="601" y="773"/>
                  </a:lnTo>
                  <a:lnTo>
                    <a:pt x="583" y="781"/>
                  </a:lnTo>
                  <a:lnTo>
                    <a:pt x="565" y="789"/>
                  </a:lnTo>
                  <a:lnTo>
                    <a:pt x="546" y="796"/>
                  </a:lnTo>
                  <a:lnTo>
                    <a:pt x="527" y="803"/>
                  </a:lnTo>
                  <a:lnTo>
                    <a:pt x="508" y="809"/>
                  </a:lnTo>
                  <a:lnTo>
                    <a:pt x="489" y="813"/>
                  </a:lnTo>
                  <a:lnTo>
                    <a:pt x="470" y="815"/>
                  </a:lnTo>
                  <a:lnTo>
                    <a:pt x="451" y="818"/>
                  </a:lnTo>
                  <a:lnTo>
                    <a:pt x="430" y="820"/>
                  </a:lnTo>
                  <a:lnTo>
                    <a:pt x="411" y="820"/>
                  </a:lnTo>
                  <a:lnTo>
                    <a:pt x="391" y="820"/>
                  </a:lnTo>
                  <a:lnTo>
                    <a:pt x="371" y="818"/>
                  </a:lnTo>
                  <a:lnTo>
                    <a:pt x="352" y="815"/>
                  </a:lnTo>
                  <a:lnTo>
                    <a:pt x="332" y="813"/>
                  </a:lnTo>
                  <a:lnTo>
                    <a:pt x="313" y="809"/>
                  </a:lnTo>
                  <a:lnTo>
                    <a:pt x="294" y="803"/>
                  </a:lnTo>
                  <a:lnTo>
                    <a:pt x="274" y="796"/>
                  </a:lnTo>
                  <a:lnTo>
                    <a:pt x="257" y="789"/>
                  </a:lnTo>
                  <a:lnTo>
                    <a:pt x="238" y="781"/>
                  </a:lnTo>
                  <a:lnTo>
                    <a:pt x="220" y="773"/>
                  </a:lnTo>
                  <a:lnTo>
                    <a:pt x="202" y="764"/>
                  </a:lnTo>
                  <a:lnTo>
                    <a:pt x="186" y="753"/>
                  </a:lnTo>
                  <a:lnTo>
                    <a:pt x="168" y="740"/>
                  </a:lnTo>
                  <a:lnTo>
                    <a:pt x="152" y="728"/>
                  </a:lnTo>
                  <a:lnTo>
                    <a:pt x="137" y="714"/>
                  </a:lnTo>
                  <a:lnTo>
                    <a:pt x="120" y="699"/>
                  </a:lnTo>
                  <a:lnTo>
                    <a:pt x="120" y="699"/>
                  </a:lnTo>
                  <a:lnTo>
                    <a:pt x="106" y="684"/>
                  </a:lnTo>
                  <a:lnTo>
                    <a:pt x="93" y="669"/>
                  </a:lnTo>
                  <a:lnTo>
                    <a:pt x="81" y="653"/>
                  </a:lnTo>
                  <a:lnTo>
                    <a:pt x="68" y="635"/>
                  </a:lnTo>
                  <a:lnTo>
                    <a:pt x="57" y="619"/>
                  </a:lnTo>
                  <a:lnTo>
                    <a:pt x="48" y="601"/>
                  </a:lnTo>
                  <a:lnTo>
                    <a:pt x="38" y="582"/>
                  </a:lnTo>
                  <a:lnTo>
                    <a:pt x="30" y="564"/>
                  </a:lnTo>
                  <a:lnTo>
                    <a:pt x="23" y="545"/>
                  </a:lnTo>
                  <a:lnTo>
                    <a:pt x="18" y="526"/>
                  </a:lnTo>
                  <a:lnTo>
                    <a:pt x="12" y="507"/>
                  </a:lnTo>
                  <a:lnTo>
                    <a:pt x="8" y="488"/>
                  </a:lnTo>
                  <a:lnTo>
                    <a:pt x="5" y="469"/>
                  </a:lnTo>
                  <a:lnTo>
                    <a:pt x="3" y="449"/>
                  </a:lnTo>
                  <a:lnTo>
                    <a:pt x="1" y="429"/>
                  </a:lnTo>
                  <a:lnTo>
                    <a:pt x="0" y="410"/>
                  </a:lnTo>
                  <a:lnTo>
                    <a:pt x="1" y="391"/>
                  </a:lnTo>
                  <a:lnTo>
                    <a:pt x="3" y="370"/>
                  </a:lnTo>
                  <a:lnTo>
                    <a:pt x="5" y="351"/>
                  </a:lnTo>
                  <a:lnTo>
                    <a:pt x="8" y="332"/>
                  </a:lnTo>
                  <a:lnTo>
                    <a:pt x="12" y="313"/>
                  </a:lnTo>
                  <a:lnTo>
                    <a:pt x="18" y="294"/>
                  </a:lnTo>
                  <a:lnTo>
                    <a:pt x="23" y="275"/>
                  </a:lnTo>
                  <a:lnTo>
                    <a:pt x="30" y="255"/>
                  </a:lnTo>
                  <a:lnTo>
                    <a:pt x="38" y="238"/>
                  </a:lnTo>
                  <a:lnTo>
                    <a:pt x="48" y="219"/>
                  </a:lnTo>
                  <a:lnTo>
                    <a:pt x="57" y="201"/>
                  </a:lnTo>
                  <a:lnTo>
                    <a:pt x="68" y="184"/>
                  </a:lnTo>
                  <a:lnTo>
                    <a:pt x="81" y="167"/>
                  </a:lnTo>
                  <a:lnTo>
                    <a:pt x="93" y="150"/>
                  </a:lnTo>
                  <a:lnTo>
                    <a:pt x="106" y="135"/>
                  </a:lnTo>
                  <a:lnTo>
                    <a:pt x="12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6"/>
            <p:cNvSpPr/>
            <p:nvPr/>
          </p:nvSpPr>
          <p:spPr bwMode="auto">
            <a:xfrm>
              <a:off x="9863244" y="2065052"/>
              <a:ext cx="972189" cy="972189"/>
            </a:xfrm>
            <a:custGeom>
              <a:gdLst>
                <a:gd name="T0" fmla="*/ 135 w 821"/>
                <a:gd name="T1" fmla="*/ 105 h 820"/>
                <a:gd name="T2" fmla="*/ 184 w 821"/>
                <a:gd name="T3" fmla="*/ 68 h 820"/>
                <a:gd name="T4" fmla="*/ 238 w 821"/>
                <a:gd name="T5" fmla="*/ 38 h 820"/>
                <a:gd name="T6" fmla="*/ 294 w 821"/>
                <a:gd name="T7" fmla="*/ 16 h 820"/>
                <a:gd name="T8" fmla="*/ 351 w 821"/>
                <a:gd name="T9" fmla="*/ 4 h 820"/>
                <a:gd name="T10" fmla="*/ 410 w 821"/>
                <a:gd name="T11" fmla="*/ 0 h 820"/>
                <a:gd name="T12" fmla="*/ 468 w 821"/>
                <a:gd name="T13" fmla="*/ 4 h 820"/>
                <a:gd name="T14" fmla="*/ 527 w 821"/>
                <a:gd name="T15" fmla="*/ 16 h 820"/>
                <a:gd name="T16" fmla="*/ 583 w 821"/>
                <a:gd name="T17" fmla="*/ 38 h 820"/>
                <a:gd name="T18" fmla="*/ 636 w 821"/>
                <a:gd name="T19" fmla="*/ 68 h 820"/>
                <a:gd name="T20" fmla="*/ 685 w 821"/>
                <a:gd name="T21" fmla="*/ 105 h 820"/>
                <a:gd name="T22" fmla="*/ 714 w 821"/>
                <a:gd name="T23" fmla="*/ 135 h 820"/>
                <a:gd name="T24" fmla="*/ 752 w 821"/>
                <a:gd name="T25" fmla="*/ 184 h 820"/>
                <a:gd name="T26" fmla="*/ 782 w 821"/>
                <a:gd name="T27" fmla="*/ 237 h 820"/>
                <a:gd name="T28" fmla="*/ 803 w 821"/>
                <a:gd name="T29" fmla="*/ 293 h 820"/>
                <a:gd name="T30" fmla="*/ 817 w 821"/>
                <a:gd name="T31" fmla="*/ 351 h 820"/>
                <a:gd name="T32" fmla="*/ 821 w 821"/>
                <a:gd name="T33" fmla="*/ 409 h 820"/>
                <a:gd name="T34" fmla="*/ 817 w 821"/>
                <a:gd name="T35" fmla="*/ 468 h 820"/>
                <a:gd name="T36" fmla="*/ 803 w 821"/>
                <a:gd name="T37" fmla="*/ 527 h 820"/>
                <a:gd name="T38" fmla="*/ 782 w 821"/>
                <a:gd name="T39" fmla="*/ 583 h 820"/>
                <a:gd name="T40" fmla="*/ 752 w 821"/>
                <a:gd name="T41" fmla="*/ 636 h 820"/>
                <a:gd name="T42" fmla="*/ 714 w 821"/>
                <a:gd name="T43" fmla="*/ 684 h 820"/>
                <a:gd name="T44" fmla="*/ 685 w 821"/>
                <a:gd name="T45" fmla="*/ 714 h 820"/>
                <a:gd name="T46" fmla="*/ 636 w 821"/>
                <a:gd name="T47" fmla="*/ 752 h 820"/>
                <a:gd name="T48" fmla="*/ 583 w 821"/>
                <a:gd name="T49" fmla="*/ 782 h 820"/>
                <a:gd name="T50" fmla="*/ 527 w 821"/>
                <a:gd name="T51" fmla="*/ 803 h 820"/>
                <a:gd name="T52" fmla="*/ 468 w 821"/>
                <a:gd name="T53" fmla="*/ 816 h 820"/>
                <a:gd name="T54" fmla="*/ 410 w 821"/>
                <a:gd name="T55" fmla="*/ 820 h 820"/>
                <a:gd name="T56" fmla="*/ 351 w 821"/>
                <a:gd name="T57" fmla="*/ 816 h 820"/>
                <a:gd name="T58" fmla="*/ 294 w 821"/>
                <a:gd name="T59" fmla="*/ 803 h 820"/>
                <a:gd name="T60" fmla="*/ 238 w 821"/>
                <a:gd name="T61" fmla="*/ 782 h 820"/>
                <a:gd name="T62" fmla="*/ 184 w 821"/>
                <a:gd name="T63" fmla="*/ 752 h 820"/>
                <a:gd name="T64" fmla="*/ 135 w 821"/>
                <a:gd name="T65" fmla="*/ 714 h 820"/>
                <a:gd name="T66" fmla="*/ 105 w 821"/>
                <a:gd name="T67" fmla="*/ 684 h 820"/>
                <a:gd name="T68" fmla="*/ 68 w 821"/>
                <a:gd name="T69" fmla="*/ 636 h 820"/>
                <a:gd name="T70" fmla="*/ 38 w 821"/>
                <a:gd name="T71" fmla="*/ 583 h 820"/>
                <a:gd name="T72" fmla="*/ 16 w 821"/>
                <a:gd name="T73" fmla="*/ 527 h 820"/>
                <a:gd name="T74" fmla="*/ 4 w 821"/>
                <a:gd name="T75" fmla="*/ 468 h 820"/>
                <a:gd name="T76" fmla="*/ 0 w 821"/>
                <a:gd name="T77" fmla="*/ 409 h 820"/>
                <a:gd name="T78" fmla="*/ 4 w 821"/>
                <a:gd name="T79" fmla="*/ 351 h 820"/>
                <a:gd name="T80" fmla="*/ 16 w 821"/>
                <a:gd name="T81" fmla="*/ 293 h 820"/>
                <a:gd name="T82" fmla="*/ 38 w 821"/>
                <a:gd name="T83" fmla="*/ 237 h 820"/>
                <a:gd name="T84" fmla="*/ 68 w 821"/>
                <a:gd name="T85" fmla="*/ 184 h 820"/>
                <a:gd name="T86" fmla="*/ 105 w 821"/>
                <a:gd name="T87" fmla="*/ 135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1" h="820">
                  <a:moveTo>
                    <a:pt x="120" y="120"/>
                  </a:moveTo>
                  <a:lnTo>
                    <a:pt x="120" y="120"/>
                  </a:lnTo>
                  <a:lnTo>
                    <a:pt x="135" y="105"/>
                  </a:lnTo>
                  <a:lnTo>
                    <a:pt x="152" y="91"/>
                  </a:lnTo>
                  <a:lnTo>
                    <a:pt x="168" y="79"/>
                  </a:lnTo>
                  <a:lnTo>
                    <a:pt x="184" y="68"/>
                  </a:lnTo>
                  <a:lnTo>
                    <a:pt x="202" y="57"/>
                  </a:lnTo>
                  <a:lnTo>
                    <a:pt x="220" y="46"/>
                  </a:lnTo>
                  <a:lnTo>
                    <a:pt x="238" y="38"/>
                  </a:lnTo>
                  <a:lnTo>
                    <a:pt x="255" y="30"/>
                  </a:lnTo>
                  <a:lnTo>
                    <a:pt x="274" y="23"/>
                  </a:lnTo>
                  <a:lnTo>
                    <a:pt x="294" y="16"/>
                  </a:lnTo>
                  <a:lnTo>
                    <a:pt x="313" y="12"/>
                  </a:lnTo>
                  <a:lnTo>
                    <a:pt x="332" y="8"/>
                  </a:lnTo>
                  <a:lnTo>
                    <a:pt x="351" y="4"/>
                  </a:lnTo>
                  <a:lnTo>
                    <a:pt x="371" y="1"/>
                  </a:lnTo>
                  <a:lnTo>
                    <a:pt x="391" y="0"/>
                  </a:lnTo>
                  <a:lnTo>
                    <a:pt x="410" y="0"/>
                  </a:lnTo>
                  <a:lnTo>
                    <a:pt x="430" y="0"/>
                  </a:lnTo>
                  <a:lnTo>
                    <a:pt x="449" y="1"/>
                  </a:lnTo>
                  <a:lnTo>
                    <a:pt x="468" y="4"/>
                  </a:lnTo>
                  <a:lnTo>
                    <a:pt x="489" y="8"/>
                  </a:lnTo>
                  <a:lnTo>
                    <a:pt x="508" y="12"/>
                  </a:lnTo>
                  <a:lnTo>
                    <a:pt x="527" y="16"/>
                  </a:lnTo>
                  <a:lnTo>
                    <a:pt x="546" y="23"/>
                  </a:lnTo>
                  <a:lnTo>
                    <a:pt x="564" y="30"/>
                  </a:lnTo>
                  <a:lnTo>
                    <a:pt x="583" y="38"/>
                  </a:lnTo>
                  <a:lnTo>
                    <a:pt x="601" y="46"/>
                  </a:lnTo>
                  <a:lnTo>
                    <a:pt x="619" y="57"/>
                  </a:lnTo>
                  <a:lnTo>
                    <a:pt x="636" y="68"/>
                  </a:lnTo>
                  <a:lnTo>
                    <a:pt x="653" y="79"/>
                  </a:lnTo>
                  <a:lnTo>
                    <a:pt x="669" y="91"/>
                  </a:lnTo>
                  <a:lnTo>
                    <a:pt x="685" y="105"/>
                  </a:lnTo>
                  <a:lnTo>
                    <a:pt x="700" y="120"/>
                  </a:lnTo>
                  <a:lnTo>
                    <a:pt x="700" y="120"/>
                  </a:lnTo>
                  <a:lnTo>
                    <a:pt x="714" y="135"/>
                  </a:lnTo>
                  <a:lnTo>
                    <a:pt x="728" y="151"/>
                  </a:lnTo>
                  <a:lnTo>
                    <a:pt x="741" y="168"/>
                  </a:lnTo>
                  <a:lnTo>
                    <a:pt x="752" y="184"/>
                  </a:lnTo>
                  <a:lnTo>
                    <a:pt x="763" y="202"/>
                  </a:lnTo>
                  <a:lnTo>
                    <a:pt x="773" y="219"/>
                  </a:lnTo>
                  <a:lnTo>
                    <a:pt x="782" y="237"/>
                  </a:lnTo>
                  <a:lnTo>
                    <a:pt x="791" y="255"/>
                  </a:lnTo>
                  <a:lnTo>
                    <a:pt x="797" y="274"/>
                  </a:lnTo>
                  <a:lnTo>
                    <a:pt x="803" y="293"/>
                  </a:lnTo>
                  <a:lnTo>
                    <a:pt x="808" y="312"/>
                  </a:lnTo>
                  <a:lnTo>
                    <a:pt x="812" y="331"/>
                  </a:lnTo>
                  <a:lnTo>
                    <a:pt x="817" y="351"/>
                  </a:lnTo>
                  <a:lnTo>
                    <a:pt x="818" y="371"/>
                  </a:lnTo>
                  <a:lnTo>
                    <a:pt x="819" y="390"/>
                  </a:lnTo>
                  <a:lnTo>
                    <a:pt x="821" y="409"/>
                  </a:lnTo>
                  <a:lnTo>
                    <a:pt x="819" y="430"/>
                  </a:lnTo>
                  <a:lnTo>
                    <a:pt x="818" y="449"/>
                  </a:lnTo>
                  <a:lnTo>
                    <a:pt x="817" y="468"/>
                  </a:lnTo>
                  <a:lnTo>
                    <a:pt x="812" y="488"/>
                  </a:lnTo>
                  <a:lnTo>
                    <a:pt x="808" y="508"/>
                  </a:lnTo>
                  <a:lnTo>
                    <a:pt x="803" y="527"/>
                  </a:lnTo>
                  <a:lnTo>
                    <a:pt x="797" y="546"/>
                  </a:lnTo>
                  <a:lnTo>
                    <a:pt x="791" y="564"/>
                  </a:lnTo>
                  <a:lnTo>
                    <a:pt x="782" y="583"/>
                  </a:lnTo>
                  <a:lnTo>
                    <a:pt x="773" y="600"/>
                  </a:lnTo>
                  <a:lnTo>
                    <a:pt x="763" y="618"/>
                  </a:lnTo>
                  <a:lnTo>
                    <a:pt x="752" y="636"/>
                  </a:lnTo>
                  <a:lnTo>
                    <a:pt x="741" y="652"/>
                  </a:lnTo>
                  <a:lnTo>
                    <a:pt x="728" y="669"/>
                  </a:lnTo>
                  <a:lnTo>
                    <a:pt x="714" y="684"/>
                  </a:lnTo>
                  <a:lnTo>
                    <a:pt x="700" y="700"/>
                  </a:lnTo>
                  <a:lnTo>
                    <a:pt x="700" y="700"/>
                  </a:lnTo>
                  <a:lnTo>
                    <a:pt x="685" y="714"/>
                  </a:lnTo>
                  <a:lnTo>
                    <a:pt x="669" y="727"/>
                  </a:lnTo>
                  <a:lnTo>
                    <a:pt x="653" y="741"/>
                  </a:lnTo>
                  <a:lnTo>
                    <a:pt x="636" y="752"/>
                  </a:lnTo>
                  <a:lnTo>
                    <a:pt x="619" y="763"/>
                  </a:lnTo>
                  <a:lnTo>
                    <a:pt x="601" y="773"/>
                  </a:lnTo>
                  <a:lnTo>
                    <a:pt x="583" y="782"/>
                  </a:lnTo>
                  <a:lnTo>
                    <a:pt x="564" y="790"/>
                  </a:lnTo>
                  <a:lnTo>
                    <a:pt x="546" y="797"/>
                  </a:lnTo>
                  <a:lnTo>
                    <a:pt x="527" y="803"/>
                  </a:lnTo>
                  <a:lnTo>
                    <a:pt x="508" y="808"/>
                  </a:lnTo>
                  <a:lnTo>
                    <a:pt x="489" y="812"/>
                  </a:lnTo>
                  <a:lnTo>
                    <a:pt x="468" y="816"/>
                  </a:lnTo>
                  <a:lnTo>
                    <a:pt x="449" y="818"/>
                  </a:lnTo>
                  <a:lnTo>
                    <a:pt x="430" y="819"/>
                  </a:lnTo>
                  <a:lnTo>
                    <a:pt x="410" y="820"/>
                  </a:lnTo>
                  <a:lnTo>
                    <a:pt x="391" y="819"/>
                  </a:lnTo>
                  <a:lnTo>
                    <a:pt x="371" y="818"/>
                  </a:lnTo>
                  <a:lnTo>
                    <a:pt x="351" y="816"/>
                  </a:lnTo>
                  <a:lnTo>
                    <a:pt x="332" y="812"/>
                  </a:lnTo>
                  <a:lnTo>
                    <a:pt x="313" y="808"/>
                  </a:lnTo>
                  <a:lnTo>
                    <a:pt x="294" y="803"/>
                  </a:lnTo>
                  <a:lnTo>
                    <a:pt x="274" y="797"/>
                  </a:lnTo>
                  <a:lnTo>
                    <a:pt x="255" y="790"/>
                  </a:lnTo>
                  <a:lnTo>
                    <a:pt x="238" y="782"/>
                  </a:lnTo>
                  <a:lnTo>
                    <a:pt x="220" y="773"/>
                  </a:lnTo>
                  <a:lnTo>
                    <a:pt x="202" y="763"/>
                  </a:lnTo>
                  <a:lnTo>
                    <a:pt x="184" y="752"/>
                  </a:lnTo>
                  <a:lnTo>
                    <a:pt x="168" y="741"/>
                  </a:lnTo>
                  <a:lnTo>
                    <a:pt x="152" y="727"/>
                  </a:lnTo>
                  <a:lnTo>
                    <a:pt x="135" y="714"/>
                  </a:lnTo>
                  <a:lnTo>
                    <a:pt x="120" y="700"/>
                  </a:lnTo>
                  <a:lnTo>
                    <a:pt x="120" y="700"/>
                  </a:lnTo>
                  <a:lnTo>
                    <a:pt x="105" y="684"/>
                  </a:lnTo>
                  <a:lnTo>
                    <a:pt x="91" y="669"/>
                  </a:lnTo>
                  <a:lnTo>
                    <a:pt x="79" y="652"/>
                  </a:lnTo>
                  <a:lnTo>
                    <a:pt x="68" y="636"/>
                  </a:lnTo>
                  <a:lnTo>
                    <a:pt x="57" y="618"/>
                  </a:lnTo>
                  <a:lnTo>
                    <a:pt x="46" y="600"/>
                  </a:lnTo>
                  <a:lnTo>
                    <a:pt x="38" y="583"/>
                  </a:lnTo>
                  <a:lnTo>
                    <a:pt x="30" y="564"/>
                  </a:lnTo>
                  <a:lnTo>
                    <a:pt x="23" y="546"/>
                  </a:lnTo>
                  <a:lnTo>
                    <a:pt x="16" y="527"/>
                  </a:lnTo>
                  <a:lnTo>
                    <a:pt x="12" y="508"/>
                  </a:lnTo>
                  <a:lnTo>
                    <a:pt x="8" y="488"/>
                  </a:lnTo>
                  <a:lnTo>
                    <a:pt x="4" y="468"/>
                  </a:lnTo>
                  <a:lnTo>
                    <a:pt x="1" y="449"/>
                  </a:lnTo>
                  <a:lnTo>
                    <a:pt x="0" y="430"/>
                  </a:lnTo>
                  <a:lnTo>
                    <a:pt x="0" y="409"/>
                  </a:lnTo>
                  <a:lnTo>
                    <a:pt x="0" y="390"/>
                  </a:lnTo>
                  <a:lnTo>
                    <a:pt x="1" y="371"/>
                  </a:lnTo>
                  <a:lnTo>
                    <a:pt x="4" y="351"/>
                  </a:lnTo>
                  <a:lnTo>
                    <a:pt x="8" y="331"/>
                  </a:lnTo>
                  <a:lnTo>
                    <a:pt x="12" y="312"/>
                  </a:lnTo>
                  <a:lnTo>
                    <a:pt x="16" y="293"/>
                  </a:lnTo>
                  <a:lnTo>
                    <a:pt x="23" y="274"/>
                  </a:lnTo>
                  <a:lnTo>
                    <a:pt x="30" y="255"/>
                  </a:lnTo>
                  <a:lnTo>
                    <a:pt x="38" y="237"/>
                  </a:lnTo>
                  <a:lnTo>
                    <a:pt x="46" y="219"/>
                  </a:lnTo>
                  <a:lnTo>
                    <a:pt x="57" y="202"/>
                  </a:lnTo>
                  <a:lnTo>
                    <a:pt x="68" y="184"/>
                  </a:lnTo>
                  <a:lnTo>
                    <a:pt x="79" y="168"/>
                  </a:lnTo>
                  <a:lnTo>
                    <a:pt x="91" y="151"/>
                  </a:lnTo>
                  <a:lnTo>
                    <a:pt x="105" y="135"/>
                  </a:lnTo>
                  <a:lnTo>
                    <a:pt x="120" y="120"/>
                  </a:lnTo>
                  <a:lnTo>
                    <a:pt x="120" y="1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7"/>
            <p:cNvSpPr/>
            <p:nvPr/>
          </p:nvSpPr>
          <p:spPr bwMode="auto">
            <a:xfrm>
              <a:off x="8337740" y="3141234"/>
              <a:ext cx="1418565" cy="1421509"/>
            </a:xfrm>
            <a:custGeom>
              <a:gdLst>
                <a:gd name="T0" fmla="*/ 1446 w 1447"/>
                <a:gd name="T1" fmla="*/ 761 h 1448"/>
                <a:gd name="T2" fmla="*/ 1432 w 1447"/>
                <a:gd name="T3" fmla="*/ 868 h 1448"/>
                <a:gd name="T4" fmla="*/ 1404 w 1447"/>
                <a:gd name="T5" fmla="*/ 972 h 1448"/>
                <a:gd name="T6" fmla="*/ 1360 w 1447"/>
                <a:gd name="T7" fmla="*/ 1068 h 1448"/>
                <a:gd name="T8" fmla="*/ 1304 w 1447"/>
                <a:gd name="T9" fmla="*/ 1157 h 1448"/>
                <a:gd name="T10" fmla="*/ 1236 w 1447"/>
                <a:gd name="T11" fmla="*/ 1234 h 1448"/>
                <a:gd name="T12" fmla="*/ 1157 w 1447"/>
                <a:gd name="T13" fmla="*/ 1303 h 1448"/>
                <a:gd name="T14" fmla="*/ 1069 w 1447"/>
                <a:gd name="T15" fmla="*/ 1360 h 1448"/>
                <a:gd name="T16" fmla="*/ 972 w 1447"/>
                <a:gd name="T17" fmla="*/ 1404 h 1448"/>
                <a:gd name="T18" fmla="*/ 870 w 1447"/>
                <a:gd name="T19" fmla="*/ 1433 h 1448"/>
                <a:gd name="T20" fmla="*/ 761 w 1447"/>
                <a:gd name="T21" fmla="*/ 1446 h 1448"/>
                <a:gd name="T22" fmla="*/ 687 w 1447"/>
                <a:gd name="T23" fmla="*/ 1446 h 1448"/>
                <a:gd name="T24" fmla="*/ 578 w 1447"/>
                <a:gd name="T25" fmla="*/ 1433 h 1448"/>
                <a:gd name="T26" fmla="*/ 475 w 1447"/>
                <a:gd name="T27" fmla="*/ 1404 h 1448"/>
                <a:gd name="T28" fmla="*/ 378 w 1447"/>
                <a:gd name="T29" fmla="*/ 1360 h 1448"/>
                <a:gd name="T30" fmla="*/ 291 w 1447"/>
                <a:gd name="T31" fmla="*/ 1303 h 1448"/>
                <a:gd name="T32" fmla="*/ 212 w 1447"/>
                <a:gd name="T33" fmla="*/ 1234 h 1448"/>
                <a:gd name="T34" fmla="*/ 143 w 1447"/>
                <a:gd name="T35" fmla="*/ 1157 h 1448"/>
                <a:gd name="T36" fmla="*/ 88 w 1447"/>
                <a:gd name="T37" fmla="*/ 1068 h 1448"/>
                <a:gd name="T38" fmla="*/ 44 w 1447"/>
                <a:gd name="T39" fmla="*/ 972 h 1448"/>
                <a:gd name="T40" fmla="*/ 15 w 1447"/>
                <a:gd name="T41" fmla="*/ 868 h 1448"/>
                <a:gd name="T42" fmla="*/ 1 w 1447"/>
                <a:gd name="T43" fmla="*/ 761 h 1448"/>
                <a:gd name="T44" fmla="*/ 1 w 1447"/>
                <a:gd name="T45" fmla="*/ 685 h 1448"/>
                <a:gd name="T46" fmla="*/ 15 w 1447"/>
                <a:gd name="T47" fmla="*/ 578 h 1448"/>
                <a:gd name="T48" fmla="*/ 44 w 1447"/>
                <a:gd name="T49" fmla="*/ 474 h 1448"/>
                <a:gd name="T50" fmla="*/ 88 w 1447"/>
                <a:gd name="T51" fmla="*/ 378 h 1448"/>
                <a:gd name="T52" fmla="*/ 143 w 1447"/>
                <a:gd name="T53" fmla="*/ 291 h 1448"/>
                <a:gd name="T54" fmla="*/ 212 w 1447"/>
                <a:gd name="T55" fmla="*/ 212 h 1448"/>
                <a:gd name="T56" fmla="*/ 291 w 1447"/>
                <a:gd name="T57" fmla="*/ 143 h 1448"/>
                <a:gd name="T58" fmla="*/ 378 w 1447"/>
                <a:gd name="T59" fmla="*/ 87 h 1448"/>
                <a:gd name="T60" fmla="*/ 475 w 1447"/>
                <a:gd name="T61" fmla="*/ 44 h 1448"/>
                <a:gd name="T62" fmla="*/ 578 w 1447"/>
                <a:gd name="T63" fmla="*/ 14 h 1448"/>
                <a:gd name="T64" fmla="*/ 687 w 1447"/>
                <a:gd name="T65" fmla="*/ 0 h 1448"/>
                <a:gd name="T66" fmla="*/ 761 w 1447"/>
                <a:gd name="T67" fmla="*/ 0 h 1448"/>
                <a:gd name="T68" fmla="*/ 870 w 1447"/>
                <a:gd name="T69" fmla="*/ 14 h 1448"/>
                <a:gd name="T70" fmla="*/ 972 w 1447"/>
                <a:gd name="T71" fmla="*/ 44 h 1448"/>
                <a:gd name="T72" fmla="*/ 1069 w 1447"/>
                <a:gd name="T73" fmla="*/ 87 h 1448"/>
                <a:gd name="T74" fmla="*/ 1157 w 1447"/>
                <a:gd name="T75" fmla="*/ 143 h 1448"/>
                <a:gd name="T76" fmla="*/ 1236 w 1447"/>
                <a:gd name="T77" fmla="*/ 212 h 1448"/>
                <a:gd name="T78" fmla="*/ 1304 w 1447"/>
                <a:gd name="T79" fmla="*/ 291 h 1448"/>
                <a:gd name="T80" fmla="*/ 1360 w 1447"/>
                <a:gd name="T81" fmla="*/ 378 h 1448"/>
                <a:gd name="T82" fmla="*/ 1404 w 1447"/>
                <a:gd name="T83" fmla="*/ 474 h 1448"/>
                <a:gd name="T84" fmla="*/ 1432 w 1447"/>
                <a:gd name="T85" fmla="*/ 578 h 1448"/>
                <a:gd name="T86" fmla="*/ 1446 w 1447"/>
                <a:gd name="T87" fmla="*/ 685 h 14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7" h="1448">
                  <a:moveTo>
                    <a:pt x="1447" y="724"/>
                  </a:moveTo>
                  <a:lnTo>
                    <a:pt x="1447" y="724"/>
                  </a:lnTo>
                  <a:lnTo>
                    <a:pt x="1446" y="761"/>
                  </a:lnTo>
                  <a:lnTo>
                    <a:pt x="1443" y="797"/>
                  </a:lnTo>
                  <a:lnTo>
                    <a:pt x="1439" y="833"/>
                  </a:lnTo>
                  <a:lnTo>
                    <a:pt x="1432" y="868"/>
                  </a:lnTo>
                  <a:lnTo>
                    <a:pt x="1424" y="904"/>
                  </a:lnTo>
                  <a:lnTo>
                    <a:pt x="1415" y="938"/>
                  </a:lnTo>
                  <a:lnTo>
                    <a:pt x="1404" y="972"/>
                  </a:lnTo>
                  <a:lnTo>
                    <a:pt x="1390" y="1005"/>
                  </a:lnTo>
                  <a:lnTo>
                    <a:pt x="1376" y="1036"/>
                  </a:lnTo>
                  <a:lnTo>
                    <a:pt x="1360" y="1068"/>
                  </a:lnTo>
                  <a:lnTo>
                    <a:pt x="1342" y="1098"/>
                  </a:lnTo>
                  <a:lnTo>
                    <a:pt x="1325" y="1128"/>
                  </a:lnTo>
                  <a:lnTo>
                    <a:pt x="1304" y="1157"/>
                  </a:lnTo>
                  <a:lnTo>
                    <a:pt x="1282" y="1184"/>
                  </a:lnTo>
                  <a:lnTo>
                    <a:pt x="1259" y="1210"/>
                  </a:lnTo>
                  <a:lnTo>
                    <a:pt x="1236" y="1234"/>
                  </a:lnTo>
                  <a:lnTo>
                    <a:pt x="1210" y="1259"/>
                  </a:lnTo>
                  <a:lnTo>
                    <a:pt x="1184" y="1282"/>
                  </a:lnTo>
                  <a:lnTo>
                    <a:pt x="1157" y="1303"/>
                  </a:lnTo>
                  <a:lnTo>
                    <a:pt x="1128" y="1323"/>
                  </a:lnTo>
                  <a:lnTo>
                    <a:pt x="1099" y="1342"/>
                  </a:lnTo>
                  <a:lnTo>
                    <a:pt x="1069" y="1360"/>
                  </a:lnTo>
                  <a:lnTo>
                    <a:pt x="1038" y="1375"/>
                  </a:lnTo>
                  <a:lnTo>
                    <a:pt x="1005" y="1390"/>
                  </a:lnTo>
                  <a:lnTo>
                    <a:pt x="972" y="1404"/>
                  </a:lnTo>
                  <a:lnTo>
                    <a:pt x="940" y="1415"/>
                  </a:lnTo>
                  <a:lnTo>
                    <a:pt x="905" y="1424"/>
                  </a:lnTo>
                  <a:lnTo>
                    <a:pt x="870" y="1433"/>
                  </a:lnTo>
                  <a:lnTo>
                    <a:pt x="834" y="1439"/>
                  </a:lnTo>
                  <a:lnTo>
                    <a:pt x="798" y="1443"/>
                  </a:lnTo>
                  <a:lnTo>
                    <a:pt x="761" y="1446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687" y="1446"/>
                  </a:lnTo>
                  <a:lnTo>
                    <a:pt x="650" y="1443"/>
                  </a:lnTo>
                  <a:lnTo>
                    <a:pt x="613" y="1439"/>
                  </a:lnTo>
                  <a:lnTo>
                    <a:pt x="578" y="1433"/>
                  </a:lnTo>
                  <a:lnTo>
                    <a:pt x="544" y="1424"/>
                  </a:lnTo>
                  <a:lnTo>
                    <a:pt x="508" y="1415"/>
                  </a:lnTo>
                  <a:lnTo>
                    <a:pt x="475" y="1404"/>
                  </a:lnTo>
                  <a:lnTo>
                    <a:pt x="443" y="1390"/>
                  </a:lnTo>
                  <a:lnTo>
                    <a:pt x="410" y="1375"/>
                  </a:lnTo>
                  <a:lnTo>
                    <a:pt x="378" y="1360"/>
                  </a:lnTo>
                  <a:lnTo>
                    <a:pt x="348" y="1342"/>
                  </a:lnTo>
                  <a:lnTo>
                    <a:pt x="320" y="1323"/>
                  </a:lnTo>
                  <a:lnTo>
                    <a:pt x="291" y="1303"/>
                  </a:lnTo>
                  <a:lnTo>
                    <a:pt x="264" y="1282"/>
                  </a:lnTo>
                  <a:lnTo>
                    <a:pt x="238" y="1259"/>
                  </a:lnTo>
                  <a:lnTo>
                    <a:pt x="212" y="1234"/>
                  </a:lnTo>
                  <a:lnTo>
                    <a:pt x="189" y="1210"/>
                  </a:lnTo>
                  <a:lnTo>
                    <a:pt x="165" y="1184"/>
                  </a:lnTo>
                  <a:lnTo>
                    <a:pt x="143" y="1157"/>
                  </a:lnTo>
                  <a:lnTo>
                    <a:pt x="124" y="1128"/>
                  </a:lnTo>
                  <a:lnTo>
                    <a:pt x="105" y="1098"/>
                  </a:lnTo>
                  <a:lnTo>
                    <a:pt x="88" y="1068"/>
                  </a:lnTo>
                  <a:lnTo>
                    <a:pt x="71" y="1036"/>
                  </a:lnTo>
                  <a:lnTo>
                    <a:pt x="57" y="1005"/>
                  </a:lnTo>
                  <a:lnTo>
                    <a:pt x="44" y="972"/>
                  </a:lnTo>
                  <a:lnTo>
                    <a:pt x="33" y="938"/>
                  </a:lnTo>
                  <a:lnTo>
                    <a:pt x="23" y="904"/>
                  </a:lnTo>
                  <a:lnTo>
                    <a:pt x="15" y="868"/>
                  </a:lnTo>
                  <a:lnTo>
                    <a:pt x="8" y="833"/>
                  </a:lnTo>
                  <a:lnTo>
                    <a:pt x="4" y="797"/>
                  </a:lnTo>
                  <a:lnTo>
                    <a:pt x="1" y="761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1" y="685"/>
                  </a:lnTo>
                  <a:lnTo>
                    <a:pt x="4" y="649"/>
                  </a:lnTo>
                  <a:lnTo>
                    <a:pt x="8" y="613"/>
                  </a:lnTo>
                  <a:lnTo>
                    <a:pt x="15" y="578"/>
                  </a:lnTo>
                  <a:lnTo>
                    <a:pt x="23" y="542"/>
                  </a:lnTo>
                  <a:lnTo>
                    <a:pt x="33" y="508"/>
                  </a:lnTo>
                  <a:lnTo>
                    <a:pt x="44" y="474"/>
                  </a:lnTo>
                  <a:lnTo>
                    <a:pt x="57" y="441"/>
                  </a:lnTo>
                  <a:lnTo>
                    <a:pt x="71" y="410"/>
                  </a:lnTo>
                  <a:lnTo>
                    <a:pt x="88" y="378"/>
                  </a:lnTo>
                  <a:lnTo>
                    <a:pt x="105" y="348"/>
                  </a:lnTo>
                  <a:lnTo>
                    <a:pt x="124" y="318"/>
                  </a:lnTo>
                  <a:lnTo>
                    <a:pt x="143" y="291"/>
                  </a:lnTo>
                  <a:lnTo>
                    <a:pt x="165" y="263"/>
                  </a:lnTo>
                  <a:lnTo>
                    <a:pt x="189" y="236"/>
                  </a:lnTo>
                  <a:lnTo>
                    <a:pt x="212" y="212"/>
                  </a:lnTo>
                  <a:lnTo>
                    <a:pt x="238" y="187"/>
                  </a:lnTo>
                  <a:lnTo>
                    <a:pt x="264" y="165"/>
                  </a:lnTo>
                  <a:lnTo>
                    <a:pt x="291" y="143"/>
                  </a:lnTo>
                  <a:lnTo>
                    <a:pt x="320" y="123"/>
                  </a:lnTo>
                  <a:lnTo>
                    <a:pt x="348" y="104"/>
                  </a:lnTo>
                  <a:lnTo>
                    <a:pt x="378" y="87"/>
                  </a:lnTo>
                  <a:lnTo>
                    <a:pt x="410" y="71"/>
                  </a:lnTo>
                  <a:lnTo>
                    <a:pt x="443" y="56"/>
                  </a:lnTo>
                  <a:lnTo>
                    <a:pt x="475" y="44"/>
                  </a:lnTo>
                  <a:lnTo>
                    <a:pt x="508" y="33"/>
                  </a:lnTo>
                  <a:lnTo>
                    <a:pt x="544" y="22"/>
                  </a:lnTo>
                  <a:lnTo>
                    <a:pt x="578" y="14"/>
                  </a:lnTo>
                  <a:lnTo>
                    <a:pt x="613" y="8"/>
                  </a:lnTo>
                  <a:lnTo>
                    <a:pt x="650" y="3"/>
                  </a:lnTo>
                  <a:lnTo>
                    <a:pt x="687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61" y="0"/>
                  </a:lnTo>
                  <a:lnTo>
                    <a:pt x="798" y="3"/>
                  </a:lnTo>
                  <a:lnTo>
                    <a:pt x="834" y="8"/>
                  </a:lnTo>
                  <a:lnTo>
                    <a:pt x="870" y="14"/>
                  </a:lnTo>
                  <a:lnTo>
                    <a:pt x="905" y="22"/>
                  </a:lnTo>
                  <a:lnTo>
                    <a:pt x="940" y="33"/>
                  </a:lnTo>
                  <a:lnTo>
                    <a:pt x="972" y="44"/>
                  </a:lnTo>
                  <a:lnTo>
                    <a:pt x="1005" y="56"/>
                  </a:lnTo>
                  <a:lnTo>
                    <a:pt x="1038" y="71"/>
                  </a:lnTo>
                  <a:lnTo>
                    <a:pt x="1069" y="87"/>
                  </a:lnTo>
                  <a:lnTo>
                    <a:pt x="1099" y="104"/>
                  </a:lnTo>
                  <a:lnTo>
                    <a:pt x="1128" y="123"/>
                  </a:lnTo>
                  <a:lnTo>
                    <a:pt x="1157" y="143"/>
                  </a:lnTo>
                  <a:lnTo>
                    <a:pt x="1184" y="165"/>
                  </a:lnTo>
                  <a:lnTo>
                    <a:pt x="1210" y="187"/>
                  </a:lnTo>
                  <a:lnTo>
                    <a:pt x="1236" y="212"/>
                  </a:lnTo>
                  <a:lnTo>
                    <a:pt x="1259" y="236"/>
                  </a:lnTo>
                  <a:lnTo>
                    <a:pt x="1282" y="263"/>
                  </a:lnTo>
                  <a:lnTo>
                    <a:pt x="1304" y="291"/>
                  </a:lnTo>
                  <a:lnTo>
                    <a:pt x="1325" y="318"/>
                  </a:lnTo>
                  <a:lnTo>
                    <a:pt x="1342" y="348"/>
                  </a:lnTo>
                  <a:lnTo>
                    <a:pt x="1360" y="378"/>
                  </a:lnTo>
                  <a:lnTo>
                    <a:pt x="1376" y="410"/>
                  </a:lnTo>
                  <a:lnTo>
                    <a:pt x="1390" y="441"/>
                  </a:lnTo>
                  <a:lnTo>
                    <a:pt x="1404" y="474"/>
                  </a:lnTo>
                  <a:lnTo>
                    <a:pt x="1415" y="508"/>
                  </a:lnTo>
                  <a:lnTo>
                    <a:pt x="1424" y="542"/>
                  </a:lnTo>
                  <a:lnTo>
                    <a:pt x="1432" y="578"/>
                  </a:lnTo>
                  <a:lnTo>
                    <a:pt x="1439" y="613"/>
                  </a:lnTo>
                  <a:lnTo>
                    <a:pt x="1443" y="649"/>
                  </a:lnTo>
                  <a:lnTo>
                    <a:pt x="1446" y="685"/>
                  </a:lnTo>
                  <a:lnTo>
                    <a:pt x="1447" y="724"/>
                  </a:lnTo>
                  <a:lnTo>
                    <a:pt x="1447" y="724"/>
                  </a:lnTo>
                  <a:close/>
                </a:path>
              </a:pathLst>
            </a:custGeom>
            <a:solidFill>
              <a:srgbClr val="FDF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Rectangle 18"/>
            <p:cNvSpPr/>
            <p:nvPr/>
          </p:nvSpPr>
          <p:spPr>
            <a:xfrm>
              <a:off x="8813625" y="2009722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19"/>
            <p:cNvSpPr/>
            <p:nvPr/>
          </p:nvSpPr>
          <p:spPr>
            <a:xfrm>
              <a:off x="10115941" y="2593047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0"/>
            <p:cNvSpPr/>
            <p:nvPr/>
          </p:nvSpPr>
          <p:spPr>
            <a:xfrm>
              <a:off x="6959486" y="3870182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1"/>
            <p:cNvSpPr/>
            <p:nvPr/>
          </p:nvSpPr>
          <p:spPr>
            <a:xfrm>
              <a:off x="7501394" y="5180015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2"/>
            <p:cNvSpPr/>
            <p:nvPr/>
          </p:nvSpPr>
          <p:spPr>
            <a:xfrm>
              <a:off x="8813625" y="5721609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23"/>
            <p:cNvSpPr/>
            <p:nvPr/>
          </p:nvSpPr>
          <p:spPr>
            <a:xfrm>
              <a:off x="10115941" y="5166934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24"/>
            <p:cNvSpPr/>
            <p:nvPr/>
          </p:nvSpPr>
          <p:spPr>
            <a:xfrm>
              <a:off x="10654524" y="3908929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25"/>
            <p:cNvSpPr/>
            <p:nvPr/>
          </p:nvSpPr>
          <p:spPr>
            <a:xfrm>
              <a:off x="8768692" y="4015787"/>
              <a:ext cx="595035" cy="338554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26"/>
            <p:cNvGrpSpPr/>
            <p:nvPr/>
          </p:nvGrpSpPr>
          <p:grpSpPr>
            <a:xfrm>
              <a:off x="8796586" y="3450637"/>
              <a:ext cx="492125" cy="527050"/>
              <a:chOff x="7315201" y="595313"/>
              <a:chExt cx="492125" cy="527050"/>
            </a:xfrm>
            <a:solidFill>
              <a:schemeClr val="tx2"/>
            </a:solidFill>
          </p:grpSpPr>
          <p:sp>
            <p:nvSpPr>
              <p:cNvPr id="77" name="Freeform: Shape 27"/>
              <p:cNvSpPr/>
              <p:nvPr/>
            </p:nvSpPr>
            <p:spPr bwMode="auto">
              <a:xfrm>
                <a:off x="7537451" y="820738"/>
                <a:ext cx="269875" cy="301625"/>
              </a:xfrm>
              <a:custGeom>
                <a:gdLst>
                  <a:gd name="T0" fmla="*/ 170 w 170"/>
                  <a:gd name="T1" fmla="*/ 87 h 190"/>
                  <a:gd name="T2" fmla="*/ 84 w 170"/>
                  <a:gd name="T3" fmla="*/ 43 h 190"/>
                  <a:gd name="T4" fmla="*/ 0 w 170"/>
                  <a:gd name="T5" fmla="*/ 0 h 190"/>
                  <a:gd name="T6" fmla="*/ 24 w 170"/>
                  <a:gd name="T7" fmla="*/ 92 h 190"/>
                  <a:gd name="T8" fmla="*/ 47 w 170"/>
                  <a:gd name="T9" fmla="*/ 184 h 190"/>
                  <a:gd name="T10" fmla="*/ 68 w 170"/>
                  <a:gd name="T11" fmla="*/ 156 h 190"/>
                  <a:gd name="T12" fmla="*/ 83 w 170"/>
                  <a:gd name="T13" fmla="*/ 137 h 190"/>
                  <a:gd name="T14" fmla="*/ 125 w 170"/>
                  <a:gd name="T15" fmla="*/ 190 h 190"/>
                  <a:gd name="T16" fmla="*/ 157 w 170"/>
                  <a:gd name="T17" fmla="*/ 165 h 190"/>
                  <a:gd name="T18" fmla="*/ 114 w 170"/>
                  <a:gd name="T19" fmla="*/ 112 h 190"/>
                  <a:gd name="T20" fmla="*/ 137 w 170"/>
                  <a:gd name="T21" fmla="*/ 101 h 190"/>
                  <a:gd name="T22" fmla="*/ 170 w 170"/>
                  <a:gd name="T23" fmla="*/ 87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190">
                    <a:moveTo>
                      <a:pt x="170" y="87"/>
                    </a:moveTo>
                    <a:lnTo>
                      <a:pt x="84" y="43"/>
                    </a:lnTo>
                    <a:lnTo>
                      <a:pt x="0" y="0"/>
                    </a:lnTo>
                    <a:lnTo>
                      <a:pt x="24" y="92"/>
                    </a:lnTo>
                    <a:lnTo>
                      <a:pt x="47" y="184"/>
                    </a:lnTo>
                    <a:lnTo>
                      <a:pt x="68" y="156"/>
                    </a:lnTo>
                    <a:lnTo>
                      <a:pt x="83" y="137"/>
                    </a:lnTo>
                    <a:lnTo>
                      <a:pt x="125" y="190"/>
                    </a:lnTo>
                    <a:lnTo>
                      <a:pt x="157" y="165"/>
                    </a:lnTo>
                    <a:lnTo>
                      <a:pt x="114" y="112"/>
                    </a:lnTo>
                    <a:lnTo>
                      <a:pt x="137" y="101"/>
                    </a:lnTo>
                    <a:lnTo>
                      <a:pt x="170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28"/>
              <p:cNvSpPr/>
              <p:nvPr/>
            </p:nvSpPr>
            <p:spPr bwMode="auto">
              <a:xfrm>
                <a:off x="7399338" y="677863"/>
                <a:ext cx="277813" cy="276225"/>
              </a:xfrm>
              <a:custGeom>
                <a:gdLst>
                  <a:gd name="T0" fmla="*/ 89 w 175"/>
                  <a:gd name="T1" fmla="*/ 146 h 174"/>
                  <a:gd name="T2" fmla="*/ 87 w 175"/>
                  <a:gd name="T3" fmla="*/ 146 h 174"/>
                  <a:gd name="T4" fmla="*/ 64 w 175"/>
                  <a:gd name="T5" fmla="*/ 141 h 174"/>
                  <a:gd name="T6" fmla="*/ 46 w 175"/>
                  <a:gd name="T7" fmla="*/ 129 h 174"/>
                  <a:gd name="T8" fmla="*/ 34 w 175"/>
                  <a:gd name="T9" fmla="*/ 111 h 174"/>
                  <a:gd name="T10" fmla="*/ 29 w 175"/>
                  <a:gd name="T11" fmla="*/ 88 h 174"/>
                  <a:gd name="T12" fmla="*/ 30 w 175"/>
                  <a:gd name="T13" fmla="*/ 75 h 174"/>
                  <a:gd name="T14" fmla="*/ 39 w 175"/>
                  <a:gd name="T15" fmla="*/ 55 h 174"/>
                  <a:gd name="T16" fmla="*/ 54 w 175"/>
                  <a:gd name="T17" fmla="*/ 39 h 174"/>
                  <a:gd name="T18" fmla="*/ 76 w 175"/>
                  <a:gd name="T19" fmla="*/ 30 h 174"/>
                  <a:gd name="T20" fmla="*/ 87 w 175"/>
                  <a:gd name="T21" fmla="*/ 29 h 174"/>
                  <a:gd name="T22" fmla="*/ 110 w 175"/>
                  <a:gd name="T23" fmla="*/ 33 h 174"/>
                  <a:gd name="T24" fmla="*/ 128 w 175"/>
                  <a:gd name="T25" fmla="*/ 46 h 174"/>
                  <a:gd name="T26" fmla="*/ 141 w 175"/>
                  <a:gd name="T27" fmla="*/ 65 h 174"/>
                  <a:gd name="T28" fmla="*/ 145 w 175"/>
                  <a:gd name="T29" fmla="*/ 88 h 174"/>
                  <a:gd name="T30" fmla="*/ 145 w 175"/>
                  <a:gd name="T31" fmla="*/ 97 h 174"/>
                  <a:gd name="T32" fmla="*/ 169 w 175"/>
                  <a:gd name="T33" fmla="*/ 120 h 174"/>
                  <a:gd name="T34" fmla="*/ 171 w 175"/>
                  <a:gd name="T35" fmla="*/ 112 h 174"/>
                  <a:gd name="T36" fmla="*/ 175 w 175"/>
                  <a:gd name="T37" fmla="*/ 96 h 174"/>
                  <a:gd name="T38" fmla="*/ 175 w 175"/>
                  <a:gd name="T39" fmla="*/ 88 h 174"/>
                  <a:gd name="T40" fmla="*/ 172 w 175"/>
                  <a:gd name="T41" fmla="*/ 70 h 174"/>
                  <a:gd name="T42" fmla="*/ 168 w 175"/>
                  <a:gd name="T43" fmla="*/ 54 h 174"/>
                  <a:gd name="T44" fmla="*/ 160 w 175"/>
                  <a:gd name="T45" fmla="*/ 39 h 174"/>
                  <a:gd name="T46" fmla="*/ 149 w 175"/>
                  <a:gd name="T47" fmla="*/ 25 h 174"/>
                  <a:gd name="T48" fmla="*/ 136 w 175"/>
                  <a:gd name="T49" fmla="*/ 15 h 174"/>
                  <a:gd name="T50" fmla="*/ 121 w 175"/>
                  <a:gd name="T51" fmla="*/ 7 h 174"/>
                  <a:gd name="T52" fmla="*/ 105 w 175"/>
                  <a:gd name="T53" fmla="*/ 1 h 174"/>
                  <a:gd name="T54" fmla="*/ 87 w 175"/>
                  <a:gd name="T55" fmla="*/ 0 h 174"/>
                  <a:gd name="T56" fmla="*/ 78 w 175"/>
                  <a:gd name="T57" fmla="*/ 0 h 174"/>
                  <a:gd name="T58" fmla="*/ 61 w 175"/>
                  <a:gd name="T59" fmla="*/ 4 h 174"/>
                  <a:gd name="T60" fmla="*/ 45 w 175"/>
                  <a:gd name="T61" fmla="*/ 11 h 174"/>
                  <a:gd name="T62" fmla="*/ 31 w 175"/>
                  <a:gd name="T63" fmla="*/ 20 h 174"/>
                  <a:gd name="T64" fmla="*/ 20 w 175"/>
                  <a:gd name="T65" fmla="*/ 32 h 174"/>
                  <a:gd name="T66" fmla="*/ 10 w 175"/>
                  <a:gd name="T67" fmla="*/ 46 h 174"/>
                  <a:gd name="T68" fmla="*/ 4 w 175"/>
                  <a:gd name="T69" fmla="*/ 62 h 174"/>
                  <a:gd name="T70" fmla="*/ 1 w 175"/>
                  <a:gd name="T71" fmla="*/ 79 h 174"/>
                  <a:gd name="T72" fmla="*/ 0 w 175"/>
                  <a:gd name="T73" fmla="*/ 88 h 174"/>
                  <a:gd name="T74" fmla="*/ 2 w 175"/>
                  <a:gd name="T75" fmla="*/ 105 h 174"/>
                  <a:gd name="T76" fmla="*/ 6 w 175"/>
                  <a:gd name="T77" fmla="*/ 122 h 174"/>
                  <a:gd name="T78" fmla="*/ 14 w 175"/>
                  <a:gd name="T79" fmla="*/ 137 h 174"/>
                  <a:gd name="T80" fmla="*/ 26 w 175"/>
                  <a:gd name="T81" fmla="*/ 149 h 174"/>
                  <a:gd name="T82" fmla="*/ 38 w 175"/>
                  <a:gd name="T83" fmla="*/ 160 h 174"/>
                  <a:gd name="T84" fmla="*/ 53 w 175"/>
                  <a:gd name="T85" fmla="*/ 167 h 174"/>
                  <a:gd name="T86" fmla="*/ 70 w 175"/>
                  <a:gd name="T87" fmla="*/ 173 h 174"/>
                  <a:gd name="T88" fmla="*/ 87 w 175"/>
                  <a:gd name="T89" fmla="*/ 174 h 174"/>
                  <a:gd name="T90" fmla="*/ 96 w 175"/>
                  <a:gd name="T91" fmla="*/ 174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5" h="174">
                    <a:moveTo>
                      <a:pt x="89" y="146"/>
                    </a:moveTo>
                    <a:lnTo>
                      <a:pt x="89" y="146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76" y="145"/>
                    </a:lnTo>
                    <a:lnTo>
                      <a:pt x="64" y="141"/>
                    </a:lnTo>
                    <a:lnTo>
                      <a:pt x="54" y="136"/>
                    </a:lnTo>
                    <a:lnTo>
                      <a:pt x="46" y="129"/>
                    </a:lnTo>
                    <a:lnTo>
                      <a:pt x="39" y="120"/>
                    </a:lnTo>
                    <a:lnTo>
                      <a:pt x="34" y="111"/>
                    </a:lnTo>
                    <a:lnTo>
                      <a:pt x="30" y="99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30" y="75"/>
                    </a:lnTo>
                    <a:lnTo>
                      <a:pt x="34" y="65"/>
                    </a:lnTo>
                    <a:lnTo>
                      <a:pt x="39" y="55"/>
                    </a:lnTo>
                    <a:lnTo>
                      <a:pt x="46" y="46"/>
                    </a:lnTo>
                    <a:lnTo>
                      <a:pt x="54" y="39"/>
                    </a:lnTo>
                    <a:lnTo>
                      <a:pt x="64" y="33"/>
                    </a:lnTo>
                    <a:lnTo>
                      <a:pt x="76" y="30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99" y="30"/>
                    </a:lnTo>
                    <a:lnTo>
                      <a:pt x="110" y="33"/>
                    </a:lnTo>
                    <a:lnTo>
                      <a:pt x="120" y="39"/>
                    </a:lnTo>
                    <a:lnTo>
                      <a:pt x="128" y="46"/>
                    </a:lnTo>
                    <a:lnTo>
                      <a:pt x="136" y="55"/>
                    </a:lnTo>
                    <a:lnTo>
                      <a:pt x="141" y="65"/>
                    </a:lnTo>
                    <a:lnTo>
                      <a:pt x="144" y="75"/>
                    </a:lnTo>
                    <a:lnTo>
                      <a:pt x="145" y="88"/>
                    </a:lnTo>
                    <a:lnTo>
                      <a:pt x="145" y="88"/>
                    </a:lnTo>
                    <a:lnTo>
                      <a:pt x="145" y="97"/>
                    </a:lnTo>
                    <a:lnTo>
                      <a:pt x="143" y="106"/>
                    </a:lnTo>
                    <a:lnTo>
                      <a:pt x="169" y="120"/>
                    </a:lnTo>
                    <a:lnTo>
                      <a:pt x="169" y="120"/>
                    </a:lnTo>
                    <a:lnTo>
                      <a:pt x="171" y="112"/>
                    </a:lnTo>
                    <a:lnTo>
                      <a:pt x="172" y="104"/>
                    </a:lnTo>
                    <a:lnTo>
                      <a:pt x="175" y="96"/>
                    </a:lnTo>
                    <a:lnTo>
                      <a:pt x="175" y="88"/>
                    </a:lnTo>
                    <a:lnTo>
                      <a:pt x="175" y="88"/>
                    </a:lnTo>
                    <a:lnTo>
                      <a:pt x="174" y="79"/>
                    </a:lnTo>
                    <a:lnTo>
                      <a:pt x="172" y="70"/>
                    </a:lnTo>
                    <a:lnTo>
                      <a:pt x="170" y="62"/>
                    </a:lnTo>
                    <a:lnTo>
                      <a:pt x="168" y="54"/>
                    </a:lnTo>
                    <a:lnTo>
                      <a:pt x="164" y="46"/>
                    </a:lnTo>
                    <a:lnTo>
                      <a:pt x="160" y="39"/>
                    </a:lnTo>
                    <a:lnTo>
                      <a:pt x="154" y="32"/>
                    </a:lnTo>
                    <a:lnTo>
                      <a:pt x="149" y="25"/>
                    </a:lnTo>
                    <a:lnTo>
                      <a:pt x="143" y="20"/>
                    </a:lnTo>
                    <a:lnTo>
                      <a:pt x="136" y="15"/>
                    </a:lnTo>
                    <a:lnTo>
                      <a:pt x="129" y="11"/>
                    </a:lnTo>
                    <a:lnTo>
                      <a:pt x="121" y="7"/>
                    </a:lnTo>
                    <a:lnTo>
                      <a:pt x="113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1" y="4"/>
                    </a:lnTo>
                    <a:lnTo>
                      <a:pt x="53" y="7"/>
                    </a:lnTo>
                    <a:lnTo>
                      <a:pt x="45" y="11"/>
                    </a:lnTo>
                    <a:lnTo>
                      <a:pt x="38" y="15"/>
                    </a:lnTo>
                    <a:lnTo>
                      <a:pt x="31" y="20"/>
                    </a:lnTo>
                    <a:lnTo>
                      <a:pt x="26" y="25"/>
                    </a:lnTo>
                    <a:lnTo>
                      <a:pt x="20" y="32"/>
                    </a:lnTo>
                    <a:lnTo>
                      <a:pt x="14" y="39"/>
                    </a:lnTo>
                    <a:lnTo>
                      <a:pt x="10" y="46"/>
                    </a:lnTo>
                    <a:lnTo>
                      <a:pt x="6" y="54"/>
                    </a:lnTo>
                    <a:lnTo>
                      <a:pt x="4" y="62"/>
                    </a:lnTo>
                    <a:lnTo>
                      <a:pt x="2" y="70"/>
                    </a:lnTo>
                    <a:lnTo>
                      <a:pt x="1" y="7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2" y="105"/>
                    </a:lnTo>
                    <a:lnTo>
                      <a:pt x="4" y="113"/>
                    </a:lnTo>
                    <a:lnTo>
                      <a:pt x="6" y="122"/>
                    </a:lnTo>
                    <a:lnTo>
                      <a:pt x="10" y="129"/>
                    </a:lnTo>
                    <a:lnTo>
                      <a:pt x="14" y="137"/>
                    </a:lnTo>
                    <a:lnTo>
                      <a:pt x="20" y="144"/>
                    </a:lnTo>
                    <a:lnTo>
                      <a:pt x="26" y="149"/>
                    </a:lnTo>
                    <a:lnTo>
                      <a:pt x="31" y="155"/>
                    </a:lnTo>
                    <a:lnTo>
                      <a:pt x="38" y="160"/>
                    </a:lnTo>
                    <a:lnTo>
                      <a:pt x="45" y="164"/>
                    </a:lnTo>
                    <a:lnTo>
                      <a:pt x="53" y="167"/>
                    </a:lnTo>
                    <a:lnTo>
                      <a:pt x="61" y="171"/>
                    </a:lnTo>
                    <a:lnTo>
                      <a:pt x="70" y="173"/>
                    </a:lnTo>
                    <a:lnTo>
                      <a:pt x="78" y="174"/>
                    </a:lnTo>
                    <a:lnTo>
                      <a:pt x="87" y="174"/>
                    </a:lnTo>
                    <a:lnTo>
                      <a:pt x="87" y="174"/>
                    </a:lnTo>
                    <a:lnTo>
                      <a:pt x="96" y="174"/>
                    </a:lnTo>
                    <a:lnTo>
                      <a:pt x="89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29"/>
              <p:cNvSpPr/>
              <p:nvPr/>
            </p:nvSpPr>
            <p:spPr bwMode="auto">
              <a:xfrm>
                <a:off x="7315201" y="595313"/>
                <a:ext cx="444500" cy="444500"/>
              </a:xfrm>
              <a:custGeom>
                <a:gdLst>
                  <a:gd name="T0" fmla="*/ 155 w 280"/>
                  <a:gd name="T1" fmla="*/ 249 h 280"/>
                  <a:gd name="T2" fmla="*/ 140 w 280"/>
                  <a:gd name="T3" fmla="*/ 250 h 280"/>
                  <a:gd name="T4" fmla="*/ 117 w 280"/>
                  <a:gd name="T5" fmla="*/ 248 h 280"/>
                  <a:gd name="T6" fmla="*/ 97 w 280"/>
                  <a:gd name="T7" fmla="*/ 241 h 280"/>
                  <a:gd name="T8" fmla="*/ 79 w 280"/>
                  <a:gd name="T9" fmla="*/ 231 h 280"/>
                  <a:gd name="T10" fmla="*/ 62 w 280"/>
                  <a:gd name="T11" fmla="*/ 217 h 280"/>
                  <a:gd name="T12" fmla="*/ 48 w 280"/>
                  <a:gd name="T13" fmla="*/ 201 h 280"/>
                  <a:gd name="T14" fmla="*/ 38 w 280"/>
                  <a:gd name="T15" fmla="*/ 183 h 280"/>
                  <a:gd name="T16" fmla="*/ 32 w 280"/>
                  <a:gd name="T17" fmla="*/ 161 h 280"/>
                  <a:gd name="T18" fmla="*/ 30 w 280"/>
                  <a:gd name="T19" fmla="*/ 140 h 280"/>
                  <a:gd name="T20" fmla="*/ 30 w 280"/>
                  <a:gd name="T21" fmla="*/ 129 h 280"/>
                  <a:gd name="T22" fmla="*/ 34 w 280"/>
                  <a:gd name="T23" fmla="*/ 107 h 280"/>
                  <a:gd name="T24" fmla="*/ 42 w 280"/>
                  <a:gd name="T25" fmla="*/ 86 h 280"/>
                  <a:gd name="T26" fmla="*/ 55 w 280"/>
                  <a:gd name="T27" fmla="*/ 69 h 280"/>
                  <a:gd name="T28" fmla="*/ 70 w 280"/>
                  <a:gd name="T29" fmla="*/ 55 h 280"/>
                  <a:gd name="T30" fmla="*/ 88 w 280"/>
                  <a:gd name="T31" fmla="*/ 42 h 280"/>
                  <a:gd name="T32" fmla="*/ 107 w 280"/>
                  <a:gd name="T33" fmla="*/ 34 h 280"/>
                  <a:gd name="T34" fmla="*/ 129 w 280"/>
                  <a:gd name="T35" fmla="*/ 30 h 280"/>
                  <a:gd name="T36" fmla="*/ 140 w 280"/>
                  <a:gd name="T37" fmla="*/ 28 h 280"/>
                  <a:gd name="T38" fmla="*/ 163 w 280"/>
                  <a:gd name="T39" fmla="*/ 31 h 280"/>
                  <a:gd name="T40" fmla="*/ 183 w 280"/>
                  <a:gd name="T41" fmla="*/ 38 h 280"/>
                  <a:gd name="T42" fmla="*/ 202 w 280"/>
                  <a:gd name="T43" fmla="*/ 48 h 280"/>
                  <a:gd name="T44" fmla="*/ 219 w 280"/>
                  <a:gd name="T45" fmla="*/ 61 h 280"/>
                  <a:gd name="T46" fmla="*/ 232 w 280"/>
                  <a:gd name="T47" fmla="*/ 77 h 280"/>
                  <a:gd name="T48" fmla="*/ 243 w 280"/>
                  <a:gd name="T49" fmla="*/ 97 h 280"/>
                  <a:gd name="T50" fmla="*/ 248 w 280"/>
                  <a:gd name="T51" fmla="*/ 117 h 280"/>
                  <a:gd name="T52" fmla="*/ 250 w 280"/>
                  <a:gd name="T53" fmla="*/ 140 h 280"/>
                  <a:gd name="T54" fmla="*/ 250 w 280"/>
                  <a:gd name="T55" fmla="*/ 150 h 280"/>
                  <a:gd name="T56" fmla="*/ 246 w 280"/>
                  <a:gd name="T57" fmla="*/ 172 h 280"/>
                  <a:gd name="T58" fmla="*/ 269 w 280"/>
                  <a:gd name="T59" fmla="*/ 196 h 280"/>
                  <a:gd name="T60" fmla="*/ 273 w 280"/>
                  <a:gd name="T61" fmla="*/ 182 h 280"/>
                  <a:gd name="T62" fmla="*/ 279 w 280"/>
                  <a:gd name="T63" fmla="*/ 155 h 280"/>
                  <a:gd name="T64" fmla="*/ 280 w 280"/>
                  <a:gd name="T65" fmla="*/ 140 h 280"/>
                  <a:gd name="T66" fmla="*/ 277 w 280"/>
                  <a:gd name="T67" fmla="*/ 111 h 280"/>
                  <a:gd name="T68" fmla="*/ 269 w 280"/>
                  <a:gd name="T69" fmla="*/ 85 h 280"/>
                  <a:gd name="T70" fmla="*/ 256 w 280"/>
                  <a:gd name="T71" fmla="*/ 61 h 280"/>
                  <a:gd name="T72" fmla="*/ 239 w 280"/>
                  <a:gd name="T73" fmla="*/ 41 h 280"/>
                  <a:gd name="T74" fmla="*/ 219 w 280"/>
                  <a:gd name="T75" fmla="*/ 24 h 280"/>
                  <a:gd name="T76" fmla="*/ 195 w 280"/>
                  <a:gd name="T77" fmla="*/ 10 h 280"/>
                  <a:gd name="T78" fmla="*/ 169 w 280"/>
                  <a:gd name="T79" fmla="*/ 2 h 280"/>
                  <a:gd name="T80" fmla="*/ 140 w 280"/>
                  <a:gd name="T81" fmla="*/ 0 h 280"/>
                  <a:gd name="T82" fmla="*/ 125 w 280"/>
                  <a:gd name="T83" fmla="*/ 0 h 280"/>
                  <a:gd name="T84" fmla="*/ 98 w 280"/>
                  <a:gd name="T85" fmla="*/ 6 h 280"/>
                  <a:gd name="T86" fmla="*/ 73 w 280"/>
                  <a:gd name="T87" fmla="*/ 17 h 280"/>
                  <a:gd name="T88" fmla="*/ 51 w 280"/>
                  <a:gd name="T89" fmla="*/ 32 h 280"/>
                  <a:gd name="T90" fmla="*/ 32 w 280"/>
                  <a:gd name="T91" fmla="*/ 50 h 280"/>
                  <a:gd name="T92" fmla="*/ 17 w 280"/>
                  <a:gd name="T93" fmla="*/ 73 h 280"/>
                  <a:gd name="T94" fmla="*/ 7 w 280"/>
                  <a:gd name="T95" fmla="*/ 98 h 280"/>
                  <a:gd name="T96" fmla="*/ 1 w 280"/>
                  <a:gd name="T97" fmla="*/ 125 h 280"/>
                  <a:gd name="T98" fmla="*/ 0 w 280"/>
                  <a:gd name="T99" fmla="*/ 140 h 280"/>
                  <a:gd name="T100" fmla="*/ 4 w 280"/>
                  <a:gd name="T101" fmla="*/ 167 h 280"/>
                  <a:gd name="T102" fmla="*/ 12 w 280"/>
                  <a:gd name="T103" fmla="*/ 193 h 280"/>
                  <a:gd name="T104" fmla="*/ 24 w 280"/>
                  <a:gd name="T105" fmla="*/ 217 h 280"/>
                  <a:gd name="T106" fmla="*/ 41 w 280"/>
                  <a:gd name="T107" fmla="*/ 239 h 280"/>
                  <a:gd name="T108" fmla="*/ 62 w 280"/>
                  <a:gd name="T109" fmla="*/ 256 h 280"/>
                  <a:gd name="T110" fmla="*/ 86 w 280"/>
                  <a:gd name="T111" fmla="*/ 268 h 280"/>
                  <a:gd name="T112" fmla="*/ 112 w 280"/>
                  <a:gd name="T113" fmla="*/ 276 h 280"/>
                  <a:gd name="T114" fmla="*/ 140 w 280"/>
                  <a:gd name="T115" fmla="*/ 280 h 280"/>
                  <a:gd name="T116" fmla="*/ 152 w 280"/>
                  <a:gd name="T117" fmla="*/ 279 h 280"/>
                  <a:gd name="T118" fmla="*/ 155 w 280"/>
                  <a:gd name="T119" fmla="*/ 249 h 2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0" h="280">
                    <a:moveTo>
                      <a:pt x="155" y="249"/>
                    </a:moveTo>
                    <a:lnTo>
                      <a:pt x="155" y="249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9" y="249"/>
                    </a:lnTo>
                    <a:lnTo>
                      <a:pt x="117" y="248"/>
                    </a:lnTo>
                    <a:lnTo>
                      <a:pt x="107" y="246"/>
                    </a:lnTo>
                    <a:lnTo>
                      <a:pt x="97" y="241"/>
                    </a:lnTo>
                    <a:lnTo>
                      <a:pt x="88" y="237"/>
                    </a:lnTo>
                    <a:lnTo>
                      <a:pt x="79" y="231"/>
                    </a:lnTo>
                    <a:lnTo>
                      <a:pt x="70" y="225"/>
                    </a:lnTo>
                    <a:lnTo>
                      <a:pt x="62" y="217"/>
                    </a:lnTo>
                    <a:lnTo>
                      <a:pt x="55" y="210"/>
                    </a:lnTo>
                    <a:lnTo>
                      <a:pt x="48" y="201"/>
                    </a:lnTo>
                    <a:lnTo>
                      <a:pt x="42" y="192"/>
                    </a:lnTo>
                    <a:lnTo>
                      <a:pt x="38" y="183"/>
                    </a:lnTo>
                    <a:lnTo>
                      <a:pt x="34" y="173"/>
                    </a:lnTo>
                    <a:lnTo>
                      <a:pt x="32" y="161"/>
                    </a:lnTo>
                    <a:lnTo>
                      <a:pt x="30" y="151"/>
                    </a:lnTo>
                    <a:lnTo>
                      <a:pt x="30" y="140"/>
                    </a:lnTo>
                    <a:lnTo>
                      <a:pt x="30" y="140"/>
                    </a:lnTo>
                    <a:lnTo>
                      <a:pt x="30" y="129"/>
                    </a:lnTo>
                    <a:lnTo>
                      <a:pt x="32" y="117"/>
                    </a:lnTo>
                    <a:lnTo>
                      <a:pt x="34" y="107"/>
                    </a:lnTo>
                    <a:lnTo>
                      <a:pt x="38" y="97"/>
                    </a:lnTo>
                    <a:lnTo>
                      <a:pt x="42" y="86"/>
                    </a:lnTo>
                    <a:lnTo>
                      <a:pt x="48" y="77"/>
                    </a:lnTo>
                    <a:lnTo>
                      <a:pt x="55" y="69"/>
                    </a:lnTo>
                    <a:lnTo>
                      <a:pt x="62" y="61"/>
                    </a:lnTo>
                    <a:lnTo>
                      <a:pt x="70" y="55"/>
                    </a:lnTo>
                    <a:lnTo>
                      <a:pt x="79" y="48"/>
                    </a:lnTo>
                    <a:lnTo>
                      <a:pt x="88" y="42"/>
                    </a:lnTo>
                    <a:lnTo>
                      <a:pt x="97" y="38"/>
                    </a:lnTo>
                    <a:lnTo>
                      <a:pt x="107" y="34"/>
                    </a:lnTo>
                    <a:lnTo>
                      <a:pt x="117" y="31"/>
                    </a:lnTo>
                    <a:lnTo>
                      <a:pt x="129" y="30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52" y="30"/>
                    </a:lnTo>
                    <a:lnTo>
                      <a:pt x="163" y="31"/>
                    </a:lnTo>
                    <a:lnTo>
                      <a:pt x="173" y="34"/>
                    </a:lnTo>
                    <a:lnTo>
                      <a:pt x="183" y="38"/>
                    </a:lnTo>
                    <a:lnTo>
                      <a:pt x="192" y="42"/>
                    </a:lnTo>
                    <a:lnTo>
                      <a:pt x="202" y="48"/>
                    </a:lnTo>
                    <a:lnTo>
                      <a:pt x="211" y="55"/>
                    </a:lnTo>
                    <a:lnTo>
                      <a:pt x="219" y="61"/>
                    </a:lnTo>
                    <a:lnTo>
                      <a:pt x="225" y="69"/>
                    </a:lnTo>
                    <a:lnTo>
                      <a:pt x="232" y="77"/>
                    </a:lnTo>
                    <a:lnTo>
                      <a:pt x="238" y="86"/>
                    </a:lnTo>
                    <a:lnTo>
                      <a:pt x="243" y="97"/>
                    </a:lnTo>
                    <a:lnTo>
                      <a:pt x="246" y="107"/>
                    </a:lnTo>
                    <a:lnTo>
                      <a:pt x="248" y="117"/>
                    </a:lnTo>
                    <a:lnTo>
                      <a:pt x="250" y="129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50" y="150"/>
                    </a:lnTo>
                    <a:lnTo>
                      <a:pt x="248" y="161"/>
                    </a:lnTo>
                    <a:lnTo>
                      <a:pt x="246" y="172"/>
                    </a:lnTo>
                    <a:lnTo>
                      <a:pt x="243" y="182"/>
                    </a:lnTo>
                    <a:lnTo>
                      <a:pt x="269" y="196"/>
                    </a:lnTo>
                    <a:lnTo>
                      <a:pt x="269" y="196"/>
                    </a:lnTo>
                    <a:lnTo>
                      <a:pt x="273" y="182"/>
                    </a:lnTo>
                    <a:lnTo>
                      <a:pt x="277" y="168"/>
                    </a:lnTo>
                    <a:lnTo>
                      <a:pt x="279" y="155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25"/>
                    </a:lnTo>
                    <a:lnTo>
                      <a:pt x="277" y="111"/>
                    </a:lnTo>
                    <a:lnTo>
                      <a:pt x="273" y="98"/>
                    </a:lnTo>
                    <a:lnTo>
                      <a:pt x="269" y="85"/>
                    </a:lnTo>
                    <a:lnTo>
                      <a:pt x="263" y="73"/>
                    </a:lnTo>
                    <a:lnTo>
                      <a:pt x="256" y="61"/>
                    </a:lnTo>
                    <a:lnTo>
                      <a:pt x="248" y="50"/>
                    </a:lnTo>
                    <a:lnTo>
                      <a:pt x="239" y="41"/>
                    </a:lnTo>
                    <a:lnTo>
                      <a:pt x="229" y="32"/>
                    </a:lnTo>
                    <a:lnTo>
                      <a:pt x="219" y="24"/>
                    </a:lnTo>
                    <a:lnTo>
                      <a:pt x="207" y="17"/>
                    </a:lnTo>
                    <a:lnTo>
                      <a:pt x="195" y="10"/>
                    </a:lnTo>
                    <a:lnTo>
                      <a:pt x="182" y="6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5" y="0"/>
                    </a:lnTo>
                    <a:lnTo>
                      <a:pt x="112" y="2"/>
                    </a:lnTo>
                    <a:lnTo>
                      <a:pt x="98" y="6"/>
                    </a:lnTo>
                    <a:lnTo>
                      <a:pt x="86" y="10"/>
                    </a:lnTo>
                    <a:lnTo>
                      <a:pt x="73" y="17"/>
                    </a:lnTo>
                    <a:lnTo>
                      <a:pt x="62" y="24"/>
                    </a:lnTo>
                    <a:lnTo>
                      <a:pt x="51" y="32"/>
                    </a:lnTo>
                    <a:lnTo>
                      <a:pt x="41" y="41"/>
                    </a:lnTo>
                    <a:lnTo>
                      <a:pt x="32" y="50"/>
                    </a:lnTo>
                    <a:lnTo>
                      <a:pt x="24" y="61"/>
                    </a:lnTo>
                    <a:lnTo>
                      <a:pt x="17" y="73"/>
                    </a:lnTo>
                    <a:lnTo>
                      <a:pt x="12" y="85"/>
                    </a:lnTo>
                    <a:lnTo>
                      <a:pt x="7" y="98"/>
                    </a:lnTo>
                    <a:lnTo>
                      <a:pt x="4" y="111"/>
                    </a:lnTo>
                    <a:lnTo>
                      <a:pt x="1" y="125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54"/>
                    </a:lnTo>
                    <a:lnTo>
                      <a:pt x="4" y="167"/>
                    </a:lnTo>
                    <a:lnTo>
                      <a:pt x="7" y="181"/>
                    </a:lnTo>
                    <a:lnTo>
                      <a:pt x="12" y="193"/>
                    </a:lnTo>
                    <a:lnTo>
                      <a:pt x="17" y="206"/>
                    </a:lnTo>
                    <a:lnTo>
                      <a:pt x="24" y="217"/>
                    </a:lnTo>
                    <a:lnTo>
                      <a:pt x="32" y="229"/>
                    </a:lnTo>
                    <a:lnTo>
                      <a:pt x="41" y="239"/>
                    </a:lnTo>
                    <a:lnTo>
                      <a:pt x="51" y="247"/>
                    </a:lnTo>
                    <a:lnTo>
                      <a:pt x="62" y="256"/>
                    </a:lnTo>
                    <a:lnTo>
                      <a:pt x="73" y="263"/>
                    </a:lnTo>
                    <a:lnTo>
                      <a:pt x="86" y="268"/>
                    </a:lnTo>
                    <a:lnTo>
                      <a:pt x="98" y="273"/>
                    </a:lnTo>
                    <a:lnTo>
                      <a:pt x="112" y="276"/>
                    </a:lnTo>
                    <a:lnTo>
                      <a:pt x="125" y="279"/>
                    </a:lnTo>
                    <a:lnTo>
                      <a:pt x="140" y="280"/>
                    </a:lnTo>
                    <a:lnTo>
                      <a:pt x="140" y="280"/>
                    </a:lnTo>
                    <a:lnTo>
                      <a:pt x="152" y="279"/>
                    </a:lnTo>
                    <a:lnTo>
                      <a:pt x="163" y="278"/>
                    </a:lnTo>
                    <a:lnTo>
                      <a:pt x="155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Rectangle 30"/>
            <p:cNvSpPr/>
            <p:nvPr/>
          </p:nvSpPr>
          <p:spPr>
            <a:xfrm>
              <a:off x="7515931" y="2555249"/>
              <a:ext cx="466794" cy="261610"/>
            </a:xfrm>
            <a:prstGeom prst="rect">
              <a:avLst/>
            </a:prstGeom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Group 31"/>
            <p:cNvGrpSpPr/>
            <p:nvPr/>
          </p:nvGrpSpPr>
          <p:grpSpPr>
            <a:xfrm>
              <a:off x="7042026" y="3578572"/>
              <a:ext cx="294729" cy="248302"/>
              <a:chOff x="1189038" y="1773238"/>
              <a:chExt cx="474663" cy="363538"/>
            </a:xfrm>
            <a:solidFill>
              <a:schemeClr val="bg1"/>
            </a:solidFill>
          </p:grpSpPr>
          <p:sp>
            <p:nvSpPr>
              <p:cNvPr id="74" name="Freeform: Shape 32"/>
              <p:cNvSpPr/>
              <p:nvPr/>
            </p:nvSpPr>
            <p:spPr bwMode="auto">
              <a:xfrm>
                <a:off x="1189038" y="1966913"/>
                <a:ext cx="474663" cy="169863"/>
              </a:xfrm>
              <a:custGeom>
                <a:gdLst>
                  <a:gd name="T0" fmla="*/ 296 w 299"/>
                  <a:gd name="T1" fmla="*/ 0 h 107"/>
                  <a:gd name="T2" fmla="*/ 296 w 299"/>
                  <a:gd name="T3" fmla="*/ 0 h 107"/>
                  <a:gd name="T4" fmla="*/ 294 w 299"/>
                  <a:gd name="T5" fmla="*/ 1 h 107"/>
                  <a:gd name="T6" fmla="*/ 292 w 299"/>
                  <a:gd name="T7" fmla="*/ 3 h 107"/>
                  <a:gd name="T8" fmla="*/ 292 w 299"/>
                  <a:gd name="T9" fmla="*/ 97 h 107"/>
                  <a:gd name="T10" fmla="*/ 292 w 299"/>
                  <a:gd name="T11" fmla="*/ 97 h 107"/>
                  <a:gd name="T12" fmla="*/ 291 w 299"/>
                  <a:gd name="T13" fmla="*/ 99 h 107"/>
                  <a:gd name="T14" fmla="*/ 289 w 299"/>
                  <a:gd name="T15" fmla="*/ 100 h 107"/>
                  <a:gd name="T16" fmla="*/ 11 w 299"/>
                  <a:gd name="T17" fmla="*/ 100 h 107"/>
                  <a:gd name="T18" fmla="*/ 11 w 299"/>
                  <a:gd name="T19" fmla="*/ 100 h 107"/>
                  <a:gd name="T20" fmla="*/ 8 w 299"/>
                  <a:gd name="T21" fmla="*/ 99 h 107"/>
                  <a:gd name="T22" fmla="*/ 7 w 299"/>
                  <a:gd name="T23" fmla="*/ 97 h 107"/>
                  <a:gd name="T24" fmla="*/ 7 w 299"/>
                  <a:gd name="T25" fmla="*/ 3 h 107"/>
                  <a:gd name="T26" fmla="*/ 7 w 299"/>
                  <a:gd name="T27" fmla="*/ 3 h 107"/>
                  <a:gd name="T28" fmla="*/ 6 w 299"/>
                  <a:gd name="T29" fmla="*/ 1 h 107"/>
                  <a:gd name="T30" fmla="*/ 4 w 299"/>
                  <a:gd name="T31" fmla="*/ 0 h 107"/>
                  <a:gd name="T32" fmla="*/ 4 w 299"/>
                  <a:gd name="T33" fmla="*/ 0 h 107"/>
                  <a:gd name="T34" fmla="*/ 0 w 299"/>
                  <a:gd name="T35" fmla="*/ 1 h 107"/>
                  <a:gd name="T36" fmla="*/ 0 w 299"/>
                  <a:gd name="T37" fmla="*/ 3 h 107"/>
                  <a:gd name="T38" fmla="*/ 0 w 299"/>
                  <a:gd name="T39" fmla="*/ 97 h 107"/>
                  <a:gd name="T40" fmla="*/ 0 w 299"/>
                  <a:gd name="T41" fmla="*/ 97 h 107"/>
                  <a:gd name="T42" fmla="*/ 0 w 299"/>
                  <a:gd name="T43" fmla="*/ 100 h 107"/>
                  <a:gd name="T44" fmla="*/ 3 w 299"/>
                  <a:gd name="T45" fmla="*/ 104 h 107"/>
                  <a:gd name="T46" fmla="*/ 6 w 299"/>
                  <a:gd name="T47" fmla="*/ 106 h 107"/>
                  <a:gd name="T48" fmla="*/ 11 w 299"/>
                  <a:gd name="T49" fmla="*/ 107 h 107"/>
                  <a:gd name="T50" fmla="*/ 289 w 299"/>
                  <a:gd name="T51" fmla="*/ 107 h 107"/>
                  <a:gd name="T52" fmla="*/ 289 w 299"/>
                  <a:gd name="T53" fmla="*/ 107 h 107"/>
                  <a:gd name="T54" fmla="*/ 294 w 299"/>
                  <a:gd name="T55" fmla="*/ 106 h 107"/>
                  <a:gd name="T56" fmla="*/ 296 w 299"/>
                  <a:gd name="T57" fmla="*/ 104 h 107"/>
                  <a:gd name="T58" fmla="*/ 298 w 299"/>
                  <a:gd name="T59" fmla="*/ 100 h 107"/>
                  <a:gd name="T60" fmla="*/ 299 w 299"/>
                  <a:gd name="T61" fmla="*/ 97 h 107"/>
                  <a:gd name="T62" fmla="*/ 299 w 299"/>
                  <a:gd name="T63" fmla="*/ 3 h 107"/>
                  <a:gd name="T64" fmla="*/ 299 w 299"/>
                  <a:gd name="T65" fmla="*/ 3 h 107"/>
                  <a:gd name="T66" fmla="*/ 298 w 299"/>
                  <a:gd name="T67" fmla="*/ 1 h 107"/>
                  <a:gd name="T68" fmla="*/ 296 w 299"/>
                  <a:gd name="T69" fmla="*/ 0 h 107"/>
                  <a:gd name="T70" fmla="*/ 296 w 299"/>
                  <a:gd name="T71" fmla="*/ 0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107">
                    <a:moveTo>
                      <a:pt x="296" y="0"/>
                    </a:moveTo>
                    <a:lnTo>
                      <a:pt x="296" y="0"/>
                    </a:lnTo>
                    <a:lnTo>
                      <a:pt x="294" y="1"/>
                    </a:lnTo>
                    <a:lnTo>
                      <a:pt x="292" y="3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1" y="99"/>
                    </a:lnTo>
                    <a:lnTo>
                      <a:pt x="289" y="100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8" y="99"/>
                    </a:lnTo>
                    <a:lnTo>
                      <a:pt x="7" y="9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3" y="104"/>
                    </a:lnTo>
                    <a:lnTo>
                      <a:pt x="6" y="106"/>
                    </a:lnTo>
                    <a:lnTo>
                      <a:pt x="11" y="107"/>
                    </a:lnTo>
                    <a:lnTo>
                      <a:pt x="289" y="107"/>
                    </a:lnTo>
                    <a:lnTo>
                      <a:pt x="289" y="107"/>
                    </a:lnTo>
                    <a:lnTo>
                      <a:pt x="294" y="106"/>
                    </a:lnTo>
                    <a:lnTo>
                      <a:pt x="296" y="104"/>
                    </a:lnTo>
                    <a:lnTo>
                      <a:pt x="298" y="100"/>
                    </a:lnTo>
                    <a:lnTo>
                      <a:pt x="299" y="97"/>
                    </a:lnTo>
                    <a:lnTo>
                      <a:pt x="299" y="3"/>
                    </a:lnTo>
                    <a:lnTo>
                      <a:pt x="299" y="3"/>
                    </a:lnTo>
                    <a:lnTo>
                      <a:pt x="298" y="1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33"/>
              <p:cNvSpPr/>
              <p:nvPr/>
            </p:nvSpPr>
            <p:spPr bwMode="auto">
              <a:xfrm>
                <a:off x="1189038" y="1852613"/>
                <a:ext cx="474663" cy="147638"/>
              </a:xfrm>
              <a:custGeom>
                <a:gdLst>
                  <a:gd name="T0" fmla="*/ 289 w 299"/>
                  <a:gd name="T1" fmla="*/ 0 h 93"/>
                  <a:gd name="T2" fmla="*/ 11 w 299"/>
                  <a:gd name="T3" fmla="*/ 0 h 93"/>
                  <a:gd name="T4" fmla="*/ 11 w 299"/>
                  <a:gd name="T5" fmla="*/ 0 h 93"/>
                  <a:gd name="T6" fmla="*/ 6 w 299"/>
                  <a:gd name="T7" fmla="*/ 1 h 93"/>
                  <a:gd name="T8" fmla="*/ 3 w 299"/>
                  <a:gd name="T9" fmla="*/ 4 h 93"/>
                  <a:gd name="T10" fmla="*/ 0 w 299"/>
                  <a:gd name="T11" fmla="*/ 7 h 93"/>
                  <a:gd name="T12" fmla="*/ 0 w 299"/>
                  <a:gd name="T13" fmla="*/ 11 h 93"/>
                  <a:gd name="T14" fmla="*/ 0 w 299"/>
                  <a:gd name="T15" fmla="*/ 54 h 93"/>
                  <a:gd name="T16" fmla="*/ 0 w 299"/>
                  <a:gd name="T17" fmla="*/ 54 h 93"/>
                  <a:gd name="T18" fmla="*/ 0 w 299"/>
                  <a:gd name="T19" fmla="*/ 56 h 93"/>
                  <a:gd name="T20" fmla="*/ 4 w 299"/>
                  <a:gd name="T21" fmla="*/ 58 h 93"/>
                  <a:gd name="T22" fmla="*/ 100 w 299"/>
                  <a:gd name="T23" fmla="*/ 58 h 93"/>
                  <a:gd name="T24" fmla="*/ 100 w 299"/>
                  <a:gd name="T25" fmla="*/ 82 h 93"/>
                  <a:gd name="T26" fmla="*/ 100 w 299"/>
                  <a:gd name="T27" fmla="*/ 82 h 93"/>
                  <a:gd name="T28" fmla="*/ 101 w 299"/>
                  <a:gd name="T29" fmla="*/ 87 h 93"/>
                  <a:gd name="T30" fmla="*/ 103 w 299"/>
                  <a:gd name="T31" fmla="*/ 90 h 93"/>
                  <a:gd name="T32" fmla="*/ 107 w 299"/>
                  <a:gd name="T33" fmla="*/ 93 h 93"/>
                  <a:gd name="T34" fmla="*/ 110 w 299"/>
                  <a:gd name="T35" fmla="*/ 93 h 93"/>
                  <a:gd name="T36" fmla="*/ 188 w 299"/>
                  <a:gd name="T37" fmla="*/ 93 h 93"/>
                  <a:gd name="T38" fmla="*/ 188 w 299"/>
                  <a:gd name="T39" fmla="*/ 93 h 93"/>
                  <a:gd name="T40" fmla="*/ 193 w 299"/>
                  <a:gd name="T41" fmla="*/ 93 h 93"/>
                  <a:gd name="T42" fmla="*/ 197 w 299"/>
                  <a:gd name="T43" fmla="*/ 90 h 93"/>
                  <a:gd name="T44" fmla="*/ 199 w 299"/>
                  <a:gd name="T45" fmla="*/ 87 h 93"/>
                  <a:gd name="T46" fmla="*/ 200 w 299"/>
                  <a:gd name="T47" fmla="*/ 82 h 93"/>
                  <a:gd name="T48" fmla="*/ 200 w 299"/>
                  <a:gd name="T49" fmla="*/ 58 h 93"/>
                  <a:gd name="T50" fmla="*/ 296 w 299"/>
                  <a:gd name="T51" fmla="*/ 58 h 93"/>
                  <a:gd name="T52" fmla="*/ 296 w 299"/>
                  <a:gd name="T53" fmla="*/ 58 h 93"/>
                  <a:gd name="T54" fmla="*/ 298 w 299"/>
                  <a:gd name="T55" fmla="*/ 56 h 93"/>
                  <a:gd name="T56" fmla="*/ 299 w 299"/>
                  <a:gd name="T57" fmla="*/ 54 h 93"/>
                  <a:gd name="T58" fmla="*/ 299 w 299"/>
                  <a:gd name="T59" fmla="*/ 11 h 93"/>
                  <a:gd name="T60" fmla="*/ 299 w 299"/>
                  <a:gd name="T61" fmla="*/ 11 h 93"/>
                  <a:gd name="T62" fmla="*/ 298 w 299"/>
                  <a:gd name="T63" fmla="*/ 7 h 93"/>
                  <a:gd name="T64" fmla="*/ 296 w 299"/>
                  <a:gd name="T65" fmla="*/ 4 h 93"/>
                  <a:gd name="T66" fmla="*/ 294 w 299"/>
                  <a:gd name="T67" fmla="*/ 1 h 93"/>
                  <a:gd name="T68" fmla="*/ 289 w 299"/>
                  <a:gd name="T69" fmla="*/ 0 h 93"/>
                  <a:gd name="T70" fmla="*/ 289 w 299"/>
                  <a:gd name="T71" fmla="*/ 0 h 93"/>
                  <a:gd name="T72" fmla="*/ 192 w 299"/>
                  <a:gd name="T73" fmla="*/ 82 h 93"/>
                  <a:gd name="T74" fmla="*/ 192 w 299"/>
                  <a:gd name="T75" fmla="*/ 82 h 93"/>
                  <a:gd name="T76" fmla="*/ 192 w 299"/>
                  <a:gd name="T77" fmla="*/ 84 h 93"/>
                  <a:gd name="T78" fmla="*/ 188 w 299"/>
                  <a:gd name="T79" fmla="*/ 86 h 93"/>
                  <a:gd name="T80" fmla="*/ 110 w 299"/>
                  <a:gd name="T81" fmla="*/ 86 h 93"/>
                  <a:gd name="T82" fmla="*/ 110 w 299"/>
                  <a:gd name="T83" fmla="*/ 86 h 93"/>
                  <a:gd name="T84" fmla="*/ 108 w 299"/>
                  <a:gd name="T85" fmla="*/ 84 h 93"/>
                  <a:gd name="T86" fmla="*/ 107 w 299"/>
                  <a:gd name="T87" fmla="*/ 82 h 93"/>
                  <a:gd name="T88" fmla="*/ 107 w 299"/>
                  <a:gd name="T89" fmla="*/ 58 h 93"/>
                  <a:gd name="T90" fmla="*/ 192 w 299"/>
                  <a:gd name="T91" fmla="*/ 58 h 93"/>
                  <a:gd name="T92" fmla="*/ 192 w 299"/>
                  <a:gd name="T93" fmla="*/ 82 h 93"/>
                  <a:gd name="T94" fmla="*/ 292 w 299"/>
                  <a:gd name="T95" fmla="*/ 51 h 93"/>
                  <a:gd name="T96" fmla="*/ 7 w 299"/>
                  <a:gd name="T97" fmla="*/ 51 h 93"/>
                  <a:gd name="T98" fmla="*/ 7 w 299"/>
                  <a:gd name="T99" fmla="*/ 11 h 93"/>
                  <a:gd name="T100" fmla="*/ 7 w 299"/>
                  <a:gd name="T101" fmla="*/ 11 h 93"/>
                  <a:gd name="T102" fmla="*/ 8 w 299"/>
                  <a:gd name="T103" fmla="*/ 8 h 93"/>
                  <a:gd name="T104" fmla="*/ 11 w 299"/>
                  <a:gd name="T105" fmla="*/ 7 h 93"/>
                  <a:gd name="T106" fmla="*/ 289 w 299"/>
                  <a:gd name="T107" fmla="*/ 7 h 93"/>
                  <a:gd name="T108" fmla="*/ 289 w 299"/>
                  <a:gd name="T109" fmla="*/ 7 h 93"/>
                  <a:gd name="T110" fmla="*/ 291 w 299"/>
                  <a:gd name="T111" fmla="*/ 8 h 93"/>
                  <a:gd name="T112" fmla="*/ 292 w 299"/>
                  <a:gd name="T113" fmla="*/ 11 h 93"/>
                  <a:gd name="T114" fmla="*/ 292 w 299"/>
                  <a:gd name="T115" fmla="*/ 51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9" h="93">
                    <a:moveTo>
                      <a:pt x="289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00" y="58"/>
                    </a:lnTo>
                    <a:lnTo>
                      <a:pt x="100" y="82"/>
                    </a:lnTo>
                    <a:lnTo>
                      <a:pt x="100" y="82"/>
                    </a:lnTo>
                    <a:lnTo>
                      <a:pt x="101" y="87"/>
                    </a:lnTo>
                    <a:lnTo>
                      <a:pt x="103" y="90"/>
                    </a:lnTo>
                    <a:lnTo>
                      <a:pt x="107" y="93"/>
                    </a:lnTo>
                    <a:lnTo>
                      <a:pt x="110" y="93"/>
                    </a:lnTo>
                    <a:lnTo>
                      <a:pt x="188" y="93"/>
                    </a:lnTo>
                    <a:lnTo>
                      <a:pt x="188" y="93"/>
                    </a:lnTo>
                    <a:lnTo>
                      <a:pt x="193" y="93"/>
                    </a:lnTo>
                    <a:lnTo>
                      <a:pt x="197" y="90"/>
                    </a:lnTo>
                    <a:lnTo>
                      <a:pt x="199" y="87"/>
                    </a:lnTo>
                    <a:lnTo>
                      <a:pt x="200" y="82"/>
                    </a:lnTo>
                    <a:lnTo>
                      <a:pt x="200" y="58"/>
                    </a:lnTo>
                    <a:lnTo>
                      <a:pt x="296" y="58"/>
                    </a:lnTo>
                    <a:lnTo>
                      <a:pt x="296" y="58"/>
                    </a:lnTo>
                    <a:lnTo>
                      <a:pt x="298" y="56"/>
                    </a:lnTo>
                    <a:lnTo>
                      <a:pt x="299" y="54"/>
                    </a:lnTo>
                    <a:lnTo>
                      <a:pt x="299" y="11"/>
                    </a:lnTo>
                    <a:lnTo>
                      <a:pt x="299" y="11"/>
                    </a:lnTo>
                    <a:lnTo>
                      <a:pt x="298" y="7"/>
                    </a:lnTo>
                    <a:lnTo>
                      <a:pt x="296" y="4"/>
                    </a:lnTo>
                    <a:lnTo>
                      <a:pt x="294" y="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  <a:moveTo>
                      <a:pt x="192" y="82"/>
                    </a:moveTo>
                    <a:lnTo>
                      <a:pt x="192" y="82"/>
                    </a:lnTo>
                    <a:lnTo>
                      <a:pt x="192" y="84"/>
                    </a:lnTo>
                    <a:lnTo>
                      <a:pt x="188" y="86"/>
                    </a:lnTo>
                    <a:lnTo>
                      <a:pt x="110" y="86"/>
                    </a:lnTo>
                    <a:lnTo>
                      <a:pt x="110" y="86"/>
                    </a:lnTo>
                    <a:lnTo>
                      <a:pt x="108" y="84"/>
                    </a:lnTo>
                    <a:lnTo>
                      <a:pt x="107" y="82"/>
                    </a:lnTo>
                    <a:lnTo>
                      <a:pt x="107" y="58"/>
                    </a:lnTo>
                    <a:lnTo>
                      <a:pt x="192" y="58"/>
                    </a:lnTo>
                    <a:lnTo>
                      <a:pt x="192" y="82"/>
                    </a:lnTo>
                    <a:close/>
                    <a:moveTo>
                      <a:pt x="292" y="51"/>
                    </a:moveTo>
                    <a:lnTo>
                      <a:pt x="7" y="5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289" y="7"/>
                    </a:lnTo>
                    <a:lnTo>
                      <a:pt x="289" y="7"/>
                    </a:lnTo>
                    <a:lnTo>
                      <a:pt x="291" y="8"/>
                    </a:lnTo>
                    <a:lnTo>
                      <a:pt x="292" y="11"/>
                    </a:lnTo>
                    <a:lnTo>
                      <a:pt x="292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34"/>
              <p:cNvSpPr/>
              <p:nvPr/>
            </p:nvSpPr>
            <p:spPr bwMode="auto">
              <a:xfrm>
                <a:off x="1347788" y="1773238"/>
                <a:ext cx="158750" cy="68263"/>
              </a:xfrm>
              <a:custGeom>
                <a:gdLst>
                  <a:gd name="T0" fmla="*/ 10 w 100"/>
                  <a:gd name="T1" fmla="*/ 0 h 43"/>
                  <a:gd name="T2" fmla="*/ 10 w 100"/>
                  <a:gd name="T3" fmla="*/ 0 h 43"/>
                  <a:gd name="T4" fmla="*/ 7 w 100"/>
                  <a:gd name="T5" fmla="*/ 1 h 43"/>
                  <a:gd name="T6" fmla="*/ 3 w 100"/>
                  <a:gd name="T7" fmla="*/ 4 h 43"/>
                  <a:gd name="T8" fmla="*/ 1 w 100"/>
                  <a:gd name="T9" fmla="*/ 7 h 43"/>
                  <a:gd name="T10" fmla="*/ 0 w 100"/>
                  <a:gd name="T11" fmla="*/ 11 h 43"/>
                  <a:gd name="T12" fmla="*/ 0 w 100"/>
                  <a:gd name="T13" fmla="*/ 40 h 43"/>
                  <a:gd name="T14" fmla="*/ 0 w 100"/>
                  <a:gd name="T15" fmla="*/ 40 h 43"/>
                  <a:gd name="T16" fmla="*/ 1 w 100"/>
                  <a:gd name="T17" fmla="*/ 42 h 43"/>
                  <a:gd name="T18" fmla="*/ 3 w 100"/>
                  <a:gd name="T19" fmla="*/ 43 h 43"/>
                  <a:gd name="T20" fmla="*/ 3 w 100"/>
                  <a:gd name="T21" fmla="*/ 43 h 43"/>
                  <a:gd name="T22" fmla="*/ 5 w 100"/>
                  <a:gd name="T23" fmla="*/ 42 h 43"/>
                  <a:gd name="T24" fmla="*/ 7 w 100"/>
                  <a:gd name="T25" fmla="*/ 40 h 43"/>
                  <a:gd name="T26" fmla="*/ 7 w 100"/>
                  <a:gd name="T27" fmla="*/ 11 h 43"/>
                  <a:gd name="T28" fmla="*/ 7 w 100"/>
                  <a:gd name="T29" fmla="*/ 11 h 43"/>
                  <a:gd name="T30" fmla="*/ 8 w 100"/>
                  <a:gd name="T31" fmla="*/ 8 h 43"/>
                  <a:gd name="T32" fmla="*/ 10 w 100"/>
                  <a:gd name="T33" fmla="*/ 7 h 43"/>
                  <a:gd name="T34" fmla="*/ 88 w 100"/>
                  <a:gd name="T35" fmla="*/ 7 h 43"/>
                  <a:gd name="T36" fmla="*/ 88 w 100"/>
                  <a:gd name="T37" fmla="*/ 7 h 43"/>
                  <a:gd name="T38" fmla="*/ 92 w 100"/>
                  <a:gd name="T39" fmla="*/ 8 h 43"/>
                  <a:gd name="T40" fmla="*/ 92 w 100"/>
                  <a:gd name="T41" fmla="*/ 11 h 43"/>
                  <a:gd name="T42" fmla="*/ 92 w 100"/>
                  <a:gd name="T43" fmla="*/ 40 h 43"/>
                  <a:gd name="T44" fmla="*/ 92 w 100"/>
                  <a:gd name="T45" fmla="*/ 40 h 43"/>
                  <a:gd name="T46" fmla="*/ 93 w 100"/>
                  <a:gd name="T47" fmla="*/ 42 h 43"/>
                  <a:gd name="T48" fmla="*/ 97 w 100"/>
                  <a:gd name="T49" fmla="*/ 43 h 43"/>
                  <a:gd name="T50" fmla="*/ 97 w 100"/>
                  <a:gd name="T51" fmla="*/ 43 h 43"/>
                  <a:gd name="T52" fmla="*/ 99 w 100"/>
                  <a:gd name="T53" fmla="*/ 42 h 43"/>
                  <a:gd name="T54" fmla="*/ 100 w 100"/>
                  <a:gd name="T55" fmla="*/ 40 h 43"/>
                  <a:gd name="T56" fmla="*/ 100 w 100"/>
                  <a:gd name="T57" fmla="*/ 11 h 43"/>
                  <a:gd name="T58" fmla="*/ 100 w 100"/>
                  <a:gd name="T59" fmla="*/ 11 h 43"/>
                  <a:gd name="T60" fmla="*/ 99 w 100"/>
                  <a:gd name="T61" fmla="*/ 7 h 43"/>
                  <a:gd name="T62" fmla="*/ 97 w 100"/>
                  <a:gd name="T63" fmla="*/ 4 h 43"/>
                  <a:gd name="T64" fmla="*/ 93 w 100"/>
                  <a:gd name="T65" fmla="*/ 1 h 43"/>
                  <a:gd name="T66" fmla="*/ 88 w 100"/>
                  <a:gd name="T67" fmla="*/ 0 h 43"/>
                  <a:gd name="T68" fmla="*/ 10 w 100"/>
                  <a:gd name="T69" fmla="*/ 0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0" h="43">
                    <a:moveTo>
                      <a:pt x="10" y="0"/>
                    </a:moveTo>
                    <a:lnTo>
                      <a:pt x="10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5" y="42"/>
                    </a:lnTo>
                    <a:lnTo>
                      <a:pt x="7" y="4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10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2" y="8"/>
                    </a:lnTo>
                    <a:lnTo>
                      <a:pt x="92" y="11"/>
                    </a:lnTo>
                    <a:lnTo>
                      <a:pt x="92" y="40"/>
                    </a:lnTo>
                    <a:lnTo>
                      <a:pt x="92" y="40"/>
                    </a:lnTo>
                    <a:lnTo>
                      <a:pt x="93" y="42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9" y="42"/>
                    </a:lnTo>
                    <a:lnTo>
                      <a:pt x="100" y="4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9" y="7"/>
                    </a:lnTo>
                    <a:lnTo>
                      <a:pt x="97" y="4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35"/>
            <p:cNvGrpSpPr/>
            <p:nvPr/>
          </p:nvGrpSpPr>
          <p:grpSpPr>
            <a:xfrm>
              <a:off x="7645441" y="4892081"/>
              <a:ext cx="197142" cy="247216"/>
              <a:chOff x="1165226" y="2363788"/>
              <a:chExt cx="317500" cy="361950"/>
            </a:xfrm>
            <a:solidFill>
              <a:schemeClr val="bg1"/>
            </a:solidFill>
          </p:grpSpPr>
          <p:sp>
            <p:nvSpPr>
              <p:cNvPr id="72" name="Freeform: Shape 36"/>
              <p:cNvSpPr/>
              <p:nvPr/>
            </p:nvSpPr>
            <p:spPr bwMode="auto">
              <a:xfrm>
                <a:off x="1176338" y="2465388"/>
                <a:ext cx="295275" cy="260350"/>
              </a:xfrm>
              <a:custGeom>
                <a:gdLst>
                  <a:gd name="T0" fmla="*/ 4 w 186"/>
                  <a:gd name="T1" fmla="*/ 0 h 164"/>
                  <a:gd name="T2" fmla="*/ 0 w 186"/>
                  <a:gd name="T3" fmla="*/ 3 h 164"/>
                  <a:gd name="T4" fmla="*/ 0 w 186"/>
                  <a:gd name="T5" fmla="*/ 153 h 164"/>
                  <a:gd name="T6" fmla="*/ 2 w 186"/>
                  <a:gd name="T7" fmla="*/ 159 h 164"/>
                  <a:gd name="T8" fmla="*/ 5 w 186"/>
                  <a:gd name="T9" fmla="*/ 161 h 164"/>
                  <a:gd name="T10" fmla="*/ 12 w 186"/>
                  <a:gd name="T11" fmla="*/ 164 h 164"/>
                  <a:gd name="T12" fmla="*/ 16 w 186"/>
                  <a:gd name="T13" fmla="*/ 164 h 164"/>
                  <a:gd name="T14" fmla="*/ 25 w 186"/>
                  <a:gd name="T15" fmla="*/ 159 h 164"/>
                  <a:gd name="T16" fmla="*/ 47 w 186"/>
                  <a:gd name="T17" fmla="*/ 144 h 164"/>
                  <a:gd name="T18" fmla="*/ 80 w 186"/>
                  <a:gd name="T19" fmla="*/ 112 h 164"/>
                  <a:gd name="T20" fmla="*/ 95 w 186"/>
                  <a:gd name="T21" fmla="*/ 98 h 164"/>
                  <a:gd name="T22" fmla="*/ 129 w 186"/>
                  <a:gd name="T23" fmla="*/ 133 h 164"/>
                  <a:gd name="T24" fmla="*/ 152 w 186"/>
                  <a:gd name="T25" fmla="*/ 152 h 164"/>
                  <a:gd name="T26" fmla="*/ 171 w 186"/>
                  <a:gd name="T27" fmla="*/ 164 h 164"/>
                  <a:gd name="T28" fmla="*/ 177 w 186"/>
                  <a:gd name="T29" fmla="*/ 164 h 164"/>
                  <a:gd name="T30" fmla="*/ 182 w 186"/>
                  <a:gd name="T31" fmla="*/ 161 h 164"/>
                  <a:gd name="T32" fmla="*/ 185 w 186"/>
                  <a:gd name="T33" fmla="*/ 159 h 164"/>
                  <a:gd name="T34" fmla="*/ 186 w 186"/>
                  <a:gd name="T35" fmla="*/ 153 h 164"/>
                  <a:gd name="T36" fmla="*/ 186 w 186"/>
                  <a:gd name="T37" fmla="*/ 3 h 164"/>
                  <a:gd name="T38" fmla="*/ 182 w 186"/>
                  <a:gd name="T39" fmla="*/ 0 h 164"/>
                  <a:gd name="T40" fmla="*/ 180 w 186"/>
                  <a:gd name="T41" fmla="*/ 1 h 164"/>
                  <a:gd name="T42" fmla="*/ 179 w 186"/>
                  <a:gd name="T43" fmla="*/ 153 h 164"/>
                  <a:gd name="T44" fmla="*/ 179 w 186"/>
                  <a:gd name="T45" fmla="*/ 155 h 164"/>
                  <a:gd name="T46" fmla="*/ 178 w 186"/>
                  <a:gd name="T47" fmla="*/ 157 h 164"/>
                  <a:gd name="T48" fmla="*/ 173 w 186"/>
                  <a:gd name="T49" fmla="*/ 157 h 164"/>
                  <a:gd name="T50" fmla="*/ 168 w 186"/>
                  <a:gd name="T51" fmla="*/ 155 h 164"/>
                  <a:gd name="T52" fmla="*/ 152 w 186"/>
                  <a:gd name="T53" fmla="*/ 144 h 164"/>
                  <a:gd name="T54" fmla="*/ 127 w 186"/>
                  <a:gd name="T55" fmla="*/ 121 h 164"/>
                  <a:gd name="T56" fmla="*/ 97 w 186"/>
                  <a:gd name="T57" fmla="*/ 90 h 164"/>
                  <a:gd name="T58" fmla="*/ 95 w 186"/>
                  <a:gd name="T59" fmla="*/ 89 h 164"/>
                  <a:gd name="T60" fmla="*/ 91 w 186"/>
                  <a:gd name="T61" fmla="*/ 90 h 164"/>
                  <a:gd name="T62" fmla="*/ 82 w 186"/>
                  <a:gd name="T63" fmla="*/ 100 h 164"/>
                  <a:gd name="T64" fmla="*/ 48 w 186"/>
                  <a:gd name="T65" fmla="*/ 133 h 164"/>
                  <a:gd name="T66" fmla="*/ 23 w 186"/>
                  <a:gd name="T67" fmla="*/ 152 h 164"/>
                  <a:gd name="T68" fmla="*/ 14 w 186"/>
                  <a:gd name="T69" fmla="*/ 157 h 164"/>
                  <a:gd name="T70" fmla="*/ 9 w 186"/>
                  <a:gd name="T71" fmla="*/ 157 h 164"/>
                  <a:gd name="T72" fmla="*/ 8 w 186"/>
                  <a:gd name="T73" fmla="*/ 155 h 164"/>
                  <a:gd name="T74" fmla="*/ 8 w 186"/>
                  <a:gd name="T75" fmla="*/ 3 h 164"/>
                  <a:gd name="T76" fmla="*/ 7 w 186"/>
                  <a:gd name="T77" fmla="*/ 1 h 164"/>
                  <a:gd name="T78" fmla="*/ 4 w 186"/>
                  <a:gd name="T79" fmla="*/ 0 h 1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6" h="164">
                    <a:moveTo>
                      <a:pt x="4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57"/>
                    </a:lnTo>
                    <a:lnTo>
                      <a:pt x="2" y="159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8" y="164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6" y="164"/>
                    </a:lnTo>
                    <a:lnTo>
                      <a:pt x="16" y="164"/>
                    </a:lnTo>
                    <a:lnTo>
                      <a:pt x="25" y="159"/>
                    </a:lnTo>
                    <a:lnTo>
                      <a:pt x="35" y="152"/>
                    </a:lnTo>
                    <a:lnTo>
                      <a:pt x="47" y="144"/>
                    </a:lnTo>
                    <a:lnTo>
                      <a:pt x="58" y="133"/>
                    </a:lnTo>
                    <a:lnTo>
                      <a:pt x="80" y="112"/>
                    </a:lnTo>
                    <a:lnTo>
                      <a:pt x="95" y="98"/>
                    </a:lnTo>
                    <a:lnTo>
                      <a:pt x="95" y="98"/>
                    </a:lnTo>
                    <a:lnTo>
                      <a:pt x="108" y="112"/>
                    </a:lnTo>
                    <a:lnTo>
                      <a:pt x="129" y="133"/>
                    </a:lnTo>
                    <a:lnTo>
                      <a:pt x="140" y="144"/>
                    </a:lnTo>
                    <a:lnTo>
                      <a:pt x="152" y="152"/>
                    </a:lnTo>
                    <a:lnTo>
                      <a:pt x="163" y="159"/>
                    </a:lnTo>
                    <a:lnTo>
                      <a:pt x="171" y="164"/>
                    </a:lnTo>
                    <a:lnTo>
                      <a:pt x="171" y="164"/>
                    </a:lnTo>
                    <a:lnTo>
                      <a:pt x="177" y="164"/>
                    </a:lnTo>
                    <a:lnTo>
                      <a:pt x="179" y="164"/>
                    </a:lnTo>
                    <a:lnTo>
                      <a:pt x="182" y="161"/>
                    </a:lnTo>
                    <a:lnTo>
                      <a:pt x="182" y="161"/>
                    </a:lnTo>
                    <a:lnTo>
                      <a:pt x="185" y="159"/>
                    </a:lnTo>
                    <a:lnTo>
                      <a:pt x="186" y="157"/>
                    </a:lnTo>
                    <a:lnTo>
                      <a:pt x="186" y="153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5" y="1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1"/>
                    </a:lnTo>
                    <a:lnTo>
                      <a:pt x="179" y="3"/>
                    </a:lnTo>
                    <a:lnTo>
                      <a:pt x="179" y="153"/>
                    </a:lnTo>
                    <a:lnTo>
                      <a:pt x="179" y="153"/>
                    </a:lnTo>
                    <a:lnTo>
                      <a:pt x="179" y="155"/>
                    </a:lnTo>
                    <a:lnTo>
                      <a:pt x="178" y="157"/>
                    </a:lnTo>
                    <a:lnTo>
                      <a:pt x="178" y="157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68" y="155"/>
                    </a:lnTo>
                    <a:lnTo>
                      <a:pt x="164" y="152"/>
                    </a:lnTo>
                    <a:lnTo>
                      <a:pt x="152" y="144"/>
                    </a:lnTo>
                    <a:lnTo>
                      <a:pt x="139" y="133"/>
                    </a:lnTo>
                    <a:lnTo>
                      <a:pt x="127" y="121"/>
                    </a:lnTo>
                    <a:lnTo>
                      <a:pt x="106" y="100"/>
                    </a:lnTo>
                    <a:lnTo>
                      <a:pt x="97" y="90"/>
                    </a:lnTo>
                    <a:lnTo>
                      <a:pt x="97" y="90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82" y="100"/>
                    </a:lnTo>
                    <a:lnTo>
                      <a:pt x="61" y="121"/>
                    </a:lnTo>
                    <a:lnTo>
                      <a:pt x="48" y="133"/>
                    </a:lnTo>
                    <a:lnTo>
                      <a:pt x="35" y="144"/>
                    </a:lnTo>
                    <a:lnTo>
                      <a:pt x="23" y="152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8" y="155"/>
                    </a:lnTo>
                    <a:lnTo>
                      <a:pt x="8" y="15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37"/>
              <p:cNvSpPr/>
              <p:nvPr/>
            </p:nvSpPr>
            <p:spPr bwMode="auto">
              <a:xfrm>
                <a:off x="1165226" y="2363788"/>
                <a:ext cx="317500" cy="79375"/>
              </a:xfrm>
              <a:custGeom>
                <a:gdLst>
                  <a:gd name="T0" fmla="*/ 200 w 200"/>
                  <a:gd name="T1" fmla="*/ 46 h 50"/>
                  <a:gd name="T2" fmla="*/ 200 w 200"/>
                  <a:gd name="T3" fmla="*/ 10 h 50"/>
                  <a:gd name="T4" fmla="*/ 200 w 200"/>
                  <a:gd name="T5" fmla="*/ 10 h 50"/>
                  <a:gd name="T6" fmla="*/ 200 w 200"/>
                  <a:gd name="T7" fmla="*/ 7 h 50"/>
                  <a:gd name="T8" fmla="*/ 198 w 200"/>
                  <a:gd name="T9" fmla="*/ 3 h 50"/>
                  <a:gd name="T10" fmla="*/ 194 w 200"/>
                  <a:gd name="T11" fmla="*/ 1 h 50"/>
                  <a:gd name="T12" fmla="*/ 189 w 200"/>
                  <a:gd name="T13" fmla="*/ 0 h 50"/>
                  <a:gd name="T14" fmla="*/ 11 w 200"/>
                  <a:gd name="T15" fmla="*/ 0 h 50"/>
                  <a:gd name="T16" fmla="*/ 11 w 200"/>
                  <a:gd name="T17" fmla="*/ 0 h 50"/>
                  <a:gd name="T18" fmla="*/ 7 w 200"/>
                  <a:gd name="T19" fmla="*/ 1 h 50"/>
                  <a:gd name="T20" fmla="*/ 4 w 200"/>
                  <a:gd name="T21" fmla="*/ 3 h 50"/>
                  <a:gd name="T22" fmla="*/ 1 w 200"/>
                  <a:gd name="T23" fmla="*/ 7 h 50"/>
                  <a:gd name="T24" fmla="*/ 0 w 200"/>
                  <a:gd name="T25" fmla="*/ 10 h 50"/>
                  <a:gd name="T26" fmla="*/ 0 w 200"/>
                  <a:gd name="T27" fmla="*/ 46 h 50"/>
                  <a:gd name="T28" fmla="*/ 0 w 200"/>
                  <a:gd name="T29" fmla="*/ 46 h 50"/>
                  <a:gd name="T30" fmla="*/ 1 w 200"/>
                  <a:gd name="T31" fmla="*/ 49 h 50"/>
                  <a:gd name="T32" fmla="*/ 4 w 200"/>
                  <a:gd name="T33" fmla="*/ 50 h 50"/>
                  <a:gd name="T34" fmla="*/ 196 w 200"/>
                  <a:gd name="T35" fmla="*/ 50 h 50"/>
                  <a:gd name="T36" fmla="*/ 196 w 200"/>
                  <a:gd name="T37" fmla="*/ 50 h 50"/>
                  <a:gd name="T38" fmla="*/ 199 w 200"/>
                  <a:gd name="T39" fmla="*/ 49 h 50"/>
                  <a:gd name="T40" fmla="*/ 200 w 200"/>
                  <a:gd name="T41" fmla="*/ 46 h 50"/>
                  <a:gd name="T42" fmla="*/ 200 w 200"/>
                  <a:gd name="T43" fmla="*/ 46 h 50"/>
                  <a:gd name="T44" fmla="*/ 193 w 200"/>
                  <a:gd name="T45" fmla="*/ 43 h 50"/>
                  <a:gd name="T46" fmla="*/ 7 w 200"/>
                  <a:gd name="T47" fmla="*/ 43 h 50"/>
                  <a:gd name="T48" fmla="*/ 7 w 200"/>
                  <a:gd name="T49" fmla="*/ 10 h 50"/>
                  <a:gd name="T50" fmla="*/ 7 w 200"/>
                  <a:gd name="T51" fmla="*/ 10 h 50"/>
                  <a:gd name="T52" fmla="*/ 8 w 200"/>
                  <a:gd name="T53" fmla="*/ 8 h 50"/>
                  <a:gd name="T54" fmla="*/ 11 w 200"/>
                  <a:gd name="T55" fmla="*/ 7 h 50"/>
                  <a:gd name="T56" fmla="*/ 189 w 200"/>
                  <a:gd name="T57" fmla="*/ 7 h 50"/>
                  <a:gd name="T58" fmla="*/ 189 w 200"/>
                  <a:gd name="T59" fmla="*/ 7 h 50"/>
                  <a:gd name="T60" fmla="*/ 192 w 200"/>
                  <a:gd name="T61" fmla="*/ 8 h 50"/>
                  <a:gd name="T62" fmla="*/ 193 w 200"/>
                  <a:gd name="T63" fmla="*/ 10 h 50"/>
                  <a:gd name="T64" fmla="*/ 193 w 200"/>
                  <a:gd name="T65" fmla="*/ 43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50">
                    <a:moveTo>
                      <a:pt x="200" y="46"/>
                    </a:moveTo>
                    <a:lnTo>
                      <a:pt x="200" y="10"/>
                    </a:lnTo>
                    <a:lnTo>
                      <a:pt x="200" y="10"/>
                    </a:lnTo>
                    <a:lnTo>
                      <a:pt x="200" y="7"/>
                    </a:lnTo>
                    <a:lnTo>
                      <a:pt x="198" y="3"/>
                    </a:lnTo>
                    <a:lnTo>
                      <a:pt x="194" y="1"/>
                    </a:lnTo>
                    <a:lnTo>
                      <a:pt x="18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196" y="50"/>
                    </a:lnTo>
                    <a:lnTo>
                      <a:pt x="196" y="50"/>
                    </a:lnTo>
                    <a:lnTo>
                      <a:pt x="199" y="49"/>
                    </a:lnTo>
                    <a:lnTo>
                      <a:pt x="200" y="46"/>
                    </a:lnTo>
                    <a:lnTo>
                      <a:pt x="200" y="46"/>
                    </a:lnTo>
                    <a:close/>
                    <a:moveTo>
                      <a:pt x="193" y="43"/>
                    </a:moveTo>
                    <a:lnTo>
                      <a:pt x="7" y="43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92" y="8"/>
                    </a:lnTo>
                    <a:lnTo>
                      <a:pt x="193" y="10"/>
                    </a:lnTo>
                    <a:lnTo>
                      <a:pt x="19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38"/>
            <p:cNvGrpSpPr/>
            <p:nvPr/>
          </p:nvGrpSpPr>
          <p:grpSpPr>
            <a:xfrm>
              <a:off x="10786506" y="3602630"/>
              <a:ext cx="198110" cy="299123"/>
              <a:chOff x="1901826" y="2363788"/>
              <a:chExt cx="239713" cy="361951"/>
            </a:xfrm>
            <a:solidFill>
              <a:schemeClr val="bg1"/>
            </a:solidFill>
          </p:grpSpPr>
          <p:sp>
            <p:nvSpPr>
              <p:cNvPr id="66" name="Freeform: Shape 39"/>
              <p:cNvSpPr/>
              <p:nvPr/>
            </p:nvSpPr>
            <p:spPr bwMode="auto">
              <a:xfrm>
                <a:off x="1901826" y="2363788"/>
                <a:ext cx="239713" cy="11113"/>
              </a:xfrm>
              <a:custGeom>
                <a:gdLst>
                  <a:gd name="T0" fmla="*/ 151 w 151"/>
                  <a:gd name="T1" fmla="*/ 3 h 7"/>
                  <a:gd name="T2" fmla="*/ 151 w 151"/>
                  <a:gd name="T3" fmla="*/ 3 h 7"/>
                  <a:gd name="T4" fmla="*/ 150 w 151"/>
                  <a:gd name="T5" fmla="*/ 1 h 7"/>
                  <a:gd name="T6" fmla="*/ 147 w 151"/>
                  <a:gd name="T7" fmla="*/ 0 h 7"/>
                  <a:gd name="T8" fmla="*/ 4 w 151"/>
                  <a:gd name="T9" fmla="*/ 0 h 7"/>
                  <a:gd name="T10" fmla="*/ 4 w 151"/>
                  <a:gd name="T11" fmla="*/ 0 h 7"/>
                  <a:gd name="T12" fmla="*/ 1 w 151"/>
                  <a:gd name="T13" fmla="*/ 1 h 7"/>
                  <a:gd name="T14" fmla="*/ 0 w 151"/>
                  <a:gd name="T15" fmla="*/ 3 h 7"/>
                  <a:gd name="T16" fmla="*/ 0 w 151"/>
                  <a:gd name="T17" fmla="*/ 3 h 7"/>
                  <a:gd name="T18" fmla="*/ 1 w 151"/>
                  <a:gd name="T19" fmla="*/ 5 h 7"/>
                  <a:gd name="T20" fmla="*/ 4 w 151"/>
                  <a:gd name="T21" fmla="*/ 7 h 7"/>
                  <a:gd name="T22" fmla="*/ 147 w 151"/>
                  <a:gd name="T23" fmla="*/ 7 h 7"/>
                  <a:gd name="T24" fmla="*/ 147 w 151"/>
                  <a:gd name="T25" fmla="*/ 7 h 7"/>
                  <a:gd name="T26" fmla="*/ 150 w 151"/>
                  <a:gd name="T27" fmla="*/ 5 h 7"/>
                  <a:gd name="T28" fmla="*/ 151 w 151"/>
                  <a:gd name="T29" fmla="*/ 3 h 7"/>
                  <a:gd name="T30" fmla="*/ 151 w 151"/>
                  <a:gd name="T31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7">
                    <a:moveTo>
                      <a:pt x="151" y="3"/>
                    </a:moveTo>
                    <a:lnTo>
                      <a:pt x="151" y="3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50" y="5"/>
                    </a:lnTo>
                    <a:lnTo>
                      <a:pt x="151" y="3"/>
                    </a:lnTo>
                    <a:lnTo>
                      <a:pt x="15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40"/>
              <p:cNvSpPr/>
              <p:nvPr/>
            </p:nvSpPr>
            <p:spPr bwMode="auto">
              <a:xfrm>
                <a:off x="1914526" y="2386013"/>
                <a:ext cx="215900" cy="317500"/>
              </a:xfrm>
              <a:custGeom>
                <a:gdLst>
                  <a:gd name="T0" fmla="*/ 136 w 136"/>
                  <a:gd name="T1" fmla="*/ 3 h 200"/>
                  <a:gd name="T2" fmla="*/ 135 w 136"/>
                  <a:gd name="T3" fmla="*/ 1 h 200"/>
                  <a:gd name="T4" fmla="*/ 4 w 136"/>
                  <a:gd name="T5" fmla="*/ 0 h 200"/>
                  <a:gd name="T6" fmla="*/ 1 w 136"/>
                  <a:gd name="T7" fmla="*/ 1 h 200"/>
                  <a:gd name="T8" fmla="*/ 0 w 136"/>
                  <a:gd name="T9" fmla="*/ 29 h 200"/>
                  <a:gd name="T10" fmla="*/ 1 w 136"/>
                  <a:gd name="T11" fmla="*/ 42 h 200"/>
                  <a:gd name="T12" fmla="*/ 10 w 136"/>
                  <a:gd name="T13" fmla="*/ 64 h 200"/>
                  <a:gd name="T14" fmla="*/ 22 w 136"/>
                  <a:gd name="T15" fmla="*/ 81 h 200"/>
                  <a:gd name="T16" fmla="*/ 43 w 136"/>
                  <a:gd name="T17" fmla="*/ 100 h 200"/>
                  <a:gd name="T18" fmla="*/ 36 w 136"/>
                  <a:gd name="T19" fmla="*/ 105 h 200"/>
                  <a:gd name="T20" fmla="*/ 21 w 136"/>
                  <a:gd name="T21" fmla="*/ 119 h 200"/>
                  <a:gd name="T22" fmla="*/ 8 w 136"/>
                  <a:gd name="T23" fmla="*/ 136 h 200"/>
                  <a:gd name="T24" fmla="*/ 0 w 136"/>
                  <a:gd name="T25" fmla="*/ 157 h 200"/>
                  <a:gd name="T26" fmla="*/ 0 w 136"/>
                  <a:gd name="T27" fmla="*/ 196 h 200"/>
                  <a:gd name="T28" fmla="*/ 0 w 136"/>
                  <a:gd name="T29" fmla="*/ 198 h 200"/>
                  <a:gd name="T30" fmla="*/ 132 w 136"/>
                  <a:gd name="T31" fmla="*/ 200 h 200"/>
                  <a:gd name="T32" fmla="*/ 135 w 136"/>
                  <a:gd name="T33" fmla="*/ 198 h 200"/>
                  <a:gd name="T34" fmla="*/ 136 w 136"/>
                  <a:gd name="T35" fmla="*/ 170 h 200"/>
                  <a:gd name="T36" fmla="*/ 135 w 136"/>
                  <a:gd name="T37" fmla="*/ 157 h 200"/>
                  <a:gd name="T38" fmla="*/ 125 w 136"/>
                  <a:gd name="T39" fmla="*/ 135 h 200"/>
                  <a:gd name="T40" fmla="*/ 112 w 136"/>
                  <a:gd name="T41" fmla="*/ 118 h 200"/>
                  <a:gd name="T42" fmla="*/ 91 w 136"/>
                  <a:gd name="T43" fmla="*/ 100 h 200"/>
                  <a:gd name="T44" fmla="*/ 98 w 136"/>
                  <a:gd name="T45" fmla="*/ 94 h 200"/>
                  <a:gd name="T46" fmla="*/ 114 w 136"/>
                  <a:gd name="T47" fmla="*/ 81 h 200"/>
                  <a:gd name="T48" fmla="*/ 126 w 136"/>
                  <a:gd name="T49" fmla="*/ 64 h 200"/>
                  <a:gd name="T50" fmla="*/ 135 w 136"/>
                  <a:gd name="T51" fmla="*/ 42 h 200"/>
                  <a:gd name="T52" fmla="*/ 136 w 136"/>
                  <a:gd name="T53" fmla="*/ 29 h 200"/>
                  <a:gd name="T54" fmla="*/ 102 w 136"/>
                  <a:gd name="T55" fmla="*/ 192 h 200"/>
                  <a:gd name="T56" fmla="*/ 68 w 136"/>
                  <a:gd name="T57" fmla="*/ 159 h 200"/>
                  <a:gd name="T58" fmla="*/ 83 w 136"/>
                  <a:gd name="T59" fmla="*/ 97 h 200"/>
                  <a:gd name="T60" fmla="*/ 82 w 136"/>
                  <a:gd name="T61" fmla="*/ 100 h 200"/>
                  <a:gd name="T62" fmla="*/ 82 w 136"/>
                  <a:gd name="T63" fmla="*/ 101 h 200"/>
                  <a:gd name="T64" fmla="*/ 83 w 136"/>
                  <a:gd name="T65" fmla="*/ 103 h 200"/>
                  <a:gd name="T66" fmla="*/ 103 w 136"/>
                  <a:gd name="T67" fmla="*/ 119 h 200"/>
                  <a:gd name="T68" fmla="*/ 117 w 136"/>
                  <a:gd name="T69" fmla="*/ 135 h 200"/>
                  <a:gd name="T70" fmla="*/ 126 w 136"/>
                  <a:gd name="T71" fmla="*/ 157 h 200"/>
                  <a:gd name="T72" fmla="*/ 128 w 136"/>
                  <a:gd name="T73" fmla="*/ 170 h 200"/>
                  <a:gd name="T74" fmla="*/ 111 w 136"/>
                  <a:gd name="T75" fmla="*/ 192 h 200"/>
                  <a:gd name="T76" fmla="*/ 111 w 136"/>
                  <a:gd name="T77" fmla="*/ 192 h 200"/>
                  <a:gd name="T78" fmla="*/ 72 w 136"/>
                  <a:gd name="T79" fmla="*/ 146 h 200"/>
                  <a:gd name="T80" fmla="*/ 70 w 136"/>
                  <a:gd name="T81" fmla="*/ 143 h 200"/>
                  <a:gd name="T82" fmla="*/ 68 w 136"/>
                  <a:gd name="T83" fmla="*/ 142 h 200"/>
                  <a:gd name="T84" fmla="*/ 63 w 136"/>
                  <a:gd name="T85" fmla="*/ 146 h 200"/>
                  <a:gd name="T86" fmla="*/ 24 w 136"/>
                  <a:gd name="T87" fmla="*/ 192 h 200"/>
                  <a:gd name="T88" fmla="*/ 24 w 136"/>
                  <a:gd name="T89" fmla="*/ 192 h 200"/>
                  <a:gd name="T90" fmla="*/ 7 w 136"/>
                  <a:gd name="T91" fmla="*/ 170 h 200"/>
                  <a:gd name="T92" fmla="*/ 8 w 136"/>
                  <a:gd name="T93" fmla="*/ 159 h 200"/>
                  <a:gd name="T94" fmla="*/ 17 w 136"/>
                  <a:gd name="T95" fmla="*/ 136 h 200"/>
                  <a:gd name="T96" fmla="*/ 31 w 136"/>
                  <a:gd name="T97" fmla="*/ 120 h 200"/>
                  <a:gd name="T98" fmla="*/ 52 w 136"/>
                  <a:gd name="T99" fmla="*/ 103 h 200"/>
                  <a:gd name="T100" fmla="*/ 53 w 136"/>
                  <a:gd name="T101" fmla="*/ 101 h 200"/>
                  <a:gd name="T102" fmla="*/ 53 w 136"/>
                  <a:gd name="T103" fmla="*/ 100 h 200"/>
                  <a:gd name="T104" fmla="*/ 52 w 136"/>
                  <a:gd name="T105" fmla="*/ 97 h 200"/>
                  <a:gd name="T106" fmla="*/ 39 w 136"/>
                  <a:gd name="T107" fmla="*/ 87 h 200"/>
                  <a:gd name="T108" fmla="*/ 25 w 136"/>
                  <a:gd name="T109" fmla="*/ 73 h 200"/>
                  <a:gd name="T110" fmla="*/ 12 w 136"/>
                  <a:gd name="T111" fmla="*/ 53 h 200"/>
                  <a:gd name="T112" fmla="*/ 7 w 136"/>
                  <a:gd name="T113" fmla="*/ 36 h 200"/>
                  <a:gd name="T114" fmla="*/ 7 w 136"/>
                  <a:gd name="T115" fmla="*/ 7 h 200"/>
                  <a:gd name="T116" fmla="*/ 128 w 136"/>
                  <a:gd name="T117" fmla="*/ 29 h 200"/>
                  <a:gd name="T118" fmla="*/ 126 w 136"/>
                  <a:gd name="T119" fmla="*/ 42 h 200"/>
                  <a:gd name="T120" fmla="*/ 118 w 136"/>
                  <a:gd name="T121" fmla="*/ 63 h 200"/>
                  <a:gd name="T122" fmla="*/ 105 w 136"/>
                  <a:gd name="T123" fmla="*/ 80 h 200"/>
                  <a:gd name="T124" fmla="*/ 83 w 136"/>
                  <a:gd name="T125" fmla="*/ 97 h 2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" h="200">
                    <a:moveTo>
                      <a:pt x="136" y="29"/>
                    </a:moveTo>
                    <a:lnTo>
                      <a:pt x="136" y="3"/>
                    </a:lnTo>
                    <a:lnTo>
                      <a:pt x="136" y="3"/>
                    </a:lnTo>
                    <a:lnTo>
                      <a:pt x="135" y="1"/>
                    </a:lnTo>
                    <a:lnTo>
                      <a:pt x="13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5" y="53"/>
                    </a:lnTo>
                    <a:lnTo>
                      <a:pt x="10" y="64"/>
                    </a:lnTo>
                    <a:lnTo>
                      <a:pt x="15" y="73"/>
                    </a:lnTo>
                    <a:lnTo>
                      <a:pt x="22" y="81"/>
                    </a:lnTo>
                    <a:lnTo>
                      <a:pt x="29" y="90"/>
                    </a:lnTo>
                    <a:lnTo>
                      <a:pt x="43" y="100"/>
                    </a:lnTo>
                    <a:lnTo>
                      <a:pt x="43" y="100"/>
                    </a:lnTo>
                    <a:lnTo>
                      <a:pt x="36" y="105"/>
                    </a:lnTo>
                    <a:lnTo>
                      <a:pt x="28" y="111"/>
                    </a:lnTo>
                    <a:lnTo>
                      <a:pt x="21" y="119"/>
                    </a:lnTo>
                    <a:lnTo>
                      <a:pt x="14" y="127"/>
                    </a:lnTo>
                    <a:lnTo>
                      <a:pt x="8" y="136"/>
                    </a:lnTo>
                    <a:lnTo>
                      <a:pt x="4" y="147"/>
                    </a:lnTo>
                    <a:lnTo>
                      <a:pt x="0" y="157"/>
                    </a:lnTo>
                    <a:lnTo>
                      <a:pt x="0" y="17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4" y="200"/>
                    </a:lnTo>
                    <a:lnTo>
                      <a:pt x="132" y="200"/>
                    </a:lnTo>
                    <a:lnTo>
                      <a:pt x="132" y="200"/>
                    </a:lnTo>
                    <a:lnTo>
                      <a:pt x="135" y="198"/>
                    </a:lnTo>
                    <a:lnTo>
                      <a:pt x="136" y="196"/>
                    </a:lnTo>
                    <a:lnTo>
                      <a:pt x="136" y="170"/>
                    </a:lnTo>
                    <a:lnTo>
                      <a:pt x="136" y="170"/>
                    </a:lnTo>
                    <a:lnTo>
                      <a:pt x="135" y="157"/>
                    </a:lnTo>
                    <a:lnTo>
                      <a:pt x="131" y="146"/>
                    </a:lnTo>
                    <a:lnTo>
                      <a:pt x="125" y="135"/>
                    </a:lnTo>
                    <a:lnTo>
                      <a:pt x="119" y="126"/>
                    </a:lnTo>
                    <a:lnTo>
                      <a:pt x="112" y="118"/>
                    </a:lnTo>
                    <a:lnTo>
                      <a:pt x="105" y="111"/>
                    </a:lnTo>
                    <a:lnTo>
                      <a:pt x="91" y="100"/>
                    </a:lnTo>
                    <a:lnTo>
                      <a:pt x="91" y="100"/>
                    </a:lnTo>
                    <a:lnTo>
                      <a:pt x="98" y="94"/>
                    </a:lnTo>
                    <a:lnTo>
                      <a:pt x="107" y="88"/>
                    </a:lnTo>
                    <a:lnTo>
                      <a:pt x="114" y="81"/>
                    </a:lnTo>
                    <a:lnTo>
                      <a:pt x="121" y="73"/>
                    </a:lnTo>
                    <a:lnTo>
                      <a:pt x="126" y="64"/>
                    </a:lnTo>
                    <a:lnTo>
                      <a:pt x="131" y="53"/>
                    </a:lnTo>
                    <a:lnTo>
                      <a:pt x="135" y="42"/>
                    </a:lnTo>
                    <a:lnTo>
                      <a:pt x="136" y="29"/>
                    </a:lnTo>
                    <a:lnTo>
                      <a:pt x="136" y="29"/>
                    </a:lnTo>
                    <a:close/>
                    <a:moveTo>
                      <a:pt x="68" y="159"/>
                    </a:moveTo>
                    <a:lnTo>
                      <a:pt x="102" y="192"/>
                    </a:lnTo>
                    <a:lnTo>
                      <a:pt x="33" y="192"/>
                    </a:lnTo>
                    <a:lnTo>
                      <a:pt x="68" y="159"/>
                    </a:lnTo>
                    <a:close/>
                    <a:moveTo>
                      <a:pt x="83" y="97"/>
                    </a:moveTo>
                    <a:lnTo>
                      <a:pt x="83" y="97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2" y="100"/>
                    </a:lnTo>
                    <a:lnTo>
                      <a:pt x="82" y="101"/>
                    </a:lnTo>
                    <a:lnTo>
                      <a:pt x="83" y="103"/>
                    </a:lnTo>
                    <a:lnTo>
                      <a:pt x="83" y="103"/>
                    </a:lnTo>
                    <a:lnTo>
                      <a:pt x="96" y="112"/>
                    </a:lnTo>
                    <a:lnTo>
                      <a:pt x="103" y="119"/>
                    </a:lnTo>
                    <a:lnTo>
                      <a:pt x="111" y="127"/>
                    </a:lnTo>
                    <a:lnTo>
                      <a:pt x="117" y="135"/>
                    </a:lnTo>
                    <a:lnTo>
                      <a:pt x="123" y="146"/>
                    </a:lnTo>
                    <a:lnTo>
                      <a:pt x="126" y="157"/>
                    </a:lnTo>
                    <a:lnTo>
                      <a:pt x="128" y="164"/>
                    </a:lnTo>
                    <a:lnTo>
                      <a:pt x="128" y="170"/>
                    </a:lnTo>
                    <a:lnTo>
                      <a:pt x="128" y="192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111" y="192"/>
                    </a:lnTo>
                    <a:lnTo>
                      <a:pt x="72" y="152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43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5" y="143"/>
                    </a:lnTo>
                    <a:lnTo>
                      <a:pt x="63" y="146"/>
                    </a:lnTo>
                    <a:lnTo>
                      <a:pt x="63" y="15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7" y="192"/>
                    </a:lnTo>
                    <a:lnTo>
                      <a:pt x="7" y="170"/>
                    </a:lnTo>
                    <a:lnTo>
                      <a:pt x="7" y="170"/>
                    </a:lnTo>
                    <a:lnTo>
                      <a:pt x="8" y="159"/>
                    </a:lnTo>
                    <a:lnTo>
                      <a:pt x="12" y="147"/>
                    </a:lnTo>
                    <a:lnTo>
                      <a:pt x="17" y="136"/>
                    </a:lnTo>
                    <a:lnTo>
                      <a:pt x="22" y="128"/>
                    </a:lnTo>
                    <a:lnTo>
                      <a:pt x="31" y="120"/>
                    </a:lnTo>
                    <a:lnTo>
                      <a:pt x="38" y="11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3" y="101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7"/>
                    </a:lnTo>
                    <a:lnTo>
                      <a:pt x="52" y="97"/>
                    </a:lnTo>
                    <a:lnTo>
                      <a:pt x="39" y="87"/>
                    </a:lnTo>
                    <a:lnTo>
                      <a:pt x="32" y="81"/>
                    </a:lnTo>
                    <a:lnTo>
                      <a:pt x="25" y="73"/>
                    </a:lnTo>
                    <a:lnTo>
                      <a:pt x="18" y="64"/>
                    </a:lnTo>
                    <a:lnTo>
                      <a:pt x="12" y="53"/>
                    </a:lnTo>
                    <a:lnTo>
                      <a:pt x="8" y="42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7"/>
                    </a:lnTo>
                    <a:lnTo>
                      <a:pt x="128" y="7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6" y="42"/>
                    </a:lnTo>
                    <a:lnTo>
                      <a:pt x="123" y="52"/>
                    </a:lnTo>
                    <a:lnTo>
                      <a:pt x="118" y="63"/>
                    </a:lnTo>
                    <a:lnTo>
                      <a:pt x="112" y="72"/>
                    </a:lnTo>
                    <a:lnTo>
                      <a:pt x="105" y="80"/>
                    </a:lnTo>
                    <a:lnTo>
                      <a:pt x="97" y="86"/>
                    </a:lnTo>
                    <a:lnTo>
                      <a:pt x="83" y="97"/>
                    </a:lnTo>
                    <a:lnTo>
                      <a:pt x="83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41"/>
              <p:cNvSpPr/>
              <p:nvPr/>
            </p:nvSpPr>
            <p:spPr bwMode="auto">
              <a:xfrm>
                <a:off x="1960563" y="2465388"/>
                <a:ext cx="123825" cy="63500"/>
              </a:xfrm>
              <a:custGeom>
                <a:gdLst>
                  <a:gd name="T0" fmla="*/ 74 w 78"/>
                  <a:gd name="T1" fmla="*/ 0 h 40"/>
                  <a:gd name="T2" fmla="*/ 4 w 78"/>
                  <a:gd name="T3" fmla="*/ 0 h 40"/>
                  <a:gd name="T4" fmla="*/ 4 w 78"/>
                  <a:gd name="T5" fmla="*/ 0 h 40"/>
                  <a:gd name="T6" fmla="*/ 3 w 78"/>
                  <a:gd name="T7" fmla="*/ 0 h 40"/>
                  <a:gd name="T8" fmla="*/ 2 w 78"/>
                  <a:gd name="T9" fmla="*/ 1 h 40"/>
                  <a:gd name="T10" fmla="*/ 2 w 78"/>
                  <a:gd name="T11" fmla="*/ 1 h 40"/>
                  <a:gd name="T12" fmla="*/ 0 w 78"/>
                  <a:gd name="T13" fmla="*/ 3 h 40"/>
                  <a:gd name="T14" fmla="*/ 2 w 78"/>
                  <a:gd name="T15" fmla="*/ 5 h 40"/>
                  <a:gd name="T16" fmla="*/ 2 w 78"/>
                  <a:gd name="T17" fmla="*/ 5 h 40"/>
                  <a:gd name="T18" fmla="*/ 9 w 78"/>
                  <a:gd name="T19" fmla="*/ 15 h 40"/>
                  <a:gd name="T20" fmla="*/ 17 w 78"/>
                  <a:gd name="T21" fmla="*/ 23 h 40"/>
                  <a:gd name="T22" fmla="*/ 26 w 78"/>
                  <a:gd name="T23" fmla="*/ 30 h 40"/>
                  <a:gd name="T24" fmla="*/ 36 w 78"/>
                  <a:gd name="T25" fmla="*/ 37 h 40"/>
                  <a:gd name="T26" fmla="*/ 37 w 78"/>
                  <a:gd name="T27" fmla="*/ 38 h 40"/>
                  <a:gd name="T28" fmla="*/ 37 w 78"/>
                  <a:gd name="T29" fmla="*/ 38 h 40"/>
                  <a:gd name="T30" fmla="*/ 39 w 78"/>
                  <a:gd name="T31" fmla="*/ 40 h 40"/>
                  <a:gd name="T32" fmla="*/ 39 w 78"/>
                  <a:gd name="T33" fmla="*/ 40 h 40"/>
                  <a:gd name="T34" fmla="*/ 40 w 78"/>
                  <a:gd name="T35" fmla="*/ 38 h 40"/>
                  <a:gd name="T36" fmla="*/ 40 w 78"/>
                  <a:gd name="T37" fmla="*/ 38 h 40"/>
                  <a:gd name="T38" fmla="*/ 46 w 78"/>
                  <a:gd name="T39" fmla="*/ 35 h 40"/>
                  <a:gd name="T40" fmla="*/ 46 w 78"/>
                  <a:gd name="T41" fmla="*/ 35 h 40"/>
                  <a:gd name="T42" fmla="*/ 55 w 78"/>
                  <a:gd name="T43" fmla="*/ 28 h 40"/>
                  <a:gd name="T44" fmla="*/ 64 w 78"/>
                  <a:gd name="T45" fmla="*/ 21 h 40"/>
                  <a:gd name="T46" fmla="*/ 71 w 78"/>
                  <a:gd name="T47" fmla="*/ 14 h 40"/>
                  <a:gd name="T48" fmla="*/ 78 w 78"/>
                  <a:gd name="T49" fmla="*/ 5 h 40"/>
                  <a:gd name="T50" fmla="*/ 78 w 78"/>
                  <a:gd name="T51" fmla="*/ 5 h 40"/>
                  <a:gd name="T52" fmla="*/ 78 w 78"/>
                  <a:gd name="T53" fmla="*/ 3 h 40"/>
                  <a:gd name="T54" fmla="*/ 78 w 78"/>
                  <a:gd name="T55" fmla="*/ 1 h 40"/>
                  <a:gd name="T56" fmla="*/ 78 w 78"/>
                  <a:gd name="T57" fmla="*/ 1 h 40"/>
                  <a:gd name="T58" fmla="*/ 76 w 78"/>
                  <a:gd name="T59" fmla="*/ 0 h 40"/>
                  <a:gd name="T60" fmla="*/ 74 w 78"/>
                  <a:gd name="T61" fmla="*/ 0 h 40"/>
                  <a:gd name="T62" fmla="*/ 74 w 78"/>
                  <a:gd name="T63" fmla="*/ 0 h 40"/>
                  <a:gd name="T64" fmla="*/ 43 w 78"/>
                  <a:gd name="T65" fmla="*/ 29 h 40"/>
                  <a:gd name="T66" fmla="*/ 43 w 78"/>
                  <a:gd name="T67" fmla="*/ 29 h 40"/>
                  <a:gd name="T68" fmla="*/ 39 w 78"/>
                  <a:gd name="T69" fmla="*/ 31 h 40"/>
                  <a:gd name="T70" fmla="*/ 39 w 78"/>
                  <a:gd name="T71" fmla="*/ 31 h 40"/>
                  <a:gd name="T72" fmla="*/ 24 w 78"/>
                  <a:gd name="T73" fmla="*/ 20 h 40"/>
                  <a:gd name="T74" fmla="*/ 17 w 78"/>
                  <a:gd name="T75" fmla="*/ 14 h 40"/>
                  <a:gd name="T76" fmla="*/ 11 w 78"/>
                  <a:gd name="T77" fmla="*/ 7 h 40"/>
                  <a:gd name="T78" fmla="*/ 68 w 78"/>
                  <a:gd name="T79" fmla="*/ 7 h 40"/>
                  <a:gd name="T80" fmla="*/ 68 w 78"/>
                  <a:gd name="T81" fmla="*/ 7 h 40"/>
                  <a:gd name="T82" fmla="*/ 62 w 78"/>
                  <a:gd name="T83" fmla="*/ 13 h 40"/>
                  <a:gd name="T84" fmla="*/ 57 w 78"/>
                  <a:gd name="T85" fmla="*/ 19 h 40"/>
                  <a:gd name="T86" fmla="*/ 43 w 78"/>
                  <a:gd name="T87" fmla="*/ 29 h 40"/>
                  <a:gd name="T88" fmla="*/ 43 w 78"/>
                  <a:gd name="T89" fmla="*/ 29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" h="40">
                    <a:moveTo>
                      <a:pt x="7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9" y="15"/>
                    </a:lnTo>
                    <a:lnTo>
                      <a:pt x="17" y="23"/>
                    </a:lnTo>
                    <a:lnTo>
                      <a:pt x="26" y="30"/>
                    </a:lnTo>
                    <a:lnTo>
                      <a:pt x="36" y="37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55" y="28"/>
                    </a:lnTo>
                    <a:lnTo>
                      <a:pt x="64" y="21"/>
                    </a:lnTo>
                    <a:lnTo>
                      <a:pt x="71" y="14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  <a:moveTo>
                      <a:pt x="43" y="29"/>
                    </a:moveTo>
                    <a:lnTo>
                      <a:pt x="43" y="29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24" y="20"/>
                    </a:lnTo>
                    <a:lnTo>
                      <a:pt x="17" y="14"/>
                    </a:lnTo>
                    <a:lnTo>
                      <a:pt x="11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2" y="13"/>
                    </a:lnTo>
                    <a:lnTo>
                      <a:pt x="57" y="19"/>
                    </a:lnTo>
                    <a:lnTo>
                      <a:pt x="43" y="29"/>
                    </a:lnTo>
                    <a:lnTo>
                      <a:pt x="4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42"/>
              <p:cNvSpPr/>
              <p:nvPr/>
            </p:nvSpPr>
            <p:spPr bwMode="auto">
              <a:xfrm>
                <a:off x="1901826" y="2714626"/>
                <a:ext cx="239713" cy="11113"/>
              </a:xfrm>
              <a:custGeom>
                <a:gdLst>
                  <a:gd name="T0" fmla="*/ 4 w 151"/>
                  <a:gd name="T1" fmla="*/ 7 h 7"/>
                  <a:gd name="T2" fmla="*/ 147 w 151"/>
                  <a:gd name="T3" fmla="*/ 7 h 7"/>
                  <a:gd name="T4" fmla="*/ 147 w 151"/>
                  <a:gd name="T5" fmla="*/ 7 h 7"/>
                  <a:gd name="T6" fmla="*/ 150 w 151"/>
                  <a:gd name="T7" fmla="*/ 7 h 7"/>
                  <a:gd name="T8" fmla="*/ 151 w 151"/>
                  <a:gd name="T9" fmla="*/ 3 h 7"/>
                  <a:gd name="T10" fmla="*/ 151 w 151"/>
                  <a:gd name="T11" fmla="*/ 3 h 7"/>
                  <a:gd name="T12" fmla="*/ 150 w 151"/>
                  <a:gd name="T13" fmla="*/ 1 h 7"/>
                  <a:gd name="T14" fmla="*/ 147 w 151"/>
                  <a:gd name="T15" fmla="*/ 0 h 7"/>
                  <a:gd name="T16" fmla="*/ 4 w 151"/>
                  <a:gd name="T17" fmla="*/ 0 h 7"/>
                  <a:gd name="T18" fmla="*/ 4 w 151"/>
                  <a:gd name="T19" fmla="*/ 0 h 7"/>
                  <a:gd name="T20" fmla="*/ 1 w 151"/>
                  <a:gd name="T21" fmla="*/ 1 h 7"/>
                  <a:gd name="T22" fmla="*/ 0 w 151"/>
                  <a:gd name="T23" fmla="*/ 3 h 7"/>
                  <a:gd name="T24" fmla="*/ 0 w 151"/>
                  <a:gd name="T25" fmla="*/ 3 h 7"/>
                  <a:gd name="T26" fmla="*/ 1 w 151"/>
                  <a:gd name="T27" fmla="*/ 7 h 7"/>
                  <a:gd name="T28" fmla="*/ 4 w 151"/>
                  <a:gd name="T29" fmla="*/ 7 h 7"/>
                  <a:gd name="T30" fmla="*/ 4 w 151"/>
                  <a:gd name="T31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7">
                    <a:moveTo>
                      <a:pt x="4" y="7"/>
                    </a:moveTo>
                    <a:lnTo>
                      <a:pt x="147" y="7"/>
                    </a:lnTo>
                    <a:lnTo>
                      <a:pt x="147" y="7"/>
                    </a:lnTo>
                    <a:lnTo>
                      <a:pt x="150" y="7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43"/>
              <p:cNvSpPr/>
              <p:nvPr/>
            </p:nvSpPr>
            <p:spPr bwMode="auto">
              <a:xfrm>
                <a:off x="2014538" y="2578101"/>
                <a:ext cx="14288" cy="22225"/>
              </a:xfrm>
              <a:custGeom>
                <a:gdLst>
                  <a:gd name="T0" fmla="*/ 5 w 9"/>
                  <a:gd name="T1" fmla="*/ 0 h 14"/>
                  <a:gd name="T2" fmla="*/ 5 w 9"/>
                  <a:gd name="T3" fmla="*/ 0 h 14"/>
                  <a:gd name="T4" fmla="*/ 2 w 9"/>
                  <a:gd name="T5" fmla="*/ 1 h 14"/>
                  <a:gd name="T6" fmla="*/ 0 w 9"/>
                  <a:gd name="T7" fmla="*/ 4 h 14"/>
                  <a:gd name="T8" fmla="*/ 0 w 9"/>
                  <a:gd name="T9" fmla="*/ 11 h 14"/>
                  <a:gd name="T10" fmla="*/ 0 w 9"/>
                  <a:gd name="T11" fmla="*/ 11 h 14"/>
                  <a:gd name="T12" fmla="*/ 2 w 9"/>
                  <a:gd name="T13" fmla="*/ 13 h 14"/>
                  <a:gd name="T14" fmla="*/ 5 w 9"/>
                  <a:gd name="T15" fmla="*/ 14 h 14"/>
                  <a:gd name="T16" fmla="*/ 5 w 9"/>
                  <a:gd name="T17" fmla="*/ 14 h 14"/>
                  <a:gd name="T18" fmla="*/ 7 w 9"/>
                  <a:gd name="T19" fmla="*/ 13 h 14"/>
                  <a:gd name="T20" fmla="*/ 9 w 9"/>
                  <a:gd name="T21" fmla="*/ 11 h 14"/>
                  <a:gd name="T22" fmla="*/ 9 w 9"/>
                  <a:gd name="T23" fmla="*/ 4 h 14"/>
                  <a:gd name="T24" fmla="*/ 9 w 9"/>
                  <a:gd name="T25" fmla="*/ 4 h 14"/>
                  <a:gd name="T26" fmla="*/ 7 w 9"/>
                  <a:gd name="T27" fmla="*/ 1 h 14"/>
                  <a:gd name="T28" fmla="*/ 5 w 9"/>
                  <a:gd name="T29" fmla="*/ 0 h 14"/>
                  <a:gd name="T30" fmla="*/ 5 w 9"/>
                  <a:gd name="T31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44"/>
              <p:cNvSpPr/>
              <p:nvPr/>
            </p:nvSpPr>
            <p:spPr bwMode="auto">
              <a:xfrm>
                <a:off x="2014538" y="2544763"/>
                <a:ext cx="14288" cy="22225"/>
              </a:xfrm>
              <a:custGeom>
                <a:gdLst>
                  <a:gd name="T0" fmla="*/ 5 w 9"/>
                  <a:gd name="T1" fmla="*/ 0 h 14"/>
                  <a:gd name="T2" fmla="*/ 5 w 9"/>
                  <a:gd name="T3" fmla="*/ 0 h 14"/>
                  <a:gd name="T4" fmla="*/ 2 w 9"/>
                  <a:gd name="T5" fmla="*/ 1 h 14"/>
                  <a:gd name="T6" fmla="*/ 0 w 9"/>
                  <a:gd name="T7" fmla="*/ 4 h 14"/>
                  <a:gd name="T8" fmla="*/ 0 w 9"/>
                  <a:gd name="T9" fmla="*/ 11 h 14"/>
                  <a:gd name="T10" fmla="*/ 0 w 9"/>
                  <a:gd name="T11" fmla="*/ 11 h 14"/>
                  <a:gd name="T12" fmla="*/ 2 w 9"/>
                  <a:gd name="T13" fmla="*/ 13 h 14"/>
                  <a:gd name="T14" fmla="*/ 5 w 9"/>
                  <a:gd name="T15" fmla="*/ 14 h 14"/>
                  <a:gd name="T16" fmla="*/ 5 w 9"/>
                  <a:gd name="T17" fmla="*/ 14 h 14"/>
                  <a:gd name="T18" fmla="*/ 7 w 9"/>
                  <a:gd name="T19" fmla="*/ 13 h 14"/>
                  <a:gd name="T20" fmla="*/ 9 w 9"/>
                  <a:gd name="T21" fmla="*/ 11 h 14"/>
                  <a:gd name="T22" fmla="*/ 9 w 9"/>
                  <a:gd name="T23" fmla="*/ 4 h 14"/>
                  <a:gd name="T24" fmla="*/ 9 w 9"/>
                  <a:gd name="T25" fmla="*/ 4 h 14"/>
                  <a:gd name="T26" fmla="*/ 7 w 9"/>
                  <a:gd name="T27" fmla="*/ 1 h 14"/>
                  <a:gd name="T28" fmla="*/ 5 w 9"/>
                  <a:gd name="T29" fmla="*/ 0 h 14"/>
                  <a:gd name="T30" fmla="*/ 5 w 9"/>
                  <a:gd name="T31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: Shape 45"/>
            <p:cNvSpPr/>
            <p:nvPr/>
          </p:nvSpPr>
          <p:spPr bwMode="auto">
            <a:xfrm>
              <a:off x="10205020" y="2251901"/>
              <a:ext cx="288636" cy="329045"/>
            </a:xfrm>
            <a:custGeom>
              <a:gdLst>
                <a:gd name="T0" fmla="*/ 92 w 200"/>
                <a:gd name="T1" fmla="*/ 0 h 228"/>
                <a:gd name="T2" fmla="*/ 71 w 200"/>
                <a:gd name="T3" fmla="*/ 5 h 228"/>
                <a:gd name="T4" fmla="*/ 41 w 200"/>
                <a:gd name="T5" fmla="*/ 31 h 228"/>
                <a:gd name="T6" fmla="*/ 29 w 200"/>
                <a:gd name="T7" fmla="*/ 57 h 228"/>
                <a:gd name="T8" fmla="*/ 28 w 200"/>
                <a:gd name="T9" fmla="*/ 92 h 228"/>
                <a:gd name="T10" fmla="*/ 14 w 200"/>
                <a:gd name="T11" fmla="*/ 93 h 228"/>
                <a:gd name="T12" fmla="*/ 1 w 200"/>
                <a:gd name="T13" fmla="*/ 104 h 228"/>
                <a:gd name="T14" fmla="*/ 0 w 200"/>
                <a:gd name="T15" fmla="*/ 210 h 228"/>
                <a:gd name="T16" fmla="*/ 1 w 200"/>
                <a:gd name="T17" fmla="*/ 217 h 228"/>
                <a:gd name="T18" fmla="*/ 14 w 200"/>
                <a:gd name="T19" fmla="*/ 228 h 228"/>
                <a:gd name="T20" fmla="*/ 181 w 200"/>
                <a:gd name="T21" fmla="*/ 228 h 228"/>
                <a:gd name="T22" fmla="*/ 194 w 200"/>
                <a:gd name="T23" fmla="*/ 223 h 228"/>
                <a:gd name="T24" fmla="*/ 200 w 200"/>
                <a:gd name="T25" fmla="*/ 210 h 228"/>
                <a:gd name="T26" fmla="*/ 199 w 200"/>
                <a:gd name="T27" fmla="*/ 107 h 228"/>
                <a:gd name="T28" fmla="*/ 188 w 200"/>
                <a:gd name="T29" fmla="*/ 94 h 228"/>
                <a:gd name="T30" fmla="*/ 171 w 200"/>
                <a:gd name="T31" fmla="*/ 92 h 228"/>
                <a:gd name="T32" fmla="*/ 171 w 200"/>
                <a:gd name="T33" fmla="*/ 64 h 228"/>
                <a:gd name="T34" fmla="*/ 166 w 200"/>
                <a:gd name="T35" fmla="*/ 43 h 228"/>
                <a:gd name="T36" fmla="*/ 139 w 200"/>
                <a:gd name="T37" fmla="*/ 11 h 228"/>
                <a:gd name="T38" fmla="*/ 115 w 200"/>
                <a:gd name="T39" fmla="*/ 1 h 228"/>
                <a:gd name="T40" fmla="*/ 99 w 200"/>
                <a:gd name="T41" fmla="*/ 0 h 228"/>
                <a:gd name="T42" fmla="*/ 36 w 200"/>
                <a:gd name="T43" fmla="*/ 58 h 228"/>
                <a:gd name="T44" fmla="*/ 54 w 200"/>
                <a:gd name="T45" fmla="*/ 25 h 228"/>
                <a:gd name="T46" fmla="*/ 86 w 200"/>
                <a:gd name="T47" fmla="*/ 8 h 228"/>
                <a:gd name="T48" fmla="*/ 112 w 200"/>
                <a:gd name="T49" fmla="*/ 8 h 228"/>
                <a:gd name="T50" fmla="*/ 145 w 200"/>
                <a:gd name="T51" fmla="*/ 25 h 228"/>
                <a:gd name="T52" fmla="*/ 162 w 200"/>
                <a:gd name="T53" fmla="*/ 58 h 228"/>
                <a:gd name="T54" fmla="*/ 143 w 200"/>
                <a:gd name="T55" fmla="*/ 92 h 228"/>
                <a:gd name="T56" fmla="*/ 141 w 200"/>
                <a:gd name="T57" fmla="*/ 63 h 228"/>
                <a:gd name="T58" fmla="*/ 130 w 200"/>
                <a:gd name="T59" fmla="*/ 41 h 228"/>
                <a:gd name="T60" fmla="*/ 109 w 200"/>
                <a:gd name="T61" fmla="*/ 29 h 228"/>
                <a:gd name="T62" fmla="*/ 91 w 200"/>
                <a:gd name="T63" fmla="*/ 29 h 228"/>
                <a:gd name="T64" fmla="*/ 69 w 200"/>
                <a:gd name="T65" fmla="*/ 41 h 228"/>
                <a:gd name="T66" fmla="*/ 57 w 200"/>
                <a:gd name="T67" fmla="*/ 63 h 228"/>
                <a:gd name="T68" fmla="*/ 35 w 200"/>
                <a:gd name="T69" fmla="*/ 92 h 228"/>
                <a:gd name="T70" fmla="*/ 64 w 200"/>
                <a:gd name="T71" fmla="*/ 92 h 228"/>
                <a:gd name="T72" fmla="*/ 64 w 200"/>
                <a:gd name="T73" fmla="*/ 64 h 228"/>
                <a:gd name="T74" fmla="*/ 75 w 200"/>
                <a:gd name="T75" fmla="*/ 45 h 228"/>
                <a:gd name="T76" fmla="*/ 92 w 200"/>
                <a:gd name="T77" fmla="*/ 36 h 228"/>
                <a:gd name="T78" fmla="*/ 106 w 200"/>
                <a:gd name="T79" fmla="*/ 36 h 228"/>
                <a:gd name="T80" fmla="*/ 125 w 200"/>
                <a:gd name="T81" fmla="*/ 45 h 228"/>
                <a:gd name="T82" fmla="*/ 134 w 200"/>
                <a:gd name="T83" fmla="*/ 64 h 228"/>
                <a:gd name="T84" fmla="*/ 88 w 200"/>
                <a:gd name="T85" fmla="*/ 149 h 228"/>
                <a:gd name="T86" fmla="*/ 55 w 200"/>
                <a:gd name="T87" fmla="*/ 149 h 228"/>
                <a:gd name="T88" fmla="*/ 95 w 200"/>
                <a:gd name="T89" fmla="*/ 185 h 228"/>
                <a:gd name="T90" fmla="*/ 130 w 200"/>
                <a:gd name="T91" fmla="*/ 149 h 228"/>
                <a:gd name="T92" fmla="*/ 105 w 200"/>
                <a:gd name="T93" fmla="*/ 185 h 228"/>
                <a:gd name="T94" fmla="*/ 193 w 200"/>
                <a:gd name="T95" fmla="*/ 149 h 228"/>
                <a:gd name="T96" fmla="*/ 184 w 200"/>
                <a:gd name="T97" fmla="*/ 149 h 228"/>
                <a:gd name="T98" fmla="*/ 7 w 200"/>
                <a:gd name="T99" fmla="*/ 185 h 228"/>
                <a:gd name="T100" fmla="*/ 9 w 200"/>
                <a:gd name="T101" fmla="*/ 185 h 228"/>
                <a:gd name="T102" fmla="*/ 18 w 200"/>
                <a:gd name="T103" fmla="*/ 221 h 228"/>
                <a:gd name="T104" fmla="*/ 8 w 200"/>
                <a:gd name="T105" fmla="*/ 215 h 228"/>
                <a:gd name="T106" fmla="*/ 193 w 200"/>
                <a:gd name="T107" fmla="*/ 192 h 228"/>
                <a:gd name="T108" fmla="*/ 192 w 200"/>
                <a:gd name="T109" fmla="*/ 215 h 228"/>
                <a:gd name="T110" fmla="*/ 181 w 200"/>
                <a:gd name="T111" fmla="*/ 221 h 228"/>
                <a:gd name="T112" fmla="*/ 193 w 200"/>
                <a:gd name="T113" fmla="*/ 142 h 228"/>
                <a:gd name="T114" fmla="*/ 7 w 200"/>
                <a:gd name="T115" fmla="*/ 111 h 228"/>
                <a:gd name="T116" fmla="*/ 13 w 200"/>
                <a:gd name="T117" fmla="*/ 100 h 228"/>
                <a:gd name="T118" fmla="*/ 181 w 200"/>
                <a:gd name="T119" fmla="*/ 99 h 228"/>
                <a:gd name="T120" fmla="*/ 192 w 200"/>
                <a:gd name="T121" fmla="*/ 106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" h="228">
                  <a:moveTo>
                    <a:pt x="99" y="0"/>
                  </a:moveTo>
                  <a:lnTo>
                    <a:pt x="99" y="0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5"/>
                  </a:lnTo>
                  <a:lnTo>
                    <a:pt x="60" y="11"/>
                  </a:lnTo>
                  <a:lnTo>
                    <a:pt x="49" y="21"/>
                  </a:lnTo>
                  <a:lnTo>
                    <a:pt x="41" y="31"/>
                  </a:lnTo>
                  <a:lnTo>
                    <a:pt x="34" y="43"/>
                  </a:lnTo>
                  <a:lnTo>
                    <a:pt x="32" y="50"/>
                  </a:lnTo>
                  <a:lnTo>
                    <a:pt x="29" y="57"/>
                  </a:lnTo>
                  <a:lnTo>
                    <a:pt x="28" y="64"/>
                  </a:lnTo>
                  <a:lnTo>
                    <a:pt x="28" y="71"/>
                  </a:lnTo>
                  <a:lnTo>
                    <a:pt x="2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5" y="98"/>
                  </a:lnTo>
                  <a:lnTo>
                    <a:pt x="1" y="104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1" y="217"/>
                  </a:lnTo>
                  <a:lnTo>
                    <a:pt x="5" y="223"/>
                  </a:lnTo>
                  <a:lnTo>
                    <a:pt x="11" y="226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181" y="228"/>
                  </a:lnTo>
                  <a:lnTo>
                    <a:pt x="181" y="228"/>
                  </a:lnTo>
                  <a:lnTo>
                    <a:pt x="186" y="228"/>
                  </a:lnTo>
                  <a:lnTo>
                    <a:pt x="188" y="226"/>
                  </a:lnTo>
                  <a:lnTo>
                    <a:pt x="194" y="223"/>
                  </a:lnTo>
                  <a:lnTo>
                    <a:pt x="199" y="217"/>
                  </a:lnTo>
                  <a:lnTo>
                    <a:pt x="199" y="214"/>
                  </a:lnTo>
                  <a:lnTo>
                    <a:pt x="200" y="210"/>
                  </a:lnTo>
                  <a:lnTo>
                    <a:pt x="200" y="111"/>
                  </a:lnTo>
                  <a:lnTo>
                    <a:pt x="200" y="111"/>
                  </a:lnTo>
                  <a:lnTo>
                    <a:pt x="199" y="107"/>
                  </a:lnTo>
                  <a:lnTo>
                    <a:pt x="199" y="104"/>
                  </a:lnTo>
                  <a:lnTo>
                    <a:pt x="194" y="98"/>
                  </a:lnTo>
                  <a:lnTo>
                    <a:pt x="188" y="94"/>
                  </a:lnTo>
                  <a:lnTo>
                    <a:pt x="186" y="93"/>
                  </a:lnTo>
                  <a:lnTo>
                    <a:pt x="181" y="92"/>
                  </a:lnTo>
                  <a:lnTo>
                    <a:pt x="171" y="92"/>
                  </a:lnTo>
                  <a:lnTo>
                    <a:pt x="171" y="71"/>
                  </a:lnTo>
                  <a:lnTo>
                    <a:pt x="171" y="71"/>
                  </a:lnTo>
                  <a:lnTo>
                    <a:pt x="171" y="64"/>
                  </a:lnTo>
                  <a:lnTo>
                    <a:pt x="169" y="57"/>
                  </a:lnTo>
                  <a:lnTo>
                    <a:pt x="168" y="50"/>
                  </a:lnTo>
                  <a:lnTo>
                    <a:pt x="166" y="43"/>
                  </a:lnTo>
                  <a:lnTo>
                    <a:pt x="159" y="31"/>
                  </a:lnTo>
                  <a:lnTo>
                    <a:pt x="150" y="21"/>
                  </a:lnTo>
                  <a:lnTo>
                    <a:pt x="139" y="11"/>
                  </a:lnTo>
                  <a:lnTo>
                    <a:pt x="127" y="5"/>
                  </a:lnTo>
                  <a:lnTo>
                    <a:pt x="120" y="3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35" y="71"/>
                  </a:moveTo>
                  <a:lnTo>
                    <a:pt x="35" y="71"/>
                  </a:lnTo>
                  <a:lnTo>
                    <a:pt x="36" y="58"/>
                  </a:lnTo>
                  <a:lnTo>
                    <a:pt x="41" y="46"/>
                  </a:lnTo>
                  <a:lnTo>
                    <a:pt x="47" y="35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5" y="11"/>
                  </a:lnTo>
                  <a:lnTo>
                    <a:pt x="86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12" y="8"/>
                  </a:lnTo>
                  <a:lnTo>
                    <a:pt x="125" y="11"/>
                  </a:lnTo>
                  <a:lnTo>
                    <a:pt x="136" y="17"/>
                  </a:lnTo>
                  <a:lnTo>
                    <a:pt x="145" y="25"/>
                  </a:lnTo>
                  <a:lnTo>
                    <a:pt x="153" y="35"/>
                  </a:lnTo>
                  <a:lnTo>
                    <a:pt x="159" y="46"/>
                  </a:lnTo>
                  <a:lnTo>
                    <a:pt x="162" y="58"/>
                  </a:lnTo>
                  <a:lnTo>
                    <a:pt x="164" y="71"/>
                  </a:lnTo>
                  <a:lnTo>
                    <a:pt x="164" y="92"/>
                  </a:lnTo>
                  <a:lnTo>
                    <a:pt x="143" y="92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1" y="63"/>
                  </a:lnTo>
                  <a:lnTo>
                    <a:pt x="139" y="55"/>
                  </a:lnTo>
                  <a:lnTo>
                    <a:pt x="136" y="48"/>
                  </a:lnTo>
                  <a:lnTo>
                    <a:pt x="130" y="41"/>
                  </a:lnTo>
                  <a:lnTo>
                    <a:pt x="124" y="36"/>
                  </a:lnTo>
                  <a:lnTo>
                    <a:pt x="116" y="31"/>
                  </a:lnTo>
                  <a:lnTo>
                    <a:pt x="109" y="29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91" y="29"/>
                  </a:lnTo>
                  <a:lnTo>
                    <a:pt x="83" y="31"/>
                  </a:lnTo>
                  <a:lnTo>
                    <a:pt x="76" y="36"/>
                  </a:lnTo>
                  <a:lnTo>
                    <a:pt x="69" y="41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63"/>
                  </a:lnTo>
                  <a:lnTo>
                    <a:pt x="57" y="71"/>
                  </a:lnTo>
                  <a:lnTo>
                    <a:pt x="57" y="92"/>
                  </a:lnTo>
                  <a:lnTo>
                    <a:pt x="35" y="92"/>
                  </a:lnTo>
                  <a:lnTo>
                    <a:pt x="35" y="71"/>
                  </a:lnTo>
                  <a:close/>
                  <a:moveTo>
                    <a:pt x="136" y="92"/>
                  </a:moveTo>
                  <a:lnTo>
                    <a:pt x="64" y="92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64"/>
                  </a:lnTo>
                  <a:lnTo>
                    <a:pt x="67" y="57"/>
                  </a:lnTo>
                  <a:lnTo>
                    <a:pt x="70" y="51"/>
                  </a:lnTo>
                  <a:lnTo>
                    <a:pt x="75" y="45"/>
                  </a:lnTo>
                  <a:lnTo>
                    <a:pt x="79" y="42"/>
                  </a:lnTo>
                  <a:lnTo>
                    <a:pt x="85" y="38"/>
                  </a:lnTo>
                  <a:lnTo>
                    <a:pt x="92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8"/>
                  </a:lnTo>
                  <a:lnTo>
                    <a:pt x="119" y="42"/>
                  </a:lnTo>
                  <a:lnTo>
                    <a:pt x="125" y="45"/>
                  </a:lnTo>
                  <a:lnTo>
                    <a:pt x="130" y="51"/>
                  </a:lnTo>
                  <a:lnTo>
                    <a:pt x="132" y="57"/>
                  </a:lnTo>
                  <a:lnTo>
                    <a:pt x="134" y="64"/>
                  </a:lnTo>
                  <a:lnTo>
                    <a:pt x="136" y="71"/>
                  </a:lnTo>
                  <a:lnTo>
                    <a:pt x="136" y="92"/>
                  </a:lnTo>
                  <a:close/>
                  <a:moveTo>
                    <a:pt x="88" y="149"/>
                  </a:moveTo>
                  <a:lnTo>
                    <a:pt x="51" y="185"/>
                  </a:lnTo>
                  <a:lnTo>
                    <a:pt x="19" y="185"/>
                  </a:lnTo>
                  <a:lnTo>
                    <a:pt x="55" y="149"/>
                  </a:lnTo>
                  <a:lnTo>
                    <a:pt x="88" y="149"/>
                  </a:lnTo>
                  <a:close/>
                  <a:moveTo>
                    <a:pt x="130" y="149"/>
                  </a:moveTo>
                  <a:lnTo>
                    <a:pt x="95" y="185"/>
                  </a:lnTo>
                  <a:lnTo>
                    <a:pt x="62" y="185"/>
                  </a:lnTo>
                  <a:lnTo>
                    <a:pt x="97" y="149"/>
                  </a:lnTo>
                  <a:lnTo>
                    <a:pt x="130" y="149"/>
                  </a:lnTo>
                  <a:close/>
                  <a:moveTo>
                    <a:pt x="173" y="149"/>
                  </a:moveTo>
                  <a:lnTo>
                    <a:pt x="138" y="185"/>
                  </a:lnTo>
                  <a:lnTo>
                    <a:pt x="105" y="185"/>
                  </a:lnTo>
                  <a:lnTo>
                    <a:pt x="140" y="149"/>
                  </a:lnTo>
                  <a:lnTo>
                    <a:pt x="173" y="149"/>
                  </a:lnTo>
                  <a:close/>
                  <a:moveTo>
                    <a:pt x="193" y="149"/>
                  </a:moveTo>
                  <a:lnTo>
                    <a:pt x="193" y="185"/>
                  </a:lnTo>
                  <a:lnTo>
                    <a:pt x="147" y="185"/>
                  </a:lnTo>
                  <a:lnTo>
                    <a:pt x="184" y="149"/>
                  </a:lnTo>
                  <a:lnTo>
                    <a:pt x="193" y="149"/>
                  </a:lnTo>
                  <a:close/>
                  <a:moveTo>
                    <a:pt x="9" y="185"/>
                  </a:moveTo>
                  <a:lnTo>
                    <a:pt x="7" y="185"/>
                  </a:lnTo>
                  <a:lnTo>
                    <a:pt x="7" y="149"/>
                  </a:lnTo>
                  <a:lnTo>
                    <a:pt x="44" y="149"/>
                  </a:lnTo>
                  <a:lnTo>
                    <a:pt x="9" y="185"/>
                  </a:lnTo>
                  <a:close/>
                  <a:moveTo>
                    <a:pt x="181" y="221"/>
                  </a:moveTo>
                  <a:lnTo>
                    <a:pt x="18" y="221"/>
                  </a:lnTo>
                  <a:lnTo>
                    <a:pt x="18" y="221"/>
                  </a:lnTo>
                  <a:lnTo>
                    <a:pt x="13" y="221"/>
                  </a:lnTo>
                  <a:lnTo>
                    <a:pt x="9" y="218"/>
                  </a:lnTo>
                  <a:lnTo>
                    <a:pt x="8" y="215"/>
                  </a:lnTo>
                  <a:lnTo>
                    <a:pt x="7" y="210"/>
                  </a:lnTo>
                  <a:lnTo>
                    <a:pt x="7" y="192"/>
                  </a:lnTo>
                  <a:lnTo>
                    <a:pt x="193" y="192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2" y="215"/>
                  </a:lnTo>
                  <a:lnTo>
                    <a:pt x="189" y="218"/>
                  </a:lnTo>
                  <a:lnTo>
                    <a:pt x="186" y="221"/>
                  </a:lnTo>
                  <a:lnTo>
                    <a:pt x="181" y="221"/>
                  </a:lnTo>
                  <a:lnTo>
                    <a:pt x="181" y="221"/>
                  </a:lnTo>
                  <a:close/>
                  <a:moveTo>
                    <a:pt x="193" y="111"/>
                  </a:moveTo>
                  <a:lnTo>
                    <a:pt x="193" y="142"/>
                  </a:lnTo>
                  <a:lnTo>
                    <a:pt x="7" y="14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06"/>
                  </a:lnTo>
                  <a:lnTo>
                    <a:pt x="9" y="102"/>
                  </a:lnTo>
                  <a:lnTo>
                    <a:pt x="13" y="100"/>
                  </a:lnTo>
                  <a:lnTo>
                    <a:pt x="18" y="99"/>
                  </a:lnTo>
                  <a:lnTo>
                    <a:pt x="181" y="99"/>
                  </a:lnTo>
                  <a:lnTo>
                    <a:pt x="181" y="99"/>
                  </a:lnTo>
                  <a:lnTo>
                    <a:pt x="186" y="100"/>
                  </a:lnTo>
                  <a:lnTo>
                    <a:pt x="189" y="102"/>
                  </a:lnTo>
                  <a:lnTo>
                    <a:pt x="192" y="106"/>
                  </a:lnTo>
                  <a:lnTo>
                    <a:pt x="193" y="111"/>
                  </a:lnTo>
                  <a:lnTo>
                    <a:pt x="193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0202043" y="4865483"/>
              <a:ext cx="294600" cy="271938"/>
              <a:chOff x="2552701" y="2952751"/>
              <a:chExt cx="392113" cy="361950"/>
            </a:xfrm>
            <a:solidFill>
              <a:schemeClr val="bg1"/>
            </a:solidFill>
          </p:grpSpPr>
          <p:sp>
            <p:nvSpPr>
              <p:cNvPr id="63" name="Freeform: Shape 47"/>
              <p:cNvSpPr/>
              <p:nvPr/>
            </p:nvSpPr>
            <p:spPr bwMode="auto">
              <a:xfrm>
                <a:off x="2552701" y="2974976"/>
                <a:ext cx="363538" cy="234950"/>
              </a:xfrm>
              <a:custGeom>
                <a:gdLst>
                  <a:gd name="T0" fmla="*/ 193 w 229"/>
                  <a:gd name="T1" fmla="*/ 3 h 148"/>
                  <a:gd name="T2" fmla="*/ 192 w 229"/>
                  <a:gd name="T3" fmla="*/ 0 h 148"/>
                  <a:gd name="T4" fmla="*/ 103 w 229"/>
                  <a:gd name="T5" fmla="*/ 46 h 148"/>
                  <a:gd name="T6" fmla="*/ 102 w 229"/>
                  <a:gd name="T7" fmla="*/ 47 h 148"/>
                  <a:gd name="T8" fmla="*/ 103 w 229"/>
                  <a:gd name="T9" fmla="*/ 54 h 148"/>
                  <a:gd name="T10" fmla="*/ 54 w 229"/>
                  <a:gd name="T11" fmla="*/ 81 h 148"/>
                  <a:gd name="T12" fmla="*/ 53 w 229"/>
                  <a:gd name="T13" fmla="*/ 86 h 148"/>
                  <a:gd name="T14" fmla="*/ 3 w 229"/>
                  <a:gd name="T15" fmla="*/ 115 h 148"/>
                  <a:gd name="T16" fmla="*/ 0 w 229"/>
                  <a:gd name="T17" fmla="*/ 116 h 148"/>
                  <a:gd name="T18" fmla="*/ 12 w 229"/>
                  <a:gd name="T19" fmla="*/ 145 h 148"/>
                  <a:gd name="T20" fmla="*/ 13 w 229"/>
                  <a:gd name="T21" fmla="*/ 146 h 148"/>
                  <a:gd name="T22" fmla="*/ 14 w 229"/>
                  <a:gd name="T23" fmla="*/ 148 h 148"/>
                  <a:gd name="T24" fmla="*/ 70 w 229"/>
                  <a:gd name="T25" fmla="*/ 128 h 148"/>
                  <a:gd name="T26" fmla="*/ 72 w 229"/>
                  <a:gd name="T27" fmla="*/ 131 h 148"/>
                  <a:gd name="T28" fmla="*/ 75 w 229"/>
                  <a:gd name="T29" fmla="*/ 134 h 148"/>
                  <a:gd name="T30" fmla="*/ 76 w 229"/>
                  <a:gd name="T31" fmla="*/ 134 h 148"/>
                  <a:gd name="T32" fmla="*/ 130 w 229"/>
                  <a:gd name="T33" fmla="*/ 123 h 148"/>
                  <a:gd name="T34" fmla="*/ 131 w 229"/>
                  <a:gd name="T35" fmla="*/ 124 h 148"/>
                  <a:gd name="T36" fmla="*/ 134 w 229"/>
                  <a:gd name="T37" fmla="*/ 125 h 148"/>
                  <a:gd name="T38" fmla="*/ 227 w 229"/>
                  <a:gd name="T39" fmla="*/ 96 h 148"/>
                  <a:gd name="T40" fmla="*/ 229 w 229"/>
                  <a:gd name="T41" fmla="*/ 95 h 148"/>
                  <a:gd name="T42" fmla="*/ 229 w 229"/>
                  <a:gd name="T43" fmla="*/ 91 h 148"/>
                  <a:gd name="T44" fmla="*/ 17 w 229"/>
                  <a:gd name="T45" fmla="*/ 139 h 148"/>
                  <a:gd name="T46" fmla="*/ 58 w 229"/>
                  <a:gd name="T47" fmla="*/ 96 h 148"/>
                  <a:gd name="T48" fmla="*/ 17 w 229"/>
                  <a:gd name="T49" fmla="*/ 139 h 148"/>
                  <a:gd name="T50" fmla="*/ 76 w 229"/>
                  <a:gd name="T51" fmla="*/ 122 h 148"/>
                  <a:gd name="T52" fmla="*/ 62 w 229"/>
                  <a:gd name="T53" fmla="*/ 90 h 148"/>
                  <a:gd name="T54" fmla="*/ 61 w 229"/>
                  <a:gd name="T55" fmla="*/ 86 h 148"/>
                  <a:gd name="T56" fmla="*/ 123 w 229"/>
                  <a:gd name="T57" fmla="*/ 105 h 148"/>
                  <a:gd name="T58" fmla="*/ 77 w 229"/>
                  <a:gd name="T59" fmla="*/ 125 h 148"/>
                  <a:gd name="T60" fmla="*/ 134 w 229"/>
                  <a:gd name="T61" fmla="*/ 114 h 148"/>
                  <a:gd name="T62" fmla="*/ 134 w 229"/>
                  <a:gd name="T63" fmla="*/ 112 h 148"/>
                  <a:gd name="T64" fmla="*/ 110 w 229"/>
                  <a:gd name="T65" fmla="*/ 51 h 148"/>
                  <a:gd name="T66" fmla="*/ 221 w 229"/>
                  <a:gd name="T67" fmla="*/ 90 h 1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9" h="148">
                    <a:moveTo>
                      <a:pt x="193" y="3"/>
                    </a:moveTo>
                    <a:lnTo>
                      <a:pt x="193" y="3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02" y="47"/>
                    </a:lnTo>
                    <a:lnTo>
                      <a:pt x="102" y="49"/>
                    </a:lnTo>
                    <a:lnTo>
                      <a:pt x="103" y="54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3" y="83"/>
                    </a:lnTo>
                    <a:lnTo>
                      <a:pt x="53" y="86"/>
                    </a:lnTo>
                    <a:lnTo>
                      <a:pt x="54" y="89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3" y="146"/>
                    </a:lnTo>
                    <a:lnTo>
                      <a:pt x="14" y="148"/>
                    </a:lnTo>
                    <a:lnTo>
                      <a:pt x="14" y="148"/>
                    </a:lnTo>
                    <a:lnTo>
                      <a:pt x="16" y="146"/>
                    </a:lnTo>
                    <a:lnTo>
                      <a:pt x="70" y="128"/>
                    </a:lnTo>
                    <a:lnTo>
                      <a:pt x="72" y="131"/>
                    </a:lnTo>
                    <a:lnTo>
                      <a:pt x="72" y="131"/>
                    </a:lnTo>
                    <a:lnTo>
                      <a:pt x="73" y="134"/>
                    </a:lnTo>
                    <a:lnTo>
                      <a:pt x="75" y="134"/>
                    </a:lnTo>
                    <a:lnTo>
                      <a:pt x="75" y="134"/>
                    </a:lnTo>
                    <a:lnTo>
                      <a:pt x="76" y="134"/>
                    </a:lnTo>
                    <a:lnTo>
                      <a:pt x="128" y="118"/>
                    </a:lnTo>
                    <a:lnTo>
                      <a:pt x="130" y="123"/>
                    </a:lnTo>
                    <a:lnTo>
                      <a:pt x="130" y="123"/>
                    </a:lnTo>
                    <a:lnTo>
                      <a:pt x="131" y="124"/>
                    </a:lnTo>
                    <a:lnTo>
                      <a:pt x="134" y="125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9" y="95"/>
                    </a:lnTo>
                    <a:lnTo>
                      <a:pt x="229" y="95"/>
                    </a:lnTo>
                    <a:lnTo>
                      <a:pt x="229" y="91"/>
                    </a:lnTo>
                    <a:lnTo>
                      <a:pt x="193" y="3"/>
                    </a:lnTo>
                    <a:close/>
                    <a:moveTo>
                      <a:pt x="17" y="139"/>
                    </a:moveTo>
                    <a:lnTo>
                      <a:pt x="9" y="119"/>
                    </a:lnTo>
                    <a:lnTo>
                      <a:pt x="58" y="96"/>
                    </a:lnTo>
                    <a:lnTo>
                      <a:pt x="68" y="121"/>
                    </a:lnTo>
                    <a:lnTo>
                      <a:pt x="17" y="139"/>
                    </a:lnTo>
                    <a:close/>
                    <a:moveTo>
                      <a:pt x="77" y="125"/>
                    </a:moveTo>
                    <a:lnTo>
                      <a:pt x="76" y="122"/>
                    </a:lnTo>
                    <a:lnTo>
                      <a:pt x="76" y="122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1" y="86"/>
                    </a:lnTo>
                    <a:lnTo>
                      <a:pt x="107" y="61"/>
                    </a:lnTo>
                    <a:lnTo>
                      <a:pt x="123" y="105"/>
                    </a:lnTo>
                    <a:lnTo>
                      <a:pt x="125" y="112"/>
                    </a:lnTo>
                    <a:lnTo>
                      <a:pt x="77" y="125"/>
                    </a:lnTo>
                    <a:close/>
                    <a:moveTo>
                      <a:pt x="135" y="117"/>
                    </a:moveTo>
                    <a:lnTo>
                      <a:pt x="134" y="114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9" y="102"/>
                    </a:lnTo>
                    <a:lnTo>
                      <a:pt x="110" y="51"/>
                    </a:lnTo>
                    <a:lnTo>
                      <a:pt x="189" y="8"/>
                    </a:lnTo>
                    <a:lnTo>
                      <a:pt x="221" y="90"/>
                    </a:lnTo>
                    <a:lnTo>
                      <a:pt x="135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48"/>
              <p:cNvSpPr/>
              <p:nvPr/>
            </p:nvSpPr>
            <p:spPr bwMode="auto">
              <a:xfrm>
                <a:off x="2867026" y="2952751"/>
                <a:ext cx="77788" cy="180975"/>
              </a:xfrm>
              <a:custGeom>
                <a:gdLst>
                  <a:gd name="T0" fmla="*/ 7 w 49"/>
                  <a:gd name="T1" fmla="*/ 3 h 114"/>
                  <a:gd name="T2" fmla="*/ 7 w 49"/>
                  <a:gd name="T3" fmla="*/ 3 h 114"/>
                  <a:gd name="T4" fmla="*/ 5 w 49"/>
                  <a:gd name="T5" fmla="*/ 0 h 114"/>
                  <a:gd name="T6" fmla="*/ 2 w 49"/>
                  <a:gd name="T7" fmla="*/ 0 h 114"/>
                  <a:gd name="T8" fmla="*/ 2 w 49"/>
                  <a:gd name="T9" fmla="*/ 0 h 114"/>
                  <a:gd name="T10" fmla="*/ 0 w 49"/>
                  <a:gd name="T11" fmla="*/ 1 h 114"/>
                  <a:gd name="T12" fmla="*/ 0 w 49"/>
                  <a:gd name="T13" fmla="*/ 5 h 114"/>
                  <a:gd name="T14" fmla="*/ 43 w 49"/>
                  <a:gd name="T15" fmla="*/ 111 h 114"/>
                  <a:gd name="T16" fmla="*/ 43 w 49"/>
                  <a:gd name="T17" fmla="*/ 111 h 114"/>
                  <a:gd name="T18" fmla="*/ 44 w 49"/>
                  <a:gd name="T19" fmla="*/ 114 h 114"/>
                  <a:gd name="T20" fmla="*/ 45 w 49"/>
                  <a:gd name="T21" fmla="*/ 114 h 114"/>
                  <a:gd name="T22" fmla="*/ 45 w 49"/>
                  <a:gd name="T23" fmla="*/ 114 h 114"/>
                  <a:gd name="T24" fmla="*/ 47 w 49"/>
                  <a:gd name="T25" fmla="*/ 114 h 114"/>
                  <a:gd name="T26" fmla="*/ 47 w 49"/>
                  <a:gd name="T27" fmla="*/ 114 h 114"/>
                  <a:gd name="T28" fmla="*/ 49 w 49"/>
                  <a:gd name="T29" fmla="*/ 112 h 114"/>
                  <a:gd name="T30" fmla="*/ 49 w 49"/>
                  <a:gd name="T31" fmla="*/ 109 h 114"/>
                  <a:gd name="T32" fmla="*/ 7 w 49"/>
                  <a:gd name="T33" fmla="*/ 3 h 1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114">
                    <a:moveTo>
                      <a:pt x="7" y="3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3" y="111"/>
                    </a:lnTo>
                    <a:lnTo>
                      <a:pt x="43" y="111"/>
                    </a:lnTo>
                    <a:lnTo>
                      <a:pt x="44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9" y="112"/>
                    </a:lnTo>
                    <a:lnTo>
                      <a:pt x="49" y="109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49"/>
              <p:cNvSpPr/>
              <p:nvPr/>
            </p:nvSpPr>
            <p:spPr bwMode="auto">
              <a:xfrm>
                <a:off x="2627313" y="3190876"/>
                <a:ext cx="215900" cy="123825"/>
              </a:xfrm>
              <a:custGeom>
                <a:gdLst>
                  <a:gd name="T0" fmla="*/ 80 w 136"/>
                  <a:gd name="T1" fmla="*/ 0 h 78"/>
                  <a:gd name="T2" fmla="*/ 57 w 136"/>
                  <a:gd name="T3" fmla="*/ 0 h 78"/>
                  <a:gd name="T4" fmla="*/ 57 w 136"/>
                  <a:gd name="T5" fmla="*/ 0 h 78"/>
                  <a:gd name="T6" fmla="*/ 52 w 136"/>
                  <a:gd name="T7" fmla="*/ 1 h 78"/>
                  <a:gd name="T8" fmla="*/ 48 w 136"/>
                  <a:gd name="T9" fmla="*/ 3 h 78"/>
                  <a:gd name="T10" fmla="*/ 44 w 136"/>
                  <a:gd name="T11" fmla="*/ 8 h 78"/>
                  <a:gd name="T12" fmla="*/ 43 w 136"/>
                  <a:gd name="T13" fmla="*/ 14 h 78"/>
                  <a:gd name="T14" fmla="*/ 43 w 136"/>
                  <a:gd name="T15" fmla="*/ 23 h 78"/>
                  <a:gd name="T16" fmla="*/ 1 w 136"/>
                  <a:gd name="T17" fmla="*/ 72 h 78"/>
                  <a:gd name="T18" fmla="*/ 1 w 136"/>
                  <a:gd name="T19" fmla="*/ 72 h 78"/>
                  <a:gd name="T20" fmla="*/ 0 w 136"/>
                  <a:gd name="T21" fmla="*/ 75 h 78"/>
                  <a:gd name="T22" fmla="*/ 1 w 136"/>
                  <a:gd name="T23" fmla="*/ 77 h 78"/>
                  <a:gd name="T24" fmla="*/ 1 w 136"/>
                  <a:gd name="T25" fmla="*/ 77 h 78"/>
                  <a:gd name="T26" fmla="*/ 4 w 136"/>
                  <a:gd name="T27" fmla="*/ 78 h 78"/>
                  <a:gd name="T28" fmla="*/ 4 w 136"/>
                  <a:gd name="T29" fmla="*/ 78 h 78"/>
                  <a:gd name="T30" fmla="*/ 7 w 136"/>
                  <a:gd name="T31" fmla="*/ 77 h 78"/>
                  <a:gd name="T32" fmla="*/ 48 w 136"/>
                  <a:gd name="T33" fmla="*/ 28 h 78"/>
                  <a:gd name="T34" fmla="*/ 64 w 136"/>
                  <a:gd name="T35" fmla="*/ 28 h 78"/>
                  <a:gd name="T36" fmla="*/ 64 w 136"/>
                  <a:gd name="T37" fmla="*/ 75 h 78"/>
                  <a:gd name="T38" fmla="*/ 64 w 136"/>
                  <a:gd name="T39" fmla="*/ 75 h 78"/>
                  <a:gd name="T40" fmla="*/ 66 w 136"/>
                  <a:gd name="T41" fmla="*/ 77 h 78"/>
                  <a:gd name="T42" fmla="*/ 68 w 136"/>
                  <a:gd name="T43" fmla="*/ 78 h 78"/>
                  <a:gd name="T44" fmla="*/ 68 w 136"/>
                  <a:gd name="T45" fmla="*/ 78 h 78"/>
                  <a:gd name="T46" fmla="*/ 71 w 136"/>
                  <a:gd name="T47" fmla="*/ 77 h 78"/>
                  <a:gd name="T48" fmla="*/ 71 w 136"/>
                  <a:gd name="T49" fmla="*/ 75 h 78"/>
                  <a:gd name="T50" fmla="*/ 71 w 136"/>
                  <a:gd name="T51" fmla="*/ 28 h 78"/>
                  <a:gd name="T52" fmla="*/ 88 w 136"/>
                  <a:gd name="T53" fmla="*/ 28 h 78"/>
                  <a:gd name="T54" fmla="*/ 130 w 136"/>
                  <a:gd name="T55" fmla="*/ 77 h 78"/>
                  <a:gd name="T56" fmla="*/ 130 w 136"/>
                  <a:gd name="T57" fmla="*/ 77 h 78"/>
                  <a:gd name="T58" fmla="*/ 132 w 136"/>
                  <a:gd name="T59" fmla="*/ 78 h 78"/>
                  <a:gd name="T60" fmla="*/ 132 w 136"/>
                  <a:gd name="T61" fmla="*/ 78 h 78"/>
                  <a:gd name="T62" fmla="*/ 134 w 136"/>
                  <a:gd name="T63" fmla="*/ 77 h 78"/>
                  <a:gd name="T64" fmla="*/ 134 w 136"/>
                  <a:gd name="T65" fmla="*/ 77 h 78"/>
                  <a:gd name="T66" fmla="*/ 136 w 136"/>
                  <a:gd name="T67" fmla="*/ 75 h 78"/>
                  <a:gd name="T68" fmla="*/ 136 w 136"/>
                  <a:gd name="T69" fmla="*/ 72 h 78"/>
                  <a:gd name="T70" fmla="*/ 94 w 136"/>
                  <a:gd name="T71" fmla="*/ 23 h 78"/>
                  <a:gd name="T72" fmla="*/ 94 w 136"/>
                  <a:gd name="T73" fmla="*/ 15 h 78"/>
                  <a:gd name="T74" fmla="*/ 94 w 136"/>
                  <a:gd name="T75" fmla="*/ 15 h 78"/>
                  <a:gd name="T76" fmla="*/ 92 w 136"/>
                  <a:gd name="T77" fmla="*/ 9 h 78"/>
                  <a:gd name="T78" fmla="*/ 89 w 136"/>
                  <a:gd name="T79" fmla="*/ 5 h 78"/>
                  <a:gd name="T80" fmla="*/ 84 w 136"/>
                  <a:gd name="T81" fmla="*/ 1 h 78"/>
                  <a:gd name="T82" fmla="*/ 80 w 136"/>
                  <a:gd name="T83" fmla="*/ 0 h 78"/>
                  <a:gd name="T84" fmla="*/ 80 w 136"/>
                  <a:gd name="T85" fmla="*/ 0 h 78"/>
                  <a:gd name="T86" fmla="*/ 87 w 136"/>
                  <a:gd name="T87" fmla="*/ 21 h 78"/>
                  <a:gd name="T88" fmla="*/ 50 w 136"/>
                  <a:gd name="T89" fmla="*/ 21 h 78"/>
                  <a:gd name="T90" fmla="*/ 50 w 136"/>
                  <a:gd name="T91" fmla="*/ 14 h 78"/>
                  <a:gd name="T92" fmla="*/ 50 w 136"/>
                  <a:gd name="T93" fmla="*/ 14 h 78"/>
                  <a:gd name="T94" fmla="*/ 52 w 136"/>
                  <a:gd name="T95" fmla="*/ 12 h 78"/>
                  <a:gd name="T96" fmla="*/ 53 w 136"/>
                  <a:gd name="T97" fmla="*/ 9 h 78"/>
                  <a:gd name="T98" fmla="*/ 55 w 136"/>
                  <a:gd name="T99" fmla="*/ 7 h 78"/>
                  <a:gd name="T100" fmla="*/ 57 w 136"/>
                  <a:gd name="T101" fmla="*/ 7 h 78"/>
                  <a:gd name="T102" fmla="*/ 80 w 136"/>
                  <a:gd name="T103" fmla="*/ 7 h 78"/>
                  <a:gd name="T104" fmla="*/ 80 w 136"/>
                  <a:gd name="T105" fmla="*/ 7 h 78"/>
                  <a:gd name="T106" fmla="*/ 82 w 136"/>
                  <a:gd name="T107" fmla="*/ 8 h 78"/>
                  <a:gd name="T108" fmla="*/ 84 w 136"/>
                  <a:gd name="T109" fmla="*/ 9 h 78"/>
                  <a:gd name="T110" fmla="*/ 85 w 136"/>
                  <a:gd name="T111" fmla="*/ 12 h 78"/>
                  <a:gd name="T112" fmla="*/ 87 w 136"/>
                  <a:gd name="T113" fmla="*/ 15 h 78"/>
                  <a:gd name="T114" fmla="*/ 87 w 136"/>
                  <a:gd name="T115" fmla="*/ 21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78">
                    <a:moveTo>
                      <a:pt x="80" y="0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8" y="3"/>
                    </a:lnTo>
                    <a:lnTo>
                      <a:pt x="44" y="8"/>
                    </a:lnTo>
                    <a:lnTo>
                      <a:pt x="43" y="14"/>
                    </a:lnTo>
                    <a:lnTo>
                      <a:pt x="43" y="2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7" y="77"/>
                    </a:lnTo>
                    <a:lnTo>
                      <a:pt x="48" y="28"/>
                    </a:lnTo>
                    <a:lnTo>
                      <a:pt x="64" y="2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7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1" y="77"/>
                    </a:lnTo>
                    <a:lnTo>
                      <a:pt x="71" y="75"/>
                    </a:lnTo>
                    <a:lnTo>
                      <a:pt x="71" y="28"/>
                    </a:lnTo>
                    <a:lnTo>
                      <a:pt x="88" y="28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32" y="78"/>
                    </a:lnTo>
                    <a:lnTo>
                      <a:pt x="132" y="78"/>
                    </a:lnTo>
                    <a:lnTo>
                      <a:pt x="134" y="77"/>
                    </a:lnTo>
                    <a:lnTo>
                      <a:pt x="134" y="77"/>
                    </a:lnTo>
                    <a:lnTo>
                      <a:pt x="136" y="75"/>
                    </a:lnTo>
                    <a:lnTo>
                      <a:pt x="136" y="72"/>
                    </a:lnTo>
                    <a:lnTo>
                      <a:pt x="94" y="23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2" y="9"/>
                    </a:lnTo>
                    <a:lnTo>
                      <a:pt x="89" y="5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  <a:moveTo>
                      <a:pt x="87" y="21"/>
                    </a:moveTo>
                    <a:lnTo>
                      <a:pt x="50" y="21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82" y="8"/>
                    </a:lnTo>
                    <a:lnTo>
                      <a:pt x="84" y="9"/>
                    </a:lnTo>
                    <a:lnTo>
                      <a:pt x="85" y="12"/>
                    </a:lnTo>
                    <a:lnTo>
                      <a:pt x="87" y="15"/>
                    </a:lnTo>
                    <a:lnTo>
                      <a:pt x="8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50"/>
            <p:cNvGrpSpPr/>
            <p:nvPr/>
          </p:nvGrpSpPr>
          <p:grpSpPr>
            <a:xfrm>
              <a:off x="8841443" y="5382946"/>
              <a:ext cx="393595" cy="299132"/>
              <a:chOff x="3228976" y="2952751"/>
              <a:chExt cx="476250" cy="361950"/>
            </a:xfrm>
            <a:solidFill>
              <a:schemeClr val="bg1"/>
            </a:solidFill>
          </p:grpSpPr>
          <p:sp>
            <p:nvSpPr>
              <p:cNvPr id="59" name="Freeform: Shape 51"/>
              <p:cNvSpPr/>
              <p:nvPr/>
            </p:nvSpPr>
            <p:spPr bwMode="auto">
              <a:xfrm>
                <a:off x="3228976" y="3019426"/>
                <a:ext cx="295275" cy="295275"/>
              </a:xfrm>
              <a:custGeom>
                <a:gdLst>
                  <a:gd name="T0" fmla="*/ 32 w 186"/>
                  <a:gd name="T1" fmla="*/ 122 h 186"/>
                  <a:gd name="T2" fmla="*/ 21 w 186"/>
                  <a:gd name="T3" fmla="*/ 149 h 186"/>
                  <a:gd name="T4" fmla="*/ 37 w 186"/>
                  <a:gd name="T5" fmla="*/ 165 h 186"/>
                  <a:gd name="T6" fmla="*/ 64 w 186"/>
                  <a:gd name="T7" fmla="*/ 155 h 186"/>
                  <a:gd name="T8" fmla="*/ 78 w 186"/>
                  <a:gd name="T9" fmla="*/ 178 h 186"/>
                  <a:gd name="T10" fmla="*/ 93 w 186"/>
                  <a:gd name="T11" fmla="*/ 186 h 186"/>
                  <a:gd name="T12" fmla="*/ 106 w 186"/>
                  <a:gd name="T13" fmla="*/ 181 h 186"/>
                  <a:gd name="T14" fmla="*/ 121 w 186"/>
                  <a:gd name="T15" fmla="*/ 153 h 186"/>
                  <a:gd name="T16" fmla="*/ 145 w 186"/>
                  <a:gd name="T17" fmla="*/ 165 h 186"/>
                  <a:gd name="T18" fmla="*/ 162 w 186"/>
                  <a:gd name="T19" fmla="*/ 155 h 186"/>
                  <a:gd name="T20" fmla="*/ 153 w 186"/>
                  <a:gd name="T21" fmla="*/ 127 h 186"/>
                  <a:gd name="T22" fmla="*/ 159 w 186"/>
                  <a:gd name="T23" fmla="*/ 113 h 186"/>
                  <a:gd name="T24" fmla="*/ 186 w 186"/>
                  <a:gd name="T25" fmla="*/ 100 h 186"/>
                  <a:gd name="T26" fmla="*/ 184 w 186"/>
                  <a:gd name="T27" fmla="*/ 84 h 186"/>
                  <a:gd name="T28" fmla="*/ 158 w 186"/>
                  <a:gd name="T29" fmla="*/ 73 h 186"/>
                  <a:gd name="T30" fmla="*/ 163 w 186"/>
                  <a:gd name="T31" fmla="*/ 44 h 186"/>
                  <a:gd name="T32" fmla="*/ 154 w 186"/>
                  <a:gd name="T33" fmla="*/ 24 h 186"/>
                  <a:gd name="T34" fmla="*/ 126 w 186"/>
                  <a:gd name="T35" fmla="*/ 33 h 186"/>
                  <a:gd name="T36" fmla="*/ 113 w 186"/>
                  <a:gd name="T37" fmla="*/ 30 h 186"/>
                  <a:gd name="T38" fmla="*/ 101 w 186"/>
                  <a:gd name="T39" fmla="*/ 1 h 186"/>
                  <a:gd name="T40" fmla="*/ 86 w 186"/>
                  <a:gd name="T41" fmla="*/ 0 h 186"/>
                  <a:gd name="T42" fmla="*/ 73 w 186"/>
                  <a:gd name="T43" fmla="*/ 27 h 186"/>
                  <a:gd name="T44" fmla="*/ 59 w 186"/>
                  <a:gd name="T45" fmla="*/ 33 h 186"/>
                  <a:gd name="T46" fmla="*/ 31 w 186"/>
                  <a:gd name="T47" fmla="*/ 24 h 186"/>
                  <a:gd name="T48" fmla="*/ 22 w 186"/>
                  <a:gd name="T49" fmla="*/ 44 h 186"/>
                  <a:gd name="T50" fmla="*/ 30 w 186"/>
                  <a:gd name="T51" fmla="*/ 70 h 186"/>
                  <a:gd name="T52" fmla="*/ 2 w 186"/>
                  <a:gd name="T53" fmla="*/ 82 h 186"/>
                  <a:gd name="T54" fmla="*/ 0 w 186"/>
                  <a:gd name="T55" fmla="*/ 100 h 186"/>
                  <a:gd name="T56" fmla="*/ 27 w 186"/>
                  <a:gd name="T57" fmla="*/ 113 h 186"/>
                  <a:gd name="T58" fmla="*/ 9 w 186"/>
                  <a:gd name="T59" fmla="*/ 86 h 186"/>
                  <a:gd name="T60" fmla="*/ 36 w 186"/>
                  <a:gd name="T61" fmla="*/ 74 h 186"/>
                  <a:gd name="T62" fmla="*/ 38 w 186"/>
                  <a:gd name="T63" fmla="*/ 56 h 186"/>
                  <a:gd name="T64" fmla="*/ 36 w 186"/>
                  <a:gd name="T65" fmla="*/ 30 h 186"/>
                  <a:gd name="T66" fmla="*/ 62 w 186"/>
                  <a:gd name="T67" fmla="*/ 40 h 186"/>
                  <a:gd name="T68" fmla="*/ 79 w 186"/>
                  <a:gd name="T69" fmla="*/ 32 h 186"/>
                  <a:gd name="T70" fmla="*/ 87 w 186"/>
                  <a:gd name="T71" fmla="*/ 9 h 186"/>
                  <a:gd name="T72" fmla="*/ 100 w 186"/>
                  <a:gd name="T73" fmla="*/ 10 h 186"/>
                  <a:gd name="T74" fmla="*/ 113 w 186"/>
                  <a:gd name="T75" fmla="*/ 37 h 186"/>
                  <a:gd name="T76" fmla="*/ 130 w 186"/>
                  <a:gd name="T77" fmla="*/ 39 h 186"/>
                  <a:gd name="T78" fmla="*/ 158 w 186"/>
                  <a:gd name="T79" fmla="*/ 37 h 186"/>
                  <a:gd name="T80" fmla="*/ 146 w 186"/>
                  <a:gd name="T81" fmla="*/ 62 h 186"/>
                  <a:gd name="T82" fmla="*/ 153 w 186"/>
                  <a:gd name="T83" fmla="*/ 79 h 186"/>
                  <a:gd name="T84" fmla="*/ 179 w 186"/>
                  <a:gd name="T85" fmla="*/ 88 h 186"/>
                  <a:gd name="T86" fmla="*/ 177 w 186"/>
                  <a:gd name="T87" fmla="*/ 101 h 186"/>
                  <a:gd name="T88" fmla="*/ 151 w 186"/>
                  <a:gd name="T89" fmla="*/ 111 h 186"/>
                  <a:gd name="T90" fmla="*/ 146 w 186"/>
                  <a:gd name="T91" fmla="*/ 128 h 186"/>
                  <a:gd name="T92" fmla="*/ 149 w 186"/>
                  <a:gd name="T93" fmla="*/ 158 h 186"/>
                  <a:gd name="T94" fmla="*/ 130 w 186"/>
                  <a:gd name="T95" fmla="*/ 148 h 186"/>
                  <a:gd name="T96" fmla="*/ 111 w 186"/>
                  <a:gd name="T97" fmla="*/ 151 h 186"/>
                  <a:gd name="T98" fmla="*/ 100 w 186"/>
                  <a:gd name="T99" fmla="*/ 178 h 186"/>
                  <a:gd name="T100" fmla="*/ 87 w 186"/>
                  <a:gd name="T101" fmla="*/ 179 h 186"/>
                  <a:gd name="T102" fmla="*/ 77 w 186"/>
                  <a:gd name="T103" fmla="*/ 153 h 186"/>
                  <a:gd name="T104" fmla="*/ 62 w 186"/>
                  <a:gd name="T105" fmla="*/ 146 h 186"/>
                  <a:gd name="T106" fmla="*/ 36 w 186"/>
                  <a:gd name="T107" fmla="*/ 158 h 186"/>
                  <a:gd name="T108" fmla="*/ 38 w 186"/>
                  <a:gd name="T109" fmla="*/ 130 h 186"/>
                  <a:gd name="T110" fmla="*/ 36 w 186"/>
                  <a:gd name="T111" fmla="*/ 114 h 186"/>
                  <a:gd name="T112" fmla="*/ 9 w 186"/>
                  <a:gd name="T113" fmla="*/ 102 h 1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86">
                    <a:moveTo>
                      <a:pt x="27" y="113"/>
                    </a:moveTo>
                    <a:lnTo>
                      <a:pt x="27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22" y="152"/>
                    </a:lnTo>
                    <a:lnTo>
                      <a:pt x="23" y="155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4" y="165"/>
                    </a:lnTo>
                    <a:lnTo>
                      <a:pt x="37" y="165"/>
                    </a:lnTo>
                    <a:lnTo>
                      <a:pt x="41" y="165"/>
                    </a:lnTo>
                    <a:lnTo>
                      <a:pt x="43" y="164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3"/>
                    </a:lnTo>
                    <a:lnTo>
                      <a:pt x="64" y="155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2" y="158"/>
                    </a:lnTo>
                    <a:lnTo>
                      <a:pt x="73" y="160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9" y="181"/>
                    </a:lnTo>
                    <a:lnTo>
                      <a:pt x="80" y="184"/>
                    </a:lnTo>
                    <a:lnTo>
                      <a:pt x="84" y="185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1" y="185"/>
                    </a:lnTo>
                    <a:lnTo>
                      <a:pt x="105" y="184"/>
                    </a:lnTo>
                    <a:lnTo>
                      <a:pt x="106" y="181"/>
                    </a:lnTo>
                    <a:lnTo>
                      <a:pt x="107" y="178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4" y="153"/>
                    </a:lnTo>
                    <a:lnTo>
                      <a:pt x="126" y="155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1" y="165"/>
                    </a:lnTo>
                    <a:lnTo>
                      <a:pt x="154" y="163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5" y="152"/>
                    </a:lnTo>
                    <a:lnTo>
                      <a:pt x="165" y="149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8" y="114"/>
                    </a:lnTo>
                    <a:lnTo>
                      <a:pt x="159" y="113"/>
                    </a:lnTo>
                    <a:lnTo>
                      <a:pt x="177" y="108"/>
                    </a:lnTo>
                    <a:lnTo>
                      <a:pt x="177" y="108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87"/>
                    </a:lnTo>
                    <a:lnTo>
                      <a:pt x="186" y="87"/>
                    </a:lnTo>
                    <a:lnTo>
                      <a:pt x="184" y="84"/>
                    </a:lnTo>
                    <a:lnTo>
                      <a:pt x="183" y="82"/>
                    </a:lnTo>
                    <a:lnTo>
                      <a:pt x="181" y="80"/>
                    </a:lnTo>
                    <a:lnTo>
                      <a:pt x="177" y="79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8" y="73"/>
                    </a:lnTo>
                    <a:lnTo>
                      <a:pt x="155" y="70"/>
                    </a:lnTo>
                    <a:lnTo>
                      <a:pt x="153" y="65"/>
                    </a:lnTo>
                    <a:lnTo>
                      <a:pt x="153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63" y="44"/>
                    </a:lnTo>
                    <a:lnTo>
                      <a:pt x="163" y="44"/>
                    </a:lnTo>
                    <a:lnTo>
                      <a:pt x="165" y="41"/>
                    </a:lnTo>
                    <a:lnTo>
                      <a:pt x="165" y="38"/>
                    </a:lnTo>
                    <a:lnTo>
                      <a:pt x="163" y="35"/>
                    </a:lnTo>
                    <a:lnTo>
                      <a:pt x="162" y="3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2" y="23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2" y="2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3" y="30"/>
                    </a:lnTo>
                    <a:lnTo>
                      <a:pt x="112" y="2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6"/>
                    </a:lnTo>
                    <a:lnTo>
                      <a:pt x="105" y="4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0" y="4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30"/>
                    </a:lnTo>
                    <a:lnTo>
                      <a:pt x="70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7" y="21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2" y="4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6"/>
                    </a:lnTo>
                    <a:lnTo>
                      <a:pt x="4" y="107"/>
                    </a:lnTo>
                    <a:lnTo>
                      <a:pt x="8" y="108"/>
                    </a:lnTo>
                    <a:lnTo>
                      <a:pt x="27" y="113"/>
                    </a:lnTo>
                    <a:close/>
                    <a:moveTo>
                      <a:pt x="7" y="94"/>
                    </a:moveTo>
                    <a:lnTo>
                      <a:pt x="7" y="94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6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9"/>
                    </a:lnTo>
                    <a:lnTo>
                      <a:pt x="38" y="5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7" y="34"/>
                    </a:lnTo>
                    <a:lnTo>
                      <a:pt x="79" y="32"/>
                    </a:lnTo>
                    <a:lnTo>
                      <a:pt x="80" y="28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1" y="40"/>
                    </a:lnTo>
                    <a:lnTo>
                      <a:pt x="124" y="40"/>
                    </a:lnTo>
                    <a:lnTo>
                      <a:pt x="127" y="40"/>
                    </a:lnTo>
                    <a:lnTo>
                      <a:pt x="130" y="39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9" y="30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58" y="40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6" y="65"/>
                    </a:lnTo>
                    <a:lnTo>
                      <a:pt x="147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1" y="76"/>
                    </a:lnTo>
                    <a:lnTo>
                      <a:pt x="153" y="79"/>
                    </a:lnTo>
                    <a:lnTo>
                      <a:pt x="155" y="80"/>
                    </a:lnTo>
                    <a:lnTo>
                      <a:pt x="158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9" y="98"/>
                    </a:lnTo>
                    <a:lnTo>
                      <a:pt x="179" y="98"/>
                    </a:lnTo>
                    <a:lnTo>
                      <a:pt x="177" y="101"/>
                    </a:lnTo>
                    <a:lnTo>
                      <a:pt x="176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5" y="107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4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6" y="128"/>
                    </a:lnTo>
                    <a:lnTo>
                      <a:pt x="147" y="130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6" y="158"/>
                    </a:lnTo>
                    <a:lnTo>
                      <a:pt x="130" y="148"/>
                    </a:lnTo>
                    <a:lnTo>
                      <a:pt x="130" y="148"/>
                    </a:lnTo>
                    <a:lnTo>
                      <a:pt x="127" y="146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1" y="151"/>
                    </a:lnTo>
                    <a:lnTo>
                      <a:pt x="108" y="153"/>
                    </a:lnTo>
                    <a:lnTo>
                      <a:pt x="106" y="156"/>
                    </a:lnTo>
                    <a:lnTo>
                      <a:pt x="105" y="158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8"/>
                    </a:lnTo>
                    <a:lnTo>
                      <a:pt x="98" y="179"/>
                    </a:lnTo>
                    <a:lnTo>
                      <a:pt x="98" y="179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79" y="156"/>
                    </a:lnTo>
                    <a:lnTo>
                      <a:pt x="77" y="153"/>
                    </a:lnTo>
                    <a:lnTo>
                      <a:pt x="76" y="151"/>
                    </a:lnTo>
                    <a:lnTo>
                      <a:pt x="72" y="150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6" y="14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8" y="14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0" y="107"/>
                    </a:lnTo>
                    <a:lnTo>
                      <a:pt x="28" y="106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8" y="101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4"/>
                    </a:lnTo>
                    <a:lnTo>
                      <a:pt x="7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52"/>
              <p:cNvSpPr/>
              <p:nvPr/>
            </p:nvSpPr>
            <p:spPr bwMode="auto">
              <a:xfrm>
                <a:off x="3314701" y="3105151"/>
                <a:ext cx="123825" cy="123825"/>
              </a:xfrm>
              <a:custGeom>
                <a:gdLst>
                  <a:gd name="T0" fmla="*/ 39 w 78"/>
                  <a:gd name="T1" fmla="*/ 78 h 78"/>
                  <a:gd name="T2" fmla="*/ 54 w 78"/>
                  <a:gd name="T3" fmla="*/ 76 h 78"/>
                  <a:gd name="T4" fmla="*/ 66 w 78"/>
                  <a:gd name="T5" fmla="*/ 67 h 78"/>
                  <a:gd name="T6" fmla="*/ 74 w 78"/>
                  <a:gd name="T7" fmla="*/ 55 h 78"/>
                  <a:gd name="T8" fmla="*/ 78 w 78"/>
                  <a:gd name="T9" fmla="*/ 40 h 78"/>
                  <a:gd name="T10" fmla="*/ 77 w 78"/>
                  <a:gd name="T11" fmla="*/ 32 h 78"/>
                  <a:gd name="T12" fmla="*/ 71 w 78"/>
                  <a:gd name="T13" fmla="*/ 18 h 78"/>
                  <a:gd name="T14" fmla="*/ 60 w 78"/>
                  <a:gd name="T15" fmla="*/ 7 h 78"/>
                  <a:gd name="T16" fmla="*/ 46 w 78"/>
                  <a:gd name="T17" fmla="*/ 1 h 78"/>
                  <a:gd name="T18" fmla="*/ 39 w 78"/>
                  <a:gd name="T19" fmla="*/ 0 h 78"/>
                  <a:gd name="T20" fmla="*/ 23 w 78"/>
                  <a:gd name="T21" fmla="*/ 4 h 78"/>
                  <a:gd name="T22" fmla="*/ 11 w 78"/>
                  <a:gd name="T23" fmla="*/ 12 h 78"/>
                  <a:gd name="T24" fmla="*/ 3 w 78"/>
                  <a:gd name="T25" fmla="*/ 25 h 78"/>
                  <a:gd name="T26" fmla="*/ 0 w 78"/>
                  <a:gd name="T27" fmla="*/ 40 h 78"/>
                  <a:gd name="T28" fmla="*/ 1 w 78"/>
                  <a:gd name="T29" fmla="*/ 47 h 78"/>
                  <a:gd name="T30" fmla="*/ 7 w 78"/>
                  <a:gd name="T31" fmla="*/ 61 h 78"/>
                  <a:gd name="T32" fmla="*/ 17 w 78"/>
                  <a:gd name="T33" fmla="*/ 73 h 78"/>
                  <a:gd name="T34" fmla="*/ 31 w 78"/>
                  <a:gd name="T35" fmla="*/ 78 h 78"/>
                  <a:gd name="T36" fmla="*/ 39 w 78"/>
                  <a:gd name="T37" fmla="*/ 78 h 78"/>
                  <a:gd name="T38" fmla="*/ 39 w 78"/>
                  <a:gd name="T39" fmla="*/ 7 h 78"/>
                  <a:gd name="T40" fmla="*/ 51 w 78"/>
                  <a:gd name="T41" fmla="*/ 9 h 78"/>
                  <a:gd name="T42" fmla="*/ 61 w 78"/>
                  <a:gd name="T43" fmla="*/ 16 h 78"/>
                  <a:gd name="T44" fmla="*/ 68 w 78"/>
                  <a:gd name="T45" fmla="*/ 27 h 78"/>
                  <a:gd name="T46" fmla="*/ 71 w 78"/>
                  <a:gd name="T47" fmla="*/ 40 h 78"/>
                  <a:gd name="T48" fmla="*/ 70 w 78"/>
                  <a:gd name="T49" fmla="*/ 46 h 78"/>
                  <a:gd name="T50" fmla="*/ 65 w 78"/>
                  <a:gd name="T51" fmla="*/ 57 h 78"/>
                  <a:gd name="T52" fmla="*/ 57 w 78"/>
                  <a:gd name="T53" fmla="*/ 66 h 78"/>
                  <a:gd name="T54" fmla="*/ 45 w 78"/>
                  <a:gd name="T55" fmla="*/ 71 h 78"/>
                  <a:gd name="T56" fmla="*/ 39 w 78"/>
                  <a:gd name="T57" fmla="*/ 71 h 78"/>
                  <a:gd name="T58" fmla="*/ 26 w 78"/>
                  <a:gd name="T59" fmla="*/ 69 h 78"/>
                  <a:gd name="T60" fmla="*/ 16 w 78"/>
                  <a:gd name="T61" fmla="*/ 62 h 78"/>
                  <a:gd name="T62" fmla="*/ 9 w 78"/>
                  <a:gd name="T63" fmla="*/ 52 h 78"/>
                  <a:gd name="T64" fmla="*/ 7 w 78"/>
                  <a:gd name="T65" fmla="*/ 40 h 78"/>
                  <a:gd name="T66" fmla="*/ 8 w 78"/>
                  <a:gd name="T67" fmla="*/ 33 h 78"/>
                  <a:gd name="T68" fmla="*/ 12 w 78"/>
                  <a:gd name="T69" fmla="*/ 21 h 78"/>
                  <a:gd name="T70" fmla="*/ 21 w 78"/>
                  <a:gd name="T71" fmla="*/ 13 h 78"/>
                  <a:gd name="T72" fmla="*/ 32 w 78"/>
                  <a:gd name="T73" fmla="*/ 8 h 78"/>
                  <a:gd name="T74" fmla="*/ 39 w 78"/>
                  <a:gd name="T75" fmla="*/ 7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lnTo>
                      <a:pt x="39" y="78"/>
                    </a:lnTo>
                    <a:lnTo>
                      <a:pt x="46" y="78"/>
                    </a:lnTo>
                    <a:lnTo>
                      <a:pt x="54" y="76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71" y="61"/>
                    </a:lnTo>
                    <a:lnTo>
                      <a:pt x="74" y="55"/>
                    </a:lnTo>
                    <a:lnTo>
                      <a:pt x="77" y="47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7" y="32"/>
                    </a:lnTo>
                    <a:lnTo>
                      <a:pt x="74" y="25"/>
                    </a:lnTo>
                    <a:lnTo>
                      <a:pt x="71" y="18"/>
                    </a:lnTo>
                    <a:lnTo>
                      <a:pt x="66" y="12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5"/>
                    </a:lnTo>
                    <a:lnTo>
                      <a:pt x="7" y="61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6"/>
                    </a:lnTo>
                    <a:lnTo>
                      <a:pt x="31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5" y="8"/>
                    </a:lnTo>
                    <a:lnTo>
                      <a:pt x="51" y="9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0" y="33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0" y="46"/>
                    </a:lnTo>
                    <a:lnTo>
                      <a:pt x="68" y="52"/>
                    </a:lnTo>
                    <a:lnTo>
                      <a:pt x="65" y="57"/>
                    </a:lnTo>
                    <a:lnTo>
                      <a:pt x="61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69"/>
                    </a:lnTo>
                    <a:lnTo>
                      <a:pt x="21" y="66"/>
                    </a:lnTo>
                    <a:lnTo>
                      <a:pt x="16" y="62"/>
                    </a:lnTo>
                    <a:lnTo>
                      <a:pt x="12" y="57"/>
                    </a:lnTo>
                    <a:lnTo>
                      <a:pt x="9" y="52"/>
                    </a:lnTo>
                    <a:lnTo>
                      <a:pt x="8" y="46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2" y="8"/>
                    </a:lnTo>
                    <a:lnTo>
                      <a:pt x="39" y="7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53"/>
              <p:cNvSpPr/>
              <p:nvPr/>
            </p:nvSpPr>
            <p:spPr bwMode="auto">
              <a:xfrm>
                <a:off x="3502026" y="2952751"/>
                <a:ext cx="203200" cy="204788"/>
              </a:xfrm>
              <a:custGeom>
                <a:gdLst>
                  <a:gd name="T0" fmla="*/ 9 w 128"/>
                  <a:gd name="T1" fmla="*/ 39 h 129"/>
                  <a:gd name="T2" fmla="*/ 2 w 128"/>
                  <a:gd name="T3" fmla="*/ 43 h 129"/>
                  <a:gd name="T4" fmla="*/ 0 w 128"/>
                  <a:gd name="T5" fmla="*/ 55 h 129"/>
                  <a:gd name="T6" fmla="*/ 15 w 128"/>
                  <a:gd name="T7" fmla="*/ 67 h 129"/>
                  <a:gd name="T8" fmla="*/ 7 w 128"/>
                  <a:gd name="T9" fmla="*/ 84 h 129"/>
                  <a:gd name="T10" fmla="*/ 5 w 128"/>
                  <a:gd name="T11" fmla="*/ 94 h 129"/>
                  <a:gd name="T12" fmla="*/ 16 w 128"/>
                  <a:gd name="T13" fmla="*/ 104 h 129"/>
                  <a:gd name="T14" fmla="*/ 37 w 128"/>
                  <a:gd name="T15" fmla="*/ 103 h 129"/>
                  <a:gd name="T16" fmla="*/ 38 w 128"/>
                  <a:gd name="T17" fmla="*/ 121 h 129"/>
                  <a:gd name="T18" fmla="*/ 48 w 128"/>
                  <a:gd name="T19" fmla="*/ 128 h 129"/>
                  <a:gd name="T20" fmla="*/ 53 w 128"/>
                  <a:gd name="T21" fmla="*/ 129 h 129"/>
                  <a:gd name="T22" fmla="*/ 69 w 128"/>
                  <a:gd name="T23" fmla="*/ 111 h 129"/>
                  <a:gd name="T24" fmla="*/ 84 w 128"/>
                  <a:gd name="T25" fmla="*/ 121 h 129"/>
                  <a:gd name="T26" fmla="*/ 100 w 128"/>
                  <a:gd name="T27" fmla="*/ 117 h 129"/>
                  <a:gd name="T28" fmla="*/ 104 w 128"/>
                  <a:gd name="T29" fmla="*/ 109 h 129"/>
                  <a:gd name="T30" fmla="*/ 102 w 128"/>
                  <a:gd name="T31" fmla="*/ 90 h 129"/>
                  <a:gd name="T32" fmla="*/ 122 w 128"/>
                  <a:gd name="T33" fmla="*/ 88 h 129"/>
                  <a:gd name="T34" fmla="*/ 127 w 128"/>
                  <a:gd name="T35" fmla="*/ 80 h 129"/>
                  <a:gd name="T36" fmla="*/ 126 w 128"/>
                  <a:gd name="T37" fmla="*/ 69 h 129"/>
                  <a:gd name="T38" fmla="*/ 109 w 128"/>
                  <a:gd name="T39" fmla="*/ 55 h 129"/>
                  <a:gd name="T40" fmla="*/ 121 w 128"/>
                  <a:gd name="T41" fmla="*/ 41 h 129"/>
                  <a:gd name="T42" fmla="*/ 118 w 128"/>
                  <a:gd name="T43" fmla="*/ 27 h 129"/>
                  <a:gd name="T44" fmla="*/ 95 w 128"/>
                  <a:gd name="T45" fmla="*/ 28 h 129"/>
                  <a:gd name="T46" fmla="*/ 88 w 128"/>
                  <a:gd name="T47" fmla="*/ 22 h 129"/>
                  <a:gd name="T48" fmla="*/ 86 w 128"/>
                  <a:gd name="T49" fmla="*/ 3 h 129"/>
                  <a:gd name="T50" fmla="*/ 76 w 128"/>
                  <a:gd name="T51" fmla="*/ 0 h 129"/>
                  <a:gd name="T52" fmla="*/ 67 w 128"/>
                  <a:gd name="T53" fmla="*/ 4 h 129"/>
                  <a:gd name="T54" fmla="*/ 55 w 128"/>
                  <a:gd name="T55" fmla="*/ 18 h 129"/>
                  <a:gd name="T56" fmla="*/ 38 w 128"/>
                  <a:gd name="T57" fmla="*/ 5 h 129"/>
                  <a:gd name="T58" fmla="*/ 24 w 128"/>
                  <a:gd name="T59" fmla="*/ 12 h 129"/>
                  <a:gd name="T60" fmla="*/ 28 w 128"/>
                  <a:gd name="T61" fmla="*/ 32 h 129"/>
                  <a:gd name="T62" fmla="*/ 32 w 128"/>
                  <a:gd name="T63" fmla="*/ 39 h 129"/>
                  <a:gd name="T64" fmla="*/ 30 w 128"/>
                  <a:gd name="T65" fmla="*/ 17 h 129"/>
                  <a:gd name="T66" fmla="*/ 50 w 128"/>
                  <a:gd name="T67" fmla="*/ 24 h 129"/>
                  <a:gd name="T68" fmla="*/ 59 w 128"/>
                  <a:gd name="T69" fmla="*/ 24 h 129"/>
                  <a:gd name="T70" fmla="*/ 74 w 128"/>
                  <a:gd name="T71" fmla="*/ 7 h 129"/>
                  <a:gd name="T72" fmla="*/ 81 w 128"/>
                  <a:gd name="T73" fmla="*/ 8 h 129"/>
                  <a:gd name="T74" fmla="*/ 86 w 128"/>
                  <a:gd name="T75" fmla="*/ 31 h 129"/>
                  <a:gd name="T76" fmla="*/ 111 w 128"/>
                  <a:gd name="T77" fmla="*/ 31 h 129"/>
                  <a:gd name="T78" fmla="*/ 115 w 128"/>
                  <a:gd name="T79" fmla="*/ 39 h 129"/>
                  <a:gd name="T80" fmla="*/ 104 w 128"/>
                  <a:gd name="T81" fmla="*/ 60 h 129"/>
                  <a:gd name="T82" fmla="*/ 120 w 128"/>
                  <a:gd name="T83" fmla="*/ 74 h 129"/>
                  <a:gd name="T84" fmla="*/ 119 w 128"/>
                  <a:gd name="T85" fmla="*/ 82 h 129"/>
                  <a:gd name="T86" fmla="*/ 100 w 128"/>
                  <a:gd name="T87" fmla="*/ 83 h 129"/>
                  <a:gd name="T88" fmla="*/ 93 w 128"/>
                  <a:gd name="T89" fmla="*/ 98 h 129"/>
                  <a:gd name="T90" fmla="*/ 90 w 128"/>
                  <a:gd name="T91" fmla="*/ 116 h 129"/>
                  <a:gd name="T92" fmla="*/ 73 w 128"/>
                  <a:gd name="T93" fmla="*/ 103 h 129"/>
                  <a:gd name="T94" fmla="*/ 60 w 128"/>
                  <a:gd name="T95" fmla="*/ 109 h 129"/>
                  <a:gd name="T96" fmla="*/ 53 w 128"/>
                  <a:gd name="T97" fmla="*/ 122 h 129"/>
                  <a:gd name="T98" fmla="*/ 45 w 128"/>
                  <a:gd name="T99" fmla="*/ 118 h 129"/>
                  <a:gd name="T100" fmla="*/ 38 w 128"/>
                  <a:gd name="T101" fmla="*/ 95 h 129"/>
                  <a:gd name="T102" fmla="*/ 29 w 128"/>
                  <a:gd name="T103" fmla="*/ 94 h 129"/>
                  <a:gd name="T104" fmla="*/ 12 w 128"/>
                  <a:gd name="T105" fmla="*/ 90 h 129"/>
                  <a:gd name="T106" fmla="*/ 24 w 128"/>
                  <a:gd name="T107" fmla="*/ 72 h 129"/>
                  <a:gd name="T108" fmla="*/ 7 w 128"/>
                  <a:gd name="T109" fmla="*/ 54 h 129"/>
                  <a:gd name="T110" fmla="*/ 7 w 128"/>
                  <a:gd name="T111" fmla="*/ 49 h 129"/>
                  <a:gd name="T112" fmla="*/ 22 w 128"/>
                  <a:gd name="T113" fmla="*/ 46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29">
                    <a:moveTo>
                      <a:pt x="24" y="38"/>
                    </a:moveTo>
                    <a:lnTo>
                      <a:pt x="24" y="38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4" y="40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5" y="94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3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4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8" y="105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2" y="125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7" y="128"/>
                    </a:lnTo>
                    <a:lnTo>
                      <a:pt x="60" y="124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69" y="111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74" y="11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6" y="122"/>
                    </a:lnTo>
                    <a:lnTo>
                      <a:pt x="88" y="123"/>
                    </a:lnTo>
                    <a:lnTo>
                      <a:pt x="91" y="123"/>
                    </a:lnTo>
                    <a:lnTo>
                      <a:pt x="93" y="122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5" y="89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20" y="89"/>
                    </a:lnTo>
                    <a:lnTo>
                      <a:pt x="122" y="88"/>
                    </a:lnTo>
                    <a:lnTo>
                      <a:pt x="125" y="87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3"/>
                    </a:lnTo>
                    <a:lnTo>
                      <a:pt x="127" y="70"/>
                    </a:lnTo>
                    <a:lnTo>
                      <a:pt x="126" y="69"/>
                    </a:lnTo>
                    <a:lnTo>
                      <a:pt x="123" y="67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1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88" y="2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7" y="5"/>
                    </a:lnTo>
                    <a:lnTo>
                      <a:pt x="86" y="3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7" y="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4" y="38"/>
                    </a:lnTo>
                    <a:close/>
                    <a:moveTo>
                      <a:pt x="30" y="42"/>
                    </a:moveTo>
                    <a:lnTo>
                      <a:pt x="32" y="39"/>
                    </a:lnTo>
                    <a:lnTo>
                      <a:pt x="32" y="39"/>
                    </a:lnTo>
                    <a:lnTo>
                      <a:pt x="35" y="34"/>
                    </a:lnTo>
                    <a:lnTo>
                      <a:pt x="35" y="2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7" y="1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7"/>
                    </a:lnTo>
                    <a:lnTo>
                      <a:pt x="86" y="31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5"/>
                    </a:lnTo>
                    <a:lnTo>
                      <a:pt x="98" y="34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5" y="38"/>
                    </a:lnTo>
                    <a:lnTo>
                      <a:pt x="115" y="38"/>
                    </a:lnTo>
                    <a:lnTo>
                      <a:pt x="115" y="39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5"/>
                    </a:lnTo>
                    <a:lnTo>
                      <a:pt x="108" y="68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0" y="83"/>
                    </a:lnTo>
                    <a:lnTo>
                      <a:pt x="97" y="87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3" y="94"/>
                    </a:lnTo>
                    <a:lnTo>
                      <a:pt x="93" y="9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7" y="104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2" y="103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3" y="105"/>
                    </a:lnTo>
                    <a:lnTo>
                      <a:pt x="60" y="109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05"/>
                    </a:lnTo>
                    <a:lnTo>
                      <a:pt x="45" y="105"/>
                    </a:lnTo>
                    <a:lnTo>
                      <a:pt x="44" y="101"/>
                    </a:lnTo>
                    <a:lnTo>
                      <a:pt x="42" y="97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35" y="94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2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63"/>
                    </a:lnTo>
                    <a:lnTo>
                      <a:pt x="18" y="6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30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54"/>
              <p:cNvSpPr/>
              <p:nvPr/>
            </p:nvSpPr>
            <p:spPr bwMode="auto">
              <a:xfrm>
                <a:off x="3568701" y="3019426"/>
                <a:ext cx="68263" cy="69850"/>
              </a:xfrm>
              <a:custGeom>
                <a:gdLst>
                  <a:gd name="T0" fmla="*/ 22 w 43"/>
                  <a:gd name="T1" fmla="*/ 44 h 44"/>
                  <a:gd name="T2" fmla="*/ 22 w 43"/>
                  <a:gd name="T3" fmla="*/ 44 h 44"/>
                  <a:gd name="T4" fmla="*/ 25 w 43"/>
                  <a:gd name="T5" fmla="*/ 44 h 44"/>
                  <a:gd name="T6" fmla="*/ 30 w 43"/>
                  <a:gd name="T7" fmla="*/ 41 h 44"/>
                  <a:gd name="T8" fmla="*/ 34 w 43"/>
                  <a:gd name="T9" fmla="*/ 40 h 44"/>
                  <a:gd name="T10" fmla="*/ 37 w 43"/>
                  <a:gd name="T11" fmla="*/ 38 h 44"/>
                  <a:gd name="T12" fmla="*/ 39 w 43"/>
                  <a:gd name="T13" fmla="*/ 34 h 44"/>
                  <a:gd name="T14" fmla="*/ 42 w 43"/>
                  <a:gd name="T15" fmla="*/ 31 h 44"/>
                  <a:gd name="T16" fmla="*/ 43 w 43"/>
                  <a:gd name="T17" fmla="*/ 26 h 44"/>
                  <a:gd name="T18" fmla="*/ 43 w 43"/>
                  <a:gd name="T19" fmla="*/ 23 h 44"/>
                  <a:gd name="T20" fmla="*/ 43 w 43"/>
                  <a:gd name="T21" fmla="*/ 23 h 44"/>
                  <a:gd name="T22" fmla="*/ 43 w 43"/>
                  <a:gd name="T23" fmla="*/ 18 h 44"/>
                  <a:gd name="T24" fmla="*/ 42 w 43"/>
                  <a:gd name="T25" fmla="*/ 13 h 44"/>
                  <a:gd name="T26" fmla="*/ 39 w 43"/>
                  <a:gd name="T27" fmla="*/ 10 h 44"/>
                  <a:gd name="T28" fmla="*/ 37 w 43"/>
                  <a:gd name="T29" fmla="*/ 7 h 44"/>
                  <a:gd name="T30" fmla="*/ 34 w 43"/>
                  <a:gd name="T31" fmla="*/ 4 h 44"/>
                  <a:gd name="T32" fmla="*/ 30 w 43"/>
                  <a:gd name="T33" fmla="*/ 3 h 44"/>
                  <a:gd name="T34" fmla="*/ 25 w 43"/>
                  <a:gd name="T35" fmla="*/ 1 h 44"/>
                  <a:gd name="T36" fmla="*/ 22 w 43"/>
                  <a:gd name="T37" fmla="*/ 0 h 44"/>
                  <a:gd name="T38" fmla="*/ 22 w 43"/>
                  <a:gd name="T39" fmla="*/ 0 h 44"/>
                  <a:gd name="T40" fmla="*/ 17 w 43"/>
                  <a:gd name="T41" fmla="*/ 1 h 44"/>
                  <a:gd name="T42" fmla="*/ 14 w 43"/>
                  <a:gd name="T43" fmla="*/ 3 h 44"/>
                  <a:gd name="T44" fmla="*/ 9 w 43"/>
                  <a:gd name="T45" fmla="*/ 4 h 44"/>
                  <a:gd name="T46" fmla="*/ 7 w 43"/>
                  <a:gd name="T47" fmla="*/ 7 h 44"/>
                  <a:gd name="T48" fmla="*/ 4 w 43"/>
                  <a:gd name="T49" fmla="*/ 10 h 44"/>
                  <a:gd name="T50" fmla="*/ 2 w 43"/>
                  <a:gd name="T51" fmla="*/ 13 h 44"/>
                  <a:gd name="T52" fmla="*/ 1 w 43"/>
                  <a:gd name="T53" fmla="*/ 18 h 44"/>
                  <a:gd name="T54" fmla="*/ 0 w 43"/>
                  <a:gd name="T55" fmla="*/ 23 h 44"/>
                  <a:gd name="T56" fmla="*/ 0 w 43"/>
                  <a:gd name="T57" fmla="*/ 23 h 44"/>
                  <a:gd name="T58" fmla="*/ 1 w 43"/>
                  <a:gd name="T59" fmla="*/ 26 h 44"/>
                  <a:gd name="T60" fmla="*/ 2 w 43"/>
                  <a:gd name="T61" fmla="*/ 31 h 44"/>
                  <a:gd name="T62" fmla="*/ 4 w 43"/>
                  <a:gd name="T63" fmla="*/ 34 h 44"/>
                  <a:gd name="T64" fmla="*/ 7 w 43"/>
                  <a:gd name="T65" fmla="*/ 38 h 44"/>
                  <a:gd name="T66" fmla="*/ 9 w 43"/>
                  <a:gd name="T67" fmla="*/ 40 h 44"/>
                  <a:gd name="T68" fmla="*/ 14 w 43"/>
                  <a:gd name="T69" fmla="*/ 41 h 44"/>
                  <a:gd name="T70" fmla="*/ 17 w 43"/>
                  <a:gd name="T71" fmla="*/ 44 h 44"/>
                  <a:gd name="T72" fmla="*/ 22 w 43"/>
                  <a:gd name="T73" fmla="*/ 44 h 44"/>
                  <a:gd name="T74" fmla="*/ 22 w 43"/>
                  <a:gd name="T75" fmla="*/ 44 h 44"/>
                  <a:gd name="T76" fmla="*/ 22 w 43"/>
                  <a:gd name="T77" fmla="*/ 7 h 44"/>
                  <a:gd name="T78" fmla="*/ 22 w 43"/>
                  <a:gd name="T79" fmla="*/ 7 h 44"/>
                  <a:gd name="T80" fmla="*/ 27 w 43"/>
                  <a:gd name="T81" fmla="*/ 9 h 44"/>
                  <a:gd name="T82" fmla="*/ 31 w 43"/>
                  <a:gd name="T83" fmla="*/ 12 h 44"/>
                  <a:gd name="T84" fmla="*/ 35 w 43"/>
                  <a:gd name="T85" fmla="*/ 17 h 44"/>
                  <a:gd name="T86" fmla="*/ 36 w 43"/>
                  <a:gd name="T87" fmla="*/ 23 h 44"/>
                  <a:gd name="T88" fmla="*/ 36 w 43"/>
                  <a:gd name="T89" fmla="*/ 23 h 44"/>
                  <a:gd name="T90" fmla="*/ 35 w 43"/>
                  <a:gd name="T91" fmla="*/ 27 h 44"/>
                  <a:gd name="T92" fmla="*/ 31 w 43"/>
                  <a:gd name="T93" fmla="*/ 32 h 44"/>
                  <a:gd name="T94" fmla="*/ 27 w 43"/>
                  <a:gd name="T95" fmla="*/ 35 h 44"/>
                  <a:gd name="T96" fmla="*/ 22 w 43"/>
                  <a:gd name="T97" fmla="*/ 37 h 44"/>
                  <a:gd name="T98" fmla="*/ 22 w 43"/>
                  <a:gd name="T99" fmla="*/ 37 h 44"/>
                  <a:gd name="T100" fmla="*/ 16 w 43"/>
                  <a:gd name="T101" fmla="*/ 35 h 44"/>
                  <a:gd name="T102" fmla="*/ 11 w 43"/>
                  <a:gd name="T103" fmla="*/ 32 h 44"/>
                  <a:gd name="T104" fmla="*/ 8 w 43"/>
                  <a:gd name="T105" fmla="*/ 27 h 44"/>
                  <a:gd name="T106" fmla="*/ 7 w 43"/>
                  <a:gd name="T107" fmla="*/ 23 h 44"/>
                  <a:gd name="T108" fmla="*/ 7 w 43"/>
                  <a:gd name="T109" fmla="*/ 23 h 44"/>
                  <a:gd name="T110" fmla="*/ 8 w 43"/>
                  <a:gd name="T111" fmla="*/ 17 h 44"/>
                  <a:gd name="T112" fmla="*/ 11 w 43"/>
                  <a:gd name="T113" fmla="*/ 12 h 44"/>
                  <a:gd name="T114" fmla="*/ 16 w 43"/>
                  <a:gd name="T115" fmla="*/ 9 h 44"/>
                  <a:gd name="T116" fmla="*/ 22 w 43"/>
                  <a:gd name="T117" fmla="*/ 7 h 44"/>
                  <a:gd name="T118" fmla="*/ 22 w 43"/>
                  <a:gd name="T119" fmla="*/ 7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18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  <a:moveTo>
                      <a:pt x="22" y="7"/>
                    </a:moveTo>
                    <a:lnTo>
                      <a:pt x="22" y="7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1" y="32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6" y="35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55"/>
            <p:cNvGrpSpPr/>
            <p:nvPr/>
          </p:nvGrpSpPr>
          <p:grpSpPr>
            <a:xfrm>
              <a:off x="7593134" y="2251443"/>
              <a:ext cx="300444" cy="300445"/>
              <a:chOff x="2536826" y="3541713"/>
              <a:chExt cx="363537" cy="363538"/>
            </a:xfrm>
            <a:solidFill>
              <a:schemeClr val="bg1"/>
            </a:solidFill>
          </p:grpSpPr>
          <p:sp>
            <p:nvSpPr>
              <p:cNvPr id="56" name="Freeform: Shape 56"/>
              <p:cNvSpPr/>
              <p:nvPr/>
            </p:nvSpPr>
            <p:spPr bwMode="auto">
              <a:xfrm>
                <a:off x="2538413" y="3541713"/>
                <a:ext cx="361950" cy="363538"/>
              </a:xfrm>
              <a:custGeom>
                <a:gdLst>
                  <a:gd name="T0" fmla="*/ 203 w 228"/>
                  <a:gd name="T1" fmla="*/ 7 h 229"/>
                  <a:gd name="T2" fmla="*/ 201 w 228"/>
                  <a:gd name="T3" fmla="*/ 4 h 229"/>
                  <a:gd name="T4" fmla="*/ 175 w 228"/>
                  <a:gd name="T5" fmla="*/ 1 h 229"/>
                  <a:gd name="T6" fmla="*/ 152 w 228"/>
                  <a:gd name="T7" fmla="*/ 13 h 229"/>
                  <a:gd name="T8" fmla="*/ 143 w 228"/>
                  <a:gd name="T9" fmla="*/ 29 h 229"/>
                  <a:gd name="T10" fmla="*/ 140 w 228"/>
                  <a:gd name="T11" fmla="*/ 53 h 229"/>
                  <a:gd name="T12" fmla="*/ 53 w 228"/>
                  <a:gd name="T13" fmla="*/ 140 h 229"/>
                  <a:gd name="T14" fmla="*/ 27 w 228"/>
                  <a:gd name="T15" fmla="*/ 143 h 229"/>
                  <a:gd name="T16" fmla="*/ 8 w 228"/>
                  <a:gd name="T17" fmla="*/ 159 h 229"/>
                  <a:gd name="T18" fmla="*/ 0 w 228"/>
                  <a:gd name="T19" fmla="*/ 182 h 229"/>
                  <a:gd name="T20" fmla="*/ 3 w 228"/>
                  <a:gd name="T21" fmla="*/ 202 h 229"/>
                  <a:gd name="T22" fmla="*/ 7 w 228"/>
                  <a:gd name="T23" fmla="*/ 203 h 229"/>
                  <a:gd name="T24" fmla="*/ 37 w 228"/>
                  <a:gd name="T25" fmla="*/ 176 h 229"/>
                  <a:gd name="T26" fmla="*/ 51 w 228"/>
                  <a:gd name="T27" fmla="*/ 191 h 229"/>
                  <a:gd name="T28" fmla="*/ 25 w 228"/>
                  <a:gd name="T29" fmla="*/ 221 h 229"/>
                  <a:gd name="T30" fmla="*/ 27 w 228"/>
                  <a:gd name="T31" fmla="*/ 224 h 229"/>
                  <a:gd name="T32" fmla="*/ 44 w 228"/>
                  <a:gd name="T33" fmla="*/ 229 h 229"/>
                  <a:gd name="T34" fmla="*/ 75 w 228"/>
                  <a:gd name="T35" fmla="*/ 216 h 229"/>
                  <a:gd name="T36" fmla="*/ 85 w 228"/>
                  <a:gd name="T37" fmla="*/ 200 h 229"/>
                  <a:gd name="T38" fmla="*/ 88 w 228"/>
                  <a:gd name="T39" fmla="*/ 175 h 229"/>
                  <a:gd name="T40" fmla="*/ 175 w 228"/>
                  <a:gd name="T41" fmla="*/ 89 h 229"/>
                  <a:gd name="T42" fmla="*/ 200 w 228"/>
                  <a:gd name="T43" fmla="*/ 85 h 229"/>
                  <a:gd name="T44" fmla="*/ 220 w 228"/>
                  <a:gd name="T45" fmla="*/ 70 h 229"/>
                  <a:gd name="T46" fmla="*/ 228 w 228"/>
                  <a:gd name="T47" fmla="*/ 46 h 229"/>
                  <a:gd name="T48" fmla="*/ 224 w 228"/>
                  <a:gd name="T49" fmla="*/ 27 h 229"/>
                  <a:gd name="T50" fmla="*/ 220 w 228"/>
                  <a:gd name="T51" fmla="*/ 25 h 229"/>
                  <a:gd name="T52" fmla="*/ 190 w 228"/>
                  <a:gd name="T53" fmla="*/ 52 h 229"/>
                  <a:gd name="T54" fmla="*/ 175 w 228"/>
                  <a:gd name="T55" fmla="*/ 37 h 229"/>
                  <a:gd name="T56" fmla="*/ 182 w 228"/>
                  <a:gd name="T57" fmla="*/ 56 h 229"/>
                  <a:gd name="T58" fmla="*/ 195 w 228"/>
                  <a:gd name="T59" fmla="*/ 58 h 229"/>
                  <a:gd name="T60" fmla="*/ 221 w 228"/>
                  <a:gd name="T61" fmla="*/ 44 h 229"/>
                  <a:gd name="T62" fmla="*/ 210 w 228"/>
                  <a:gd name="T63" fmla="*/ 70 h 229"/>
                  <a:gd name="T64" fmla="*/ 182 w 228"/>
                  <a:gd name="T65" fmla="*/ 81 h 229"/>
                  <a:gd name="T66" fmla="*/ 168 w 228"/>
                  <a:gd name="T67" fmla="*/ 79 h 229"/>
                  <a:gd name="T68" fmla="*/ 79 w 228"/>
                  <a:gd name="T69" fmla="*/ 166 h 229"/>
                  <a:gd name="T70" fmla="*/ 79 w 228"/>
                  <a:gd name="T71" fmla="*/ 175 h 229"/>
                  <a:gd name="T72" fmla="*/ 78 w 228"/>
                  <a:gd name="T73" fmla="*/ 197 h 229"/>
                  <a:gd name="T74" fmla="*/ 70 w 228"/>
                  <a:gd name="T75" fmla="*/ 211 h 229"/>
                  <a:gd name="T76" fmla="*/ 34 w 228"/>
                  <a:gd name="T77" fmla="*/ 219 h 229"/>
                  <a:gd name="T78" fmla="*/ 58 w 228"/>
                  <a:gd name="T79" fmla="*/ 191 h 229"/>
                  <a:gd name="T80" fmla="*/ 44 w 228"/>
                  <a:gd name="T81" fmla="*/ 171 h 229"/>
                  <a:gd name="T82" fmla="*/ 29 w 228"/>
                  <a:gd name="T83" fmla="*/ 173 h 229"/>
                  <a:gd name="T84" fmla="*/ 8 w 228"/>
                  <a:gd name="T85" fmla="*/ 175 h 229"/>
                  <a:gd name="T86" fmla="*/ 23 w 228"/>
                  <a:gd name="T87" fmla="*/ 154 h 229"/>
                  <a:gd name="T88" fmla="*/ 44 w 228"/>
                  <a:gd name="T89" fmla="*/ 147 h 229"/>
                  <a:gd name="T90" fmla="*/ 61 w 228"/>
                  <a:gd name="T91" fmla="*/ 150 h 229"/>
                  <a:gd name="T92" fmla="*/ 150 w 228"/>
                  <a:gd name="T93" fmla="*/ 62 h 229"/>
                  <a:gd name="T94" fmla="*/ 146 w 228"/>
                  <a:gd name="T95" fmla="*/ 49 h 229"/>
                  <a:gd name="T96" fmla="*/ 151 w 228"/>
                  <a:gd name="T97" fmla="*/ 27 h 229"/>
                  <a:gd name="T98" fmla="*/ 165 w 228"/>
                  <a:gd name="T99" fmla="*/ 11 h 229"/>
                  <a:gd name="T100" fmla="*/ 172 w 228"/>
                  <a:gd name="T101" fmla="*/ 30 h 229"/>
                  <a:gd name="T102" fmla="*/ 169 w 228"/>
                  <a:gd name="T103" fmla="*/ 42 h 2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8" h="229">
                    <a:moveTo>
                      <a:pt x="202" y="10"/>
                    </a:moveTo>
                    <a:lnTo>
                      <a:pt x="202" y="10"/>
                    </a:lnTo>
                    <a:lnTo>
                      <a:pt x="202" y="8"/>
                    </a:lnTo>
                    <a:lnTo>
                      <a:pt x="203" y="7"/>
                    </a:lnTo>
                    <a:lnTo>
                      <a:pt x="203" y="7"/>
                    </a:lnTo>
                    <a:lnTo>
                      <a:pt x="202" y="6"/>
                    </a:lnTo>
                    <a:lnTo>
                      <a:pt x="201" y="4"/>
                    </a:lnTo>
                    <a:lnTo>
                      <a:pt x="201" y="4"/>
                    </a:lnTo>
                    <a:lnTo>
                      <a:pt x="194" y="2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5" y="1"/>
                    </a:lnTo>
                    <a:lnTo>
                      <a:pt x="169" y="2"/>
                    </a:lnTo>
                    <a:lnTo>
                      <a:pt x="162" y="4"/>
                    </a:lnTo>
                    <a:lnTo>
                      <a:pt x="158" y="8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8" y="17"/>
                    </a:lnTo>
                    <a:lnTo>
                      <a:pt x="145" y="23"/>
                    </a:lnTo>
                    <a:lnTo>
                      <a:pt x="143" y="29"/>
                    </a:lnTo>
                    <a:lnTo>
                      <a:pt x="140" y="35"/>
                    </a:lnTo>
                    <a:lnTo>
                      <a:pt x="139" y="41"/>
                    </a:lnTo>
                    <a:lnTo>
                      <a:pt x="139" y="48"/>
                    </a:lnTo>
                    <a:lnTo>
                      <a:pt x="140" y="53"/>
                    </a:lnTo>
                    <a:lnTo>
                      <a:pt x="141" y="59"/>
                    </a:lnTo>
                    <a:lnTo>
                      <a:pt x="60" y="142"/>
                    </a:lnTo>
                    <a:lnTo>
                      <a:pt x="60" y="142"/>
                    </a:lnTo>
                    <a:lnTo>
                      <a:pt x="5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36" y="141"/>
                    </a:lnTo>
                    <a:lnTo>
                      <a:pt x="27" y="143"/>
                    </a:lnTo>
                    <a:lnTo>
                      <a:pt x="20" y="147"/>
                    </a:lnTo>
                    <a:lnTo>
                      <a:pt x="13" y="153"/>
                    </a:lnTo>
                    <a:lnTo>
                      <a:pt x="13" y="153"/>
                    </a:lnTo>
                    <a:lnTo>
                      <a:pt x="8" y="159"/>
                    </a:lnTo>
                    <a:lnTo>
                      <a:pt x="5" y="163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0" y="189"/>
                    </a:lnTo>
                    <a:lnTo>
                      <a:pt x="1" y="195"/>
                    </a:lnTo>
                    <a:lnTo>
                      <a:pt x="3" y="202"/>
                    </a:lnTo>
                    <a:lnTo>
                      <a:pt x="3" y="202"/>
                    </a:lnTo>
                    <a:lnTo>
                      <a:pt x="5" y="203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7" y="203"/>
                    </a:lnTo>
                    <a:lnTo>
                      <a:pt x="9" y="202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7" y="176"/>
                    </a:lnTo>
                    <a:lnTo>
                      <a:pt x="40" y="177"/>
                    </a:lnTo>
                    <a:lnTo>
                      <a:pt x="50" y="188"/>
                    </a:lnTo>
                    <a:lnTo>
                      <a:pt x="50" y="188"/>
                    </a:lnTo>
                    <a:lnTo>
                      <a:pt x="51" y="191"/>
                    </a:lnTo>
                    <a:lnTo>
                      <a:pt x="50" y="194"/>
                    </a:lnTo>
                    <a:lnTo>
                      <a:pt x="26" y="218"/>
                    </a:lnTo>
                    <a:lnTo>
                      <a:pt x="26" y="218"/>
                    </a:lnTo>
                    <a:lnTo>
                      <a:pt x="25" y="221"/>
                    </a:lnTo>
                    <a:lnTo>
                      <a:pt x="25" y="222"/>
                    </a:lnTo>
                    <a:lnTo>
                      <a:pt x="25" y="222"/>
                    </a:lnTo>
                    <a:lnTo>
                      <a:pt x="25" y="223"/>
                    </a:lnTo>
                    <a:lnTo>
                      <a:pt x="27" y="224"/>
                    </a:lnTo>
                    <a:lnTo>
                      <a:pt x="27" y="224"/>
                    </a:lnTo>
                    <a:lnTo>
                      <a:pt x="35" y="228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54" y="228"/>
                    </a:lnTo>
                    <a:lnTo>
                      <a:pt x="61" y="225"/>
                    </a:lnTo>
                    <a:lnTo>
                      <a:pt x="69" y="222"/>
                    </a:lnTo>
                    <a:lnTo>
                      <a:pt x="75" y="216"/>
                    </a:lnTo>
                    <a:lnTo>
                      <a:pt x="75" y="216"/>
                    </a:lnTo>
                    <a:lnTo>
                      <a:pt x="79" y="211"/>
                    </a:lnTo>
                    <a:lnTo>
                      <a:pt x="83" y="205"/>
                    </a:lnTo>
                    <a:lnTo>
                      <a:pt x="85" y="200"/>
                    </a:lnTo>
                    <a:lnTo>
                      <a:pt x="86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88" y="175"/>
                    </a:lnTo>
                    <a:lnTo>
                      <a:pt x="85" y="169"/>
                    </a:lnTo>
                    <a:lnTo>
                      <a:pt x="168" y="86"/>
                    </a:lnTo>
                    <a:lnTo>
                      <a:pt x="168" y="86"/>
                    </a:lnTo>
                    <a:lnTo>
                      <a:pt x="175" y="89"/>
                    </a:lnTo>
                    <a:lnTo>
                      <a:pt x="182" y="89"/>
                    </a:lnTo>
                    <a:lnTo>
                      <a:pt x="182" y="89"/>
                    </a:lnTo>
                    <a:lnTo>
                      <a:pt x="192" y="87"/>
                    </a:lnTo>
                    <a:lnTo>
                      <a:pt x="200" y="85"/>
                    </a:lnTo>
                    <a:lnTo>
                      <a:pt x="208" y="81"/>
                    </a:lnTo>
                    <a:lnTo>
                      <a:pt x="215" y="76"/>
                    </a:lnTo>
                    <a:lnTo>
                      <a:pt x="215" y="76"/>
                    </a:lnTo>
                    <a:lnTo>
                      <a:pt x="220" y="70"/>
                    </a:lnTo>
                    <a:lnTo>
                      <a:pt x="223" y="65"/>
                    </a:lnTo>
                    <a:lnTo>
                      <a:pt x="226" y="59"/>
                    </a:lnTo>
                    <a:lnTo>
                      <a:pt x="227" y="52"/>
                    </a:lnTo>
                    <a:lnTo>
                      <a:pt x="228" y="46"/>
                    </a:lnTo>
                    <a:lnTo>
                      <a:pt x="228" y="39"/>
                    </a:lnTo>
                    <a:lnTo>
                      <a:pt x="227" y="34"/>
                    </a:lnTo>
                    <a:lnTo>
                      <a:pt x="224" y="27"/>
                    </a:lnTo>
                    <a:lnTo>
                      <a:pt x="224" y="27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1" y="25"/>
                    </a:lnTo>
                    <a:lnTo>
                      <a:pt x="220" y="25"/>
                    </a:lnTo>
                    <a:lnTo>
                      <a:pt x="219" y="27"/>
                    </a:lnTo>
                    <a:lnTo>
                      <a:pt x="193" y="51"/>
                    </a:lnTo>
                    <a:lnTo>
                      <a:pt x="193" y="51"/>
                    </a:lnTo>
                    <a:lnTo>
                      <a:pt x="190" y="52"/>
                    </a:lnTo>
                    <a:lnTo>
                      <a:pt x="187" y="51"/>
                    </a:lnTo>
                    <a:lnTo>
                      <a:pt x="176" y="41"/>
                    </a:lnTo>
                    <a:lnTo>
                      <a:pt x="176" y="41"/>
                    </a:lnTo>
                    <a:lnTo>
                      <a:pt x="175" y="37"/>
                    </a:lnTo>
                    <a:lnTo>
                      <a:pt x="176" y="35"/>
                    </a:lnTo>
                    <a:lnTo>
                      <a:pt x="202" y="10"/>
                    </a:lnTo>
                    <a:close/>
                    <a:moveTo>
                      <a:pt x="172" y="45"/>
                    </a:moveTo>
                    <a:lnTo>
                      <a:pt x="182" y="56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59"/>
                    </a:lnTo>
                    <a:lnTo>
                      <a:pt x="195" y="58"/>
                    </a:lnTo>
                    <a:lnTo>
                      <a:pt x="199" y="56"/>
                    </a:lnTo>
                    <a:lnTo>
                      <a:pt x="220" y="35"/>
                    </a:lnTo>
                    <a:lnTo>
                      <a:pt x="220" y="35"/>
                    </a:lnTo>
                    <a:lnTo>
                      <a:pt x="221" y="44"/>
                    </a:lnTo>
                    <a:lnTo>
                      <a:pt x="220" y="53"/>
                    </a:lnTo>
                    <a:lnTo>
                      <a:pt x="216" y="63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05" y="74"/>
                    </a:lnTo>
                    <a:lnTo>
                      <a:pt x="198" y="79"/>
                    </a:lnTo>
                    <a:lnTo>
                      <a:pt x="190" y="80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75" y="80"/>
                    </a:lnTo>
                    <a:lnTo>
                      <a:pt x="168" y="79"/>
                    </a:lnTo>
                    <a:lnTo>
                      <a:pt x="168" y="79"/>
                    </a:lnTo>
                    <a:lnTo>
                      <a:pt x="166" y="79"/>
                    </a:lnTo>
                    <a:lnTo>
                      <a:pt x="165" y="79"/>
                    </a:lnTo>
                    <a:lnTo>
                      <a:pt x="79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8" y="169"/>
                    </a:lnTo>
                    <a:lnTo>
                      <a:pt x="78" y="169"/>
                    </a:lnTo>
                    <a:lnTo>
                      <a:pt x="79" y="175"/>
                    </a:lnTo>
                    <a:lnTo>
                      <a:pt x="81" y="180"/>
                    </a:lnTo>
                    <a:lnTo>
                      <a:pt x="81" y="186"/>
                    </a:lnTo>
                    <a:lnTo>
                      <a:pt x="81" y="191"/>
                    </a:lnTo>
                    <a:lnTo>
                      <a:pt x="78" y="197"/>
                    </a:lnTo>
                    <a:lnTo>
                      <a:pt x="76" y="202"/>
                    </a:lnTo>
                    <a:lnTo>
                      <a:pt x="74" y="207"/>
                    </a:lnTo>
                    <a:lnTo>
                      <a:pt x="70" y="211"/>
                    </a:lnTo>
                    <a:lnTo>
                      <a:pt x="70" y="211"/>
                    </a:lnTo>
                    <a:lnTo>
                      <a:pt x="62" y="217"/>
                    </a:lnTo>
                    <a:lnTo>
                      <a:pt x="54" y="221"/>
                    </a:lnTo>
                    <a:lnTo>
                      <a:pt x="43" y="222"/>
                    </a:lnTo>
                    <a:lnTo>
                      <a:pt x="34" y="219"/>
                    </a:lnTo>
                    <a:lnTo>
                      <a:pt x="55" y="198"/>
                    </a:lnTo>
                    <a:lnTo>
                      <a:pt x="55" y="198"/>
                    </a:lnTo>
                    <a:lnTo>
                      <a:pt x="57" y="195"/>
                    </a:lnTo>
                    <a:lnTo>
                      <a:pt x="58" y="191"/>
                    </a:lnTo>
                    <a:lnTo>
                      <a:pt x="58" y="187"/>
                    </a:lnTo>
                    <a:lnTo>
                      <a:pt x="56" y="183"/>
                    </a:lnTo>
                    <a:lnTo>
                      <a:pt x="44" y="171"/>
                    </a:lnTo>
                    <a:lnTo>
                      <a:pt x="44" y="171"/>
                    </a:lnTo>
                    <a:lnTo>
                      <a:pt x="41" y="169"/>
                    </a:lnTo>
                    <a:lnTo>
                      <a:pt x="37" y="169"/>
                    </a:lnTo>
                    <a:lnTo>
                      <a:pt x="33" y="170"/>
                    </a:lnTo>
                    <a:lnTo>
                      <a:pt x="29" y="173"/>
                    </a:lnTo>
                    <a:lnTo>
                      <a:pt x="8" y="194"/>
                    </a:lnTo>
                    <a:lnTo>
                      <a:pt x="8" y="194"/>
                    </a:lnTo>
                    <a:lnTo>
                      <a:pt x="7" y="184"/>
                    </a:lnTo>
                    <a:lnTo>
                      <a:pt x="8" y="175"/>
                    </a:lnTo>
                    <a:lnTo>
                      <a:pt x="12" y="166"/>
                    </a:lnTo>
                    <a:lnTo>
                      <a:pt x="18" y="159"/>
                    </a:lnTo>
                    <a:lnTo>
                      <a:pt x="18" y="159"/>
                    </a:lnTo>
                    <a:lnTo>
                      <a:pt x="23" y="154"/>
                    </a:lnTo>
                    <a:lnTo>
                      <a:pt x="30" y="150"/>
                    </a:lnTo>
                    <a:lnTo>
                      <a:pt x="37" y="148"/>
                    </a:lnTo>
                    <a:lnTo>
                      <a:pt x="44" y="147"/>
                    </a:lnTo>
                    <a:lnTo>
                      <a:pt x="44" y="147"/>
                    </a:lnTo>
                    <a:lnTo>
                      <a:pt x="53" y="148"/>
                    </a:lnTo>
                    <a:lnTo>
                      <a:pt x="58" y="149"/>
                    </a:lnTo>
                    <a:lnTo>
                      <a:pt x="58" y="149"/>
                    </a:lnTo>
                    <a:lnTo>
                      <a:pt x="61" y="150"/>
                    </a:lnTo>
                    <a:lnTo>
                      <a:pt x="63" y="149"/>
                    </a:lnTo>
                    <a:lnTo>
                      <a:pt x="148" y="63"/>
                    </a:lnTo>
                    <a:lnTo>
                      <a:pt x="148" y="63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7" y="53"/>
                    </a:lnTo>
                    <a:lnTo>
                      <a:pt x="146" y="49"/>
                    </a:lnTo>
                    <a:lnTo>
                      <a:pt x="146" y="43"/>
                    </a:lnTo>
                    <a:lnTo>
                      <a:pt x="147" y="37"/>
                    </a:lnTo>
                    <a:lnTo>
                      <a:pt x="148" y="31"/>
                    </a:lnTo>
                    <a:lnTo>
                      <a:pt x="151" y="27"/>
                    </a:lnTo>
                    <a:lnTo>
                      <a:pt x="154" y="22"/>
                    </a:lnTo>
                    <a:lnTo>
                      <a:pt x="158" y="17"/>
                    </a:lnTo>
                    <a:lnTo>
                      <a:pt x="158" y="17"/>
                    </a:lnTo>
                    <a:lnTo>
                      <a:pt x="165" y="11"/>
                    </a:lnTo>
                    <a:lnTo>
                      <a:pt x="174" y="8"/>
                    </a:lnTo>
                    <a:lnTo>
                      <a:pt x="183" y="7"/>
                    </a:lnTo>
                    <a:lnTo>
                      <a:pt x="193" y="9"/>
                    </a:lnTo>
                    <a:lnTo>
                      <a:pt x="172" y="30"/>
                    </a:lnTo>
                    <a:lnTo>
                      <a:pt x="172" y="30"/>
                    </a:lnTo>
                    <a:lnTo>
                      <a:pt x="169" y="34"/>
                    </a:lnTo>
                    <a:lnTo>
                      <a:pt x="168" y="37"/>
                    </a:lnTo>
                    <a:lnTo>
                      <a:pt x="169" y="42"/>
                    </a:lnTo>
                    <a:lnTo>
                      <a:pt x="172" y="45"/>
                    </a:lnTo>
                    <a:lnTo>
                      <a:pt x="1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57"/>
              <p:cNvSpPr/>
              <p:nvPr/>
            </p:nvSpPr>
            <p:spPr bwMode="auto">
              <a:xfrm>
                <a:off x="2735263" y="3740151"/>
                <a:ext cx="163513" cy="163513"/>
              </a:xfrm>
              <a:custGeom>
                <a:gdLst>
                  <a:gd name="T0" fmla="*/ 84 w 103"/>
                  <a:gd name="T1" fmla="*/ 93 h 103"/>
                  <a:gd name="T2" fmla="*/ 84 w 103"/>
                  <a:gd name="T3" fmla="*/ 93 h 103"/>
                  <a:gd name="T4" fmla="*/ 81 w 103"/>
                  <a:gd name="T5" fmla="*/ 96 h 103"/>
                  <a:gd name="T6" fmla="*/ 78 w 103"/>
                  <a:gd name="T7" fmla="*/ 93 h 103"/>
                  <a:gd name="T8" fmla="*/ 7 w 103"/>
                  <a:gd name="T9" fmla="*/ 22 h 103"/>
                  <a:gd name="T10" fmla="*/ 7 w 103"/>
                  <a:gd name="T11" fmla="*/ 22 h 103"/>
                  <a:gd name="T12" fmla="*/ 3 w 103"/>
                  <a:gd name="T13" fmla="*/ 22 h 103"/>
                  <a:gd name="T14" fmla="*/ 1 w 103"/>
                  <a:gd name="T15" fmla="*/ 22 h 103"/>
                  <a:gd name="T16" fmla="*/ 1 w 103"/>
                  <a:gd name="T17" fmla="*/ 22 h 103"/>
                  <a:gd name="T18" fmla="*/ 0 w 103"/>
                  <a:gd name="T19" fmla="*/ 25 h 103"/>
                  <a:gd name="T20" fmla="*/ 1 w 103"/>
                  <a:gd name="T21" fmla="*/ 28 h 103"/>
                  <a:gd name="T22" fmla="*/ 74 w 103"/>
                  <a:gd name="T23" fmla="*/ 99 h 103"/>
                  <a:gd name="T24" fmla="*/ 74 w 103"/>
                  <a:gd name="T25" fmla="*/ 99 h 103"/>
                  <a:gd name="T26" fmla="*/ 77 w 103"/>
                  <a:gd name="T27" fmla="*/ 101 h 103"/>
                  <a:gd name="T28" fmla="*/ 81 w 103"/>
                  <a:gd name="T29" fmla="*/ 103 h 103"/>
                  <a:gd name="T30" fmla="*/ 81 w 103"/>
                  <a:gd name="T31" fmla="*/ 103 h 103"/>
                  <a:gd name="T32" fmla="*/ 81 w 103"/>
                  <a:gd name="T33" fmla="*/ 103 h 103"/>
                  <a:gd name="T34" fmla="*/ 81 w 103"/>
                  <a:gd name="T35" fmla="*/ 103 h 103"/>
                  <a:gd name="T36" fmla="*/ 85 w 103"/>
                  <a:gd name="T37" fmla="*/ 101 h 103"/>
                  <a:gd name="T38" fmla="*/ 89 w 103"/>
                  <a:gd name="T39" fmla="*/ 99 h 103"/>
                  <a:gd name="T40" fmla="*/ 99 w 103"/>
                  <a:gd name="T41" fmla="*/ 89 h 103"/>
                  <a:gd name="T42" fmla="*/ 99 w 103"/>
                  <a:gd name="T43" fmla="*/ 89 h 103"/>
                  <a:gd name="T44" fmla="*/ 102 w 103"/>
                  <a:gd name="T45" fmla="*/ 84 h 103"/>
                  <a:gd name="T46" fmla="*/ 103 w 103"/>
                  <a:gd name="T47" fmla="*/ 80 h 103"/>
                  <a:gd name="T48" fmla="*/ 102 w 103"/>
                  <a:gd name="T49" fmla="*/ 76 h 103"/>
                  <a:gd name="T50" fmla="*/ 99 w 103"/>
                  <a:gd name="T51" fmla="*/ 72 h 103"/>
                  <a:gd name="T52" fmla="*/ 28 w 103"/>
                  <a:gd name="T53" fmla="*/ 1 h 103"/>
                  <a:gd name="T54" fmla="*/ 28 w 103"/>
                  <a:gd name="T55" fmla="*/ 1 h 103"/>
                  <a:gd name="T56" fmla="*/ 26 w 103"/>
                  <a:gd name="T57" fmla="*/ 0 h 103"/>
                  <a:gd name="T58" fmla="*/ 23 w 103"/>
                  <a:gd name="T59" fmla="*/ 1 h 103"/>
                  <a:gd name="T60" fmla="*/ 23 w 103"/>
                  <a:gd name="T61" fmla="*/ 1 h 103"/>
                  <a:gd name="T62" fmla="*/ 22 w 103"/>
                  <a:gd name="T63" fmla="*/ 3 h 103"/>
                  <a:gd name="T64" fmla="*/ 23 w 103"/>
                  <a:gd name="T65" fmla="*/ 6 h 103"/>
                  <a:gd name="T66" fmla="*/ 95 w 103"/>
                  <a:gd name="T67" fmla="*/ 77 h 103"/>
                  <a:gd name="T68" fmla="*/ 95 w 103"/>
                  <a:gd name="T69" fmla="*/ 77 h 103"/>
                  <a:gd name="T70" fmla="*/ 96 w 103"/>
                  <a:gd name="T71" fmla="*/ 80 h 103"/>
                  <a:gd name="T72" fmla="*/ 95 w 103"/>
                  <a:gd name="T73" fmla="*/ 83 h 103"/>
                  <a:gd name="T74" fmla="*/ 84 w 103"/>
                  <a:gd name="T75" fmla="*/ 93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03">
                    <a:moveTo>
                      <a:pt x="84" y="93"/>
                    </a:moveTo>
                    <a:lnTo>
                      <a:pt x="84" y="93"/>
                    </a:lnTo>
                    <a:lnTo>
                      <a:pt x="81" y="96"/>
                    </a:lnTo>
                    <a:lnTo>
                      <a:pt x="78" y="9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7" y="101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1" y="103"/>
                    </a:lnTo>
                    <a:lnTo>
                      <a:pt x="85" y="101"/>
                    </a:lnTo>
                    <a:lnTo>
                      <a:pt x="89" y="99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102" y="84"/>
                    </a:lnTo>
                    <a:lnTo>
                      <a:pt x="103" y="80"/>
                    </a:lnTo>
                    <a:lnTo>
                      <a:pt x="102" y="76"/>
                    </a:lnTo>
                    <a:lnTo>
                      <a:pt x="99" y="72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95" y="77"/>
                    </a:lnTo>
                    <a:lnTo>
                      <a:pt x="95" y="77"/>
                    </a:lnTo>
                    <a:lnTo>
                      <a:pt x="96" y="80"/>
                    </a:lnTo>
                    <a:lnTo>
                      <a:pt x="95" y="83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58"/>
              <p:cNvSpPr/>
              <p:nvPr/>
            </p:nvSpPr>
            <p:spPr bwMode="auto">
              <a:xfrm>
                <a:off x="2536826" y="3541713"/>
                <a:ext cx="147638" cy="147638"/>
              </a:xfrm>
              <a:custGeom>
                <a:gdLst>
                  <a:gd name="T0" fmla="*/ 42 w 93"/>
                  <a:gd name="T1" fmla="*/ 22 h 93"/>
                  <a:gd name="T2" fmla="*/ 21 w 93"/>
                  <a:gd name="T3" fmla="*/ 1 h 93"/>
                  <a:gd name="T4" fmla="*/ 21 w 93"/>
                  <a:gd name="T5" fmla="*/ 1 h 93"/>
                  <a:gd name="T6" fmla="*/ 19 w 93"/>
                  <a:gd name="T7" fmla="*/ 0 h 93"/>
                  <a:gd name="T8" fmla="*/ 16 w 93"/>
                  <a:gd name="T9" fmla="*/ 1 h 93"/>
                  <a:gd name="T10" fmla="*/ 1 w 93"/>
                  <a:gd name="T11" fmla="*/ 15 h 93"/>
                  <a:gd name="T12" fmla="*/ 1 w 93"/>
                  <a:gd name="T13" fmla="*/ 15 h 93"/>
                  <a:gd name="T14" fmla="*/ 0 w 93"/>
                  <a:gd name="T15" fmla="*/ 18 h 93"/>
                  <a:gd name="T16" fmla="*/ 1 w 93"/>
                  <a:gd name="T17" fmla="*/ 21 h 93"/>
                  <a:gd name="T18" fmla="*/ 23 w 93"/>
                  <a:gd name="T19" fmla="*/ 42 h 93"/>
                  <a:gd name="T20" fmla="*/ 23 w 93"/>
                  <a:gd name="T21" fmla="*/ 42 h 93"/>
                  <a:gd name="T22" fmla="*/ 26 w 93"/>
                  <a:gd name="T23" fmla="*/ 43 h 93"/>
                  <a:gd name="T24" fmla="*/ 26 w 93"/>
                  <a:gd name="T25" fmla="*/ 43 h 93"/>
                  <a:gd name="T26" fmla="*/ 28 w 93"/>
                  <a:gd name="T27" fmla="*/ 42 h 93"/>
                  <a:gd name="T28" fmla="*/ 33 w 93"/>
                  <a:gd name="T29" fmla="*/ 37 h 93"/>
                  <a:gd name="T30" fmla="*/ 87 w 93"/>
                  <a:gd name="T31" fmla="*/ 92 h 93"/>
                  <a:gd name="T32" fmla="*/ 87 w 93"/>
                  <a:gd name="T33" fmla="*/ 92 h 93"/>
                  <a:gd name="T34" fmla="*/ 90 w 93"/>
                  <a:gd name="T35" fmla="*/ 93 h 93"/>
                  <a:gd name="T36" fmla="*/ 90 w 93"/>
                  <a:gd name="T37" fmla="*/ 93 h 93"/>
                  <a:gd name="T38" fmla="*/ 92 w 93"/>
                  <a:gd name="T39" fmla="*/ 92 h 93"/>
                  <a:gd name="T40" fmla="*/ 92 w 93"/>
                  <a:gd name="T41" fmla="*/ 92 h 93"/>
                  <a:gd name="T42" fmla="*/ 93 w 93"/>
                  <a:gd name="T43" fmla="*/ 90 h 93"/>
                  <a:gd name="T44" fmla="*/ 92 w 93"/>
                  <a:gd name="T45" fmla="*/ 86 h 93"/>
                  <a:gd name="T46" fmla="*/ 37 w 93"/>
                  <a:gd name="T47" fmla="*/ 32 h 93"/>
                  <a:gd name="T48" fmla="*/ 42 w 93"/>
                  <a:gd name="T49" fmla="*/ 28 h 93"/>
                  <a:gd name="T50" fmla="*/ 42 w 93"/>
                  <a:gd name="T51" fmla="*/ 28 h 93"/>
                  <a:gd name="T52" fmla="*/ 43 w 93"/>
                  <a:gd name="T53" fmla="*/ 25 h 93"/>
                  <a:gd name="T54" fmla="*/ 42 w 93"/>
                  <a:gd name="T55" fmla="*/ 22 h 93"/>
                  <a:gd name="T56" fmla="*/ 42 w 93"/>
                  <a:gd name="T57" fmla="*/ 22 h 93"/>
                  <a:gd name="T58" fmla="*/ 26 w 93"/>
                  <a:gd name="T59" fmla="*/ 35 h 93"/>
                  <a:gd name="T60" fmla="*/ 9 w 93"/>
                  <a:gd name="T61" fmla="*/ 18 h 93"/>
                  <a:gd name="T62" fmla="*/ 19 w 93"/>
                  <a:gd name="T63" fmla="*/ 9 h 93"/>
                  <a:gd name="T64" fmla="*/ 35 w 93"/>
                  <a:gd name="T65" fmla="*/ 25 h 93"/>
                  <a:gd name="T66" fmla="*/ 26 w 93"/>
                  <a:gd name="T67" fmla="*/ 3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3">
                    <a:moveTo>
                      <a:pt x="42" y="22"/>
                    </a:moveTo>
                    <a:lnTo>
                      <a:pt x="21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8" y="42"/>
                    </a:lnTo>
                    <a:lnTo>
                      <a:pt x="33" y="37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90" y="93"/>
                    </a:lnTo>
                    <a:lnTo>
                      <a:pt x="90" y="93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3" y="90"/>
                    </a:lnTo>
                    <a:lnTo>
                      <a:pt x="92" y="86"/>
                    </a:lnTo>
                    <a:lnTo>
                      <a:pt x="37" y="32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2"/>
                    </a:lnTo>
                    <a:close/>
                    <a:moveTo>
                      <a:pt x="26" y="35"/>
                    </a:moveTo>
                    <a:lnTo>
                      <a:pt x="9" y="18"/>
                    </a:lnTo>
                    <a:lnTo>
                      <a:pt x="19" y="9"/>
                    </a:lnTo>
                    <a:lnTo>
                      <a:pt x="35" y="25"/>
                    </a:lnTo>
                    <a:lnTo>
                      <a:pt x="2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59"/>
            <p:cNvGrpSpPr/>
            <p:nvPr/>
          </p:nvGrpSpPr>
          <p:grpSpPr>
            <a:xfrm>
              <a:off x="8845850" y="1687924"/>
              <a:ext cx="393595" cy="299132"/>
              <a:chOff x="3240088" y="4721226"/>
              <a:chExt cx="476250" cy="361950"/>
            </a:xfrm>
            <a:solidFill>
              <a:schemeClr val="bg1"/>
            </a:solidFill>
          </p:grpSpPr>
          <p:sp>
            <p:nvSpPr>
              <p:cNvPr id="51" name="Freeform: Shape 60"/>
              <p:cNvSpPr/>
              <p:nvPr/>
            </p:nvSpPr>
            <p:spPr bwMode="auto">
              <a:xfrm>
                <a:off x="3513138" y="4878388"/>
                <a:ext cx="203200" cy="204788"/>
              </a:xfrm>
              <a:custGeom>
                <a:gdLst>
                  <a:gd name="T0" fmla="*/ 83 w 128"/>
                  <a:gd name="T1" fmla="*/ 0 h 129"/>
                  <a:gd name="T2" fmla="*/ 78 w 128"/>
                  <a:gd name="T3" fmla="*/ 3 h 129"/>
                  <a:gd name="T4" fmla="*/ 78 w 128"/>
                  <a:gd name="T5" fmla="*/ 6 h 129"/>
                  <a:gd name="T6" fmla="*/ 80 w 128"/>
                  <a:gd name="T7" fmla="*/ 7 h 129"/>
                  <a:gd name="T8" fmla="*/ 99 w 128"/>
                  <a:gd name="T9" fmla="*/ 15 h 129"/>
                  <a:gd name="T10" fmla="*/ 111 w 128"/>
                  <a:gd name="T11" fmla="*/ 25 h 129"/>
                  <a:gd name="T12" fmla="*/ 119 w 128"/>
                  <a:gd name="T13" fmla="*/ 36 h 129"/>
                  <a:gd name="T14" fmla="*/ 121 w 128"/>
                  <a:gd name="T15" fmla="*/ 50 h 129"/>
                  <a:gd name="T16" fmla="*/ 120 w 128"/>
                  <a:gd name="T17" fmla="*/ 58 h 129"/>
                  <a:gd name="T18" fmla="*/ 115 w 128"/>
                  <a:gd name="T19" fmla="*/ 69 h 129"/>
                  <a:gd name="T20" fmla="*/ 102 w 128"/>
                  <a:gd name="T21" fmla="*/ 83 h 129"/>
                  <a:gd name="T22" fmla="*/ 94 w 128"/>
                  <a:gd name="T23" fmla="*/ 90 h 129"/>
                  <a:gd name="T24" fmla="*/ 92 w 128"/>
                  <a:gd name="T25" fmla="*/ 94 h 129"/>
                  <a:gd name="T26" fmla="*/ 92 w 128"/>
                  <a:gd name="T27" fmla="*/ 121 h 129"/>
                  <a:gd name="T28" fmla="*/ 76 w 128"/>
                  <a:gd name="T29" fmla="*/ 111 h 129"/>
                  <a:gd name="T30" fmla="*/ 70 w 128"/>
                  <a:gd name="T31" fmla="*/ 105 h 129"/>
                  <a:gd name="T32" fmla="*/ 66 w 128"/>
                  <a:gd name="T33" fmla="*/ 104 h 129"/>
                  <a:gd name="T34" fmla="*/ 60 w 128"/>
                  <a:gd name="T35" fmla="*/ 105 h 129"/>
                  <a:gd name="T36" fmla="*/ 55 w 128"/>
                  <a:gd name="T37" fmla="*/ 107 h 129"/>
                  <a:gd name="T38" fmla="*/ 50 w 128"/>
                  <a:gd name="T39" fmla="*/ 108 h 129"/>
                  <a:gd name="T40" fmla="*/ 25 w 128"/>
                  <a:gd name="T41" fmla="*/ 104 h 129"/>
                  <a:gd name="T42" fmla="*/ 5 w 128"/>
                  <a:gd name="T43" fmla="*/ 94 h 129"/>
                  <a:gd name="T44" fmla="*/ 2 w 128"/>
                  <a:gd name="T45" fmla="*/ 94 h 129"/>
                  <a:gd name="T46" fmla="*/ 0 w 128"/>
                  <a:gd name="T47" fmla="*/ 95 h 129"/>
                  <a:gd name="T48" fmla="*/ 1 w 128"/>
                  <a:gd name="T49" fmla="*/ 100 h 129"/>
                  <a:gd name="T50" fmla="*/ 11 w 128"/>
                  <a:gd name="T51" fmla="*/ 107 h 129"/>
                  <a:gd name="T52" fmla="*/ 36 w 128"/>
                  <a:gd name="T53" fmla="*/ 114 h 129"/>
                  <a:gd name="T54" fmla="*/ 50 w 128"/>
                  <a:gd name="T55" fmla="*/ 115 h 129"/>
                  <a:gd name="T56" fmla="*/ 63 w 128"/>
                  <a:gd name="T57" fmla="*/ 112 h 129"/>
                  <a:gd name="T58" fmla="*/ 66 w 128"/>
                  <a:gd name="T59" fmla="*/ 111 h 129"/>
                  <a:gd name="T60" fmla="*/ 71 w 128"/>
                  <a:gd name="T61" fmla="*/ 116 h 129"/>
                  <a:gd name="T62" fmla="*/ 85 w 128"/>
                  <a:gd name="T63" fmla="*/ 125 h 129"/>
                  <a:gd name="T64" fmla="*/ 95 w 128"/>
                  <a:gd name="T65" fmla="*/ 129 h 129"/>
                  <a:gd name="T66" fmla="*/ 95 w 128"/>
                  <a:gd name="T67" fmla="*/ 129 h 129"/>
                  <a:gd name="T68" fmla="*/ 98 w 128"/>
                  <a:gd name="T69" fmla="*/ 128 h 129"/>
                  <a:gd name="T70" fmla="*/ 99 w 128"/>
                  <a:gd name="T71" fmla="*/ 125 h 129"/>
                  <a:gd name="T72" fmla="*/ 99 w 128"/>
                  <a:gd name="T73" fmla="*/ 95 h 129"/>
                  <a:gd name="T74" fmla="*/ 116 w 128"/>
                  <a:gd name="T75" fmla="*/ 80 h 129"/>
                  <a:gd name="T76" fmla="*/ 123 w 128"/>
                  <a:gd name="T77" fmla="*/ 68 h 129"/>
                  <a:gd name="T78" fmla="*/ 127 w 128"/>
                  <a:gd name="T79" fmla="*/ 56 h 129"/>
                  <a:gd name="T80" fmla="*/ 128 w 128"/>
                  <a:gd name="T81" fmla="*/ 50 h 129"/>
                  <a:gd name="T82" fmla="*/ 125 w 128"/>
                  <a:gd name="T83" fmla="*/ 34 h 129"/>
                  <a:gd name="T84" fmla="*/ 116 w 128"/>
                  <a:gd name="T85" fmla="*/ 20 h 129"/>
                  <a:gd name="T86" fmla="*/ 102 w 128"/>
                  <a:gd name="T87" fmla="*/ 10 h 129"/>
                  <a:gd name="T88" fmla="*/ 83 w 128"/>
                  <a:gd name="T89" fmla="*/ 0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8" h="129">
                    <a:moveTo>
                      <a:pt x="83" y="0"/>
                    </a:moveTo>
                    <a:lnTo>
                      <a:pt x="83" y="0"/>
                    </a:lnTo>
                    <a:lnTo>
                      <a:pt x="80" y="0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90" y="11"/>
                    </a:lnTo>
                    <a:lnTo>
                      <a:pt x="99" y="15"/>
                    </a:lnTo>
                    <a:lnTo>
                      <a:pt x="106" y="19"/>
                    </a:lnTo>
                    <a:lnTo>
                      <a:pt x="111" y="25"/>
                    </a:lnTo>
                    <a:lnTo>
                      <a:pt x="115" y="29"/>
                    </a:lnTo>
                    <a:lnTo>
                      <a:pt x="119" y="36"/>
                    </a:lnTo>
                    <a:lnTo>
                      <a:pt x="120" y="42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0" y="58"/>
                    </a:lnTo>
                    <a:lnTo>
                      <a:pt x="118" y="63"/>
                    </a:lnTo>
                    <a:lnTo>
                      <a:pt x="115" y="69"/>
                    </a:lnTo>
                    <a:lnTo>
                      <a:pt x="111" y="75"/>
                    </a:lnTo>
                    <a:lnTo>
                      <a:pt x="102" y="83"/>
                    </a:lnTo>
                    <a:lnTo>
                      <a:pt x="94" y="90"/>
                    </a:lnTo>
                    <a:lnTo>
                      <a:pt x="94" y="90"/>
                    </a:lnTo>
                    <a:lnTo>
                      <a:pt x="93" y="91"/>
                    </a:lnTo>
                    <a:lnTo>
                      <a:pt x="92" y="94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83" y="116"/>
                    </a:lnTo>
                    <a:lnTo>
                      <a:pt x="76" y="111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9" y="104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55" y="107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37" y="107"/>
                    </a:lnTo>
                    <a:lnTo>
                      <a:pt x="25" y="104"/>
                    </a:lnTo>
                    <a:lnTo>
                      <a:pt x="15" y="100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2" y="94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1" y="107"/>
                    </a:lnTo>
                    <a:lnTo>
                      <a:pt x="23" y="111"/>
                    </a:lnTo>
                    <a:lnTo>
                      <a:pt x="36" y="114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56" y="11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71" y="116"/>
                    </a:lnTo>
                    <a:lnTo>
                      <a:pt x="76" y="119"/>
                    </a:lnTo>
                    <a:lnTo>
                      <a:pt x="85" y="125"/>
                    </a:lnTo>
                    <a:lnTo>
                      <a:pt x="92" y="128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5" y="129"/>
                    </a:lnTo>
                    <a:lnTo>
                      <a:pt x="98" y="128"/>
                    </a:lnTo>
                    <a:lnTo>
                      <a:pt x="98" y="128"/>
                    </a:lnTo>
                    <a:lnTo>
                      <a:pt x="99" y="125"/>
                    </a:lnTo>
                    <a:lnTo>
                      <a:pt x="99" y="95"/>
                    </a:lnTo>
                    <a:lnTo>
                      <a:pt x="99" y="95"/>
                    </a:lnTo>
                    <a:lnTo>
                      <a:pt x="112" y="84"/>
                    </a:lnTo>
                    <a:lnTo>
                      <a:pt x="116" y="80"/>
                    </a:lnTo>
                    <a:lnTo>
                      <a:pt x="120" y="74"/>
                    </a:lnTo>
                    <a:lnTo>
                      <a:pt x="123" y="68"/>
                    </a:lnTo>
                    <a:lnTo>
                      <a:pt x="126" y="62"/>
                    </a:lnTo>
                    <a:lnTo>
                      <a:pt x="127" y="56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27" y="41"/>
                    </a:lnTo>
                    <a:lnTo>
                      <a:pt x="125" y="34"/>
                    </a:lnTo>
                    <a:lnTo>
                      <a:pt x="121" y="27"/>
                    </a:lnTo>
                    <a:lnTo>
                      <a:pt x="116" y="20"/>
                    </a:lnTo>
                    <a:lnTo>
                      <a:pt x="111" y="14"/>
                    </a:lnTo>
                    <a:lnTo>
                      <a:pt x="102" y="10"/>
                    </a:lnTo>
                    <a:lnTo>
                      <a:pt x="93" y="5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61"/>
              <p:cNvSpPr/>
              <p:nvPr/>
            </p:nvSpPr>
            <p:spPr bwMode="auto">
              <a:xfrm>
                <a:off x="3240088" y="4721226"/>
                <a:ext cx="374650" cy="342900"/>
              </a:xfrm>
              <a:custGeom>
                <a:gdLst>
                  <a:gd name="T0" fmla="*/ 235 w 236"/>
                  <a:gd name="T1" fmla="*/ 85 h 216"/>
                  <a:gd name="T2" fmla="*/ 227 w 236"/>
                  <a:gd name="T3" fmla="*/ 57 h 216"/>
                  <a:gd name="T4" fmla="*/ 210 w 236"/>
                  <a:gd name="T5" fmla="*/ 34 h 216"/>
                  <a:gd name="T6" fmla="*/ 186 w 236"/>
                  <a:gd name="T7" fmla="*/ 15 h 216"/>
                  <a:gd name="T8" fmla="*/ 154 w 236"/>
                  <a:gd name="T9" fmla="*/ 3 h 216"/>
                  <a:gd name="T10" fmla="*/ 119 w 236"/>
                  <a:gd name="T11" fmla="*/ 0 h 216"/>
                  <a:gd name="T12" fmla="*/ 94 w 236"/>
                  <a:gd name="T13" fmla="*/ 1 h 216"/>
                  <a:gd name="T14" fmla="*/ 62 w 236"/>
                  <a:gd name="T15" fmla="*/ 10 h 216"/>
                  <a:gd name="T16" fmla="*/ 35 w 236"/>
                  <a:gd name="T17" fmla="*/ 27 h 216"/>
                  <a:gd name="T18" fmla="*/ 14 w 236"/>
                  <a:gd name="T19" fmla="*/ 49 h 216"/>
                  <a:gd name="T20" fmla="*/ 2 w 236"/>
                  <a:gd name="T21" fmla="*/ 76 h 216"/>
                  <a:gd name="T22" fmla="*/ 0 w 236"/>
                  <a:gd name="T23" fmla="*/ 96 h 216"/>
                  <a:gd name="T24" fmla="*/ 8 w 236"/>
                  <a:gd name="T25" fmla="*/ 128 h 216"/>
                  <a:gd name="T26" fmla="*/ 28 w 236"/>
                  <a:gd name="T27" fmla="*/ 153 h 216"/>
                  <a:gd name="T28" fmla="*/ 43 w 236"/>
                  <a:gd name="T29" fmla="*/ 213 h 216"/>
                  <a:gd name="T30" fmla="*/ 44 w 236"/>
                  <a:gd name="T31" fmla="*/ 216 h 216"/>
                  <a:gd name="T32" fmla="*/ 47 w 236"/>
                  <a:gd name="T33" fmla="*/ 216 h 216"/>
                  <a:gd name="T34" fmla="*/ 52 w 236"/>
                  <a:gd name="T35" fmla="*/ 214 h 216"/>
                  <a:gd name="T36" fmla="*/ 86 w 236"/>
                  <a:gd name="T37" fmla="*/ 189 h 216"/>
                  <a:gd name="T38" fmla="*/ 108 w 236"/>
                  <a:gd name="T39" fmla="*/ 185 h 216"/>
                  <a:gd name="T40" fmla="*/ 135 w 236"/>
                  <a:gd name="T41" fmla="*/ 185 h 216"/>
                  <a:gd name="T42" fmla="*/ 169 w 236"/>
                  <a:gd name="T43" fmla="*/ 179 h 216"/>
                  <a:gd name="T44" fmla="*/ 196 w 236"/>
                  <a:gd name="T45" fmla="*/ 166 h 216"/>
                  <a:gd name="T46" fmla="*/ 217 w 236"/>
                  <a:gd name="T47" fmla="*/ 147 h 216"/>
                  <a:gd name="T48" fmla="*/ 231 w 236"/>
                  <a:gd name="T49" fmla="*/ 124 h 216"/>
                  <a:gd name="T50" fmla="*/ 236 w 236"/>
                  <a:gd name="T51" fmla="*/ 96 h 216"/>
                  <a:gd name="T52" fmla="*/ 123 w 236"/>
                  <a:gd name="T53" fmla="*/ 178 h 216"/>
                  <a:gd name="T54" fmla="*/ 93 w 236"/>
                  <a:gd name="T55" fmla="*/ 174 h 216"/>
                  <a:gd name="T56" fmla="*/ 90 w 236"/>
                  <a:gd name="T57" fmla="*/ 175 h 216"/>
                  <a:gd name="T58" fmla="*/ 58 w 236"/>
                  <a:gd name="T59" fmla="*/ 202 h 216"/>
                  <a:gd name="T60" fmla="*/ 50 w 236"/>
                  <a:gd name="T61" fmla="*/ 164 h 216"/>
                  <a:gd name="T62" fmla="*/ 49 w 236"/>
                  <a:gd name="T63" fmla="*/ 161 h 216"/>
                  <a:gd name="T64" fmla="*/ 21 w 236"/>
                  <a:gd name="T65" fmla="*/ 134 h 216"/>
                  <a:gd name="T66" fmla="*/ 8 w 236"/>
                  <a:gd name="T67" fmla="*/ 106 h 216"/>
                  <a:gd name="T68" fmla="*/ 8 w 236"/>
                  <a:gd name="T69" fmla="*/ 86 h 216"/>
                  <a:gd name="T70" fmla="*/ 16 w 236"/>
                  <a:gd name="T71" fmla="*/ 61 h 216"/>
                  <a:gd name="T72" fmla="*/ 33 w 236"/>
                  <a:gd name="T73" fmla="*/ 38 h 216"/>
                  <a:gd name="T74" fmla="*/ 56 w 236"/>
                  <a:gd name="T75" fmla="*/ 22 h 216"/>
                  <a:gd name="T76" fmla="*/ 85 w 236"/>
                  <a:gd name="T77" fmla="*/ 10 h 216"/>
                  <a:gd name="T78" fmla="*/ 119 w 236"/>
                  <a:gd name="T79" fmla="*/ 7 h 216"/>
                  <a:gd name="T80" fmla="*/ 141 w 236"/>
                  <a:gd name="T81" fmla="*/ 8 h 216"/>
                  <a:gd name="T82" fmla="*/ 172 w 236"/>
                  <a:gd name="T83" fmla="*/ 17 h 216"/>
                  <a:gd name="T84" fmla="*/ 197 w 236"/>
                  <a:gd name="T85" fmla="*/ 33 h 216"/>
                  <a:gd name="T86" fmla="*/ 216 w 236"/>
                  <a:gd name="T87" fmla="*/ 52 h 216"/>
                  <a:gd name="T88" fmla="*/ 227 w 236"/>
                  <a:gd name="T89" fmla="*/ 77 h 216"/>
                  <a:gd name="T90" fmla="*/ 229 w 236"/>
                  <a:gd name="T91" fmla="*/ 96 h 216"/>
                  <a:gd name="T92" fmla="*/ 224 w 236"/>
                  <a:gd name="T93" fmla="*/ 121 h 216"/>
                  <a:gd name="T94" fmla="*/ 211 w 236"/>
                  <a:gd name="T95" fmla="*/ 144 h 216"/>
                  <a:gd name="T96" fmla="*/ 191 w 236"/>
                  <a:gd name="T97" fmla="*/ 160 h 216"/>
                  <a:gd name="T98" fmla="*/ 166 w 236"/>
                  <a:gd name="T99" fmla="*/ 172 h 216"/>
                  <a:gd name="T100" fmla="*/ 134 w 236"/>
                  <a:gd name="T101" fmla="*/ 178 h 2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6" h="216">
                    <a:moveTo>
                      <a:pt x="236" y="96"/>
                    </a:moveTo>
                    <a:lnTo>
                      <a:pt x="236" y="96"/>
                    </a:lnTo>
                    <a:lnTo>
                      <a:pt x="235" y="85"/>
                    </a:lnTo>
                    <a:lnTo>
                      <a:pt x="234" y="76"/>
                    </a:lnTo>
                    <a:lnTo>
                      <a:pt x="230" y="67"/>
                    </a:lnTo>
                    <a:lnTo>
                      <a:pt x="227" y="57"/>
                    </a:lnTo>
                    <a:lnTo>
                      <a:pt x="222" y="49"/>
                    </a:lnTo>
                    <a:lnTo>
                      <a:pt x="216" y="41"/>
                    </a:lnTo>
                    <a:lnTo>
                      <a:pt x="210" y="34"/>
                    </a:lnTo>
                    <a:lnTo>
                      <a:pt x="202" y="27"/>
                    </a:lnTo>
                    <a:lnTo>
                      <a:pt x="194" y="21"/>
                    </a:lnTo>
                    <a:lnTo>
                      <a:pt x="186" y="15"/>
                    </a:lnTo>
                    <a:lnTo>
                      <a:pt x="175" y="10"/>
                    </a:lnTo>
                    <a:lnTo>
                      <a:pt x="166" y="7"/>
                    </a:lnTo>
                    <a:lnTo>
                      <a:pt x="154" y="3"/>
                    </a:lnTo>
                    <a:lnTo>
                      <a:pt x="144" y="1"/>
                    </a:lnTo>
                    <a:lnTo>
                      <a:pt x="132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4" y="1"/>
                    </a:lnTo>
                    <a:lnTo>
                      <a:pt x="83" y="3"/>
                    </a:lnTo>
                    <a:lnTo>
                      <a:pt x="72" y="7"/>
                    </a:lnTo>
                    <a:lnTo>
                      <a:pt x="62" y="10"/>
                    </a:lnTo>
                    <a:lnTo>
                      <a:pt x="52" y="15"/>
                    </a:lnTo>
                    <a:lnTo>
                      <a:pt x="43" y="21"/>
                    </a:lnTo>
                    <a:lnTo>
                      <a:pt x="35" y="27"/>
                    </a:lnTo>
                    <a:lnTo>
                      <a:pt x="27" y="34"/>
                    </a:lnTo>
                    <a:lnTo>
                      <a:pt x="20" y="42"/>
                    </a:lnTo>
                    <a:lnTo>
                      <a:pt x="14" y="49"/>
                    </a:lnTo>
                    <a:lnTo>
                      <a:pt x="9" y="58"/>
                    </a:lnTo>
                    <a:lnTo>
                      <a:pt x="6" y="67"/>
                    </a:lnTo>
                    <a:lnTo>
                      <a:pt x="2" y="76"/>
                    </a:lnTo>
                    <a:lnTo>
                      <a:pt x="1" y="8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1" y="107"/>
                    </a:lnTo>
                    <a:lnTo>
                      <a:pt x="4" y="118"/>
                    </a:lnTo>
                    <a:lnTo>
                      <a:pt x="8" y="128"/>
                    </a:lnTo>
                    <a:lnTo>
                      <a:pt x="14" y="138"/>
                    </a:lnTo>
                    <a:lnTo>
                      <a:pt x="21" y="146"/>
                    </a:lnTo>
                    <a:lnTo>
                      <a:pt x="28" y="153"/>
                    </a:lnTo>
                    <a:lnTo>
                      <a:pt x="35" y="160"/>
                    </a:lnTo>
                    <a:lnTo>
                      <a:pt x="43" y="166"/>
                    </a:lnTo>
                    <a:lnTo>
                      <a:pt x="43" y="213"/>
                    </a:lnTo>
                    <a:lnTo>
                      <a:pt x="43" y="213"/>
                    </a:lnTo>
                    <a:lnTo>
                      <a:pt x="43" y="215"/>
                    </a:lnTo>
                    <a:lnTo>
                      <a:pt x="44" y="216"/>
                    </a:lnTo>
                    <a:lnTo>
                      <a:pt x="44" y="216"/>
                    </a:lnTo>
                    <a:lnTo>
                      <a:pt x="47" y="216"/>
                    </a:lnTo>
                    <a:lnTo>
                      <a:pt x="47" y="216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52" y="214"/>
                    </a:lnTo>
                    <a:lnTo>
                      <a:pt x="64" y="207"/>
                    </a:lnTo>
                    <a:lnTo>
                      <a:pt x="78" y="196"/>
                    </a:lnTo>
                    <a:lnTo>
                      <a:pt x="86" y="189"/>
                    </a:lnTo>
                    <a:lnTo>
                      <a:pt x="94" y="182"/>
                    </a:lnTo>
                    <a:lnTo>
                      <a:pt x="94" y="182"/>
                    </a:lnTo>
                    <a:lnTo>
                      <a:pt x="108" y="185"/>
                    </a:lnTo>
                    <a:lnTo>
                      <a:pt x="123" y="185"/>
                    </a:lnTo>
                    <a:lnTo>
                      <a:pt x="123" y="185"/>
                    </a:lnTo>
                    <a:lnTo>
                      <a:pt x="135" y="185"/>
                    </a:lnTo>
                    <a:lnTo>
                      <a:pt x="147" y="183"/>
                    </a:lnTo>
                    <a:lnTo>
                      <a:pt x="159" y="181"/>
                    </a:lnTo>
                    <a:lnTo>
                      <a:pt x="169" y="179"/>
                    </a:lnTo>
                    <a:lnTo>
                      <a:pt x="179" y="175"/>
                    </a:lnTo>
                    <a:lnTo>
                      <a:pt x="188" y="171"/>
                    </a:lnTo>
                    <a:lnTo>
                      <a:pt x="196" y="166"/>
                    </a:lnTo>
                    <a:lnTo>
                      <a:pt x="204" y="160"/>
                    </a:lnTo>
                    <a:lnTo>
                      <a:pt x="211" y="154"/>
                    </a:lnTo>
                    <a:lnTo>
                      <a:pt x="217" y="147"/>
                    </a:lnTo>
                    <a:lnTo>
                      <a:pt x="223" y="140"/>
                    </a:lnTo>
                    <a:lnTo>
                      <a:pt x="228" y="132"/>
                    </a:lnTo>
                    <a:lnTo>
                      <a:pt x="231" y="124"/>
                    </a:lnTo>
                    <a:lnTo>
                      <a:pt x="234" y="114"/>
                    </a:lnTo>
                    <a:lnTo>
                      <a:pt x="235" y="105"/>
                    </a:lnTo>
                    <a:lnTo>
                      <a:pt x="236" y="96"/>
                    </a:lnTo>
                    <a:lnTo>
                      <a:pt x="236" y="96"/>
                    </a:lnTo>
                    <a:close/>
                    <a:moveTo>
                      <a:pt x="123" y="178"/>
                    </a:moveTo>
                    <a:lnTo>
                      <a:pt x="123" y="178"/>
                    </a:lnTo>
                    <a:lnTo>
                      <a:pt x="108" y="176"/>
                    </a:lnTo>
                    <a:lnTo>
                      <a:pt x="93" y="174"/>
                    </a:lnTo>
                    <a:lnTo>
                      <a:pt x="93" y="174"/>
                    </a:lnTo>
                    <a:lnTo>
                      <a:pt x="92" y="174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79" y="187"/>
                    </a:lnTo>
                    <a:lnTo>
                      <a:pt x="68" y="196"/>
                    </a:lnTo>
                    <a:lnTo>
                      <a:pt x="58" y="202"/>
                    </a:lnTo>
                    <a:lnTo>
                      <a:pt x="50" y="207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34" y="149"/>
                    </a:lnTo>
                    <a:lnTo>
                      <a:pt x="27" y="142"/>
                    </a:lnTo>
                    <a:lnTo>
                      <a:pt x="21" y="134"/>
                    </a:lnTo>
                    <a:lnTo>
                      <a:pt x="15" y="126"/>
                    </a:lnTo>
                    <a:lnTo>
                      <a:pt x="11" y="117"/>
                    </a:lnTo>
                    <a:lnTo>
                      <a:pt x="8" y="106"/>
                    </a:lnTo>
                    <a:lnTo>
                      <a:pt x="7" y="96"/>
                    </a:lnTo>
                    <a:lnTo>
                      <a:pt x="7" y="96"/>
                    </a:lnTo>
                    <a:lnTo>
                      <a:pt x="8" y="86"/>
                    </a:lnTo>
                    <a:lnTo>
                      <a:pt x="9" y="77"/>
                    </a:lnTo>
                    <a:lnTo>
                      <a:pt x="13" y="69"/>
                    </a:lnTo>
                    <a:lnTo>
                      <a:pt x="16" y="61"/>
                    </a:lnTo>
                    <a:lnTo>
                      <a:pt x="21" y="52"/>
                    </a:lnTo>
                    <a:lnTo>
                      <a:pt x="25" y="45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8" y="27"/>
                    </a:lnTo>
                    <a:lnTo>
                      <a:pt x="56" y="22"/>
                    </a:lnTo>
                    <a:lnTo>
                      <a:pt x="65" y="17"/>
                    </a:lnTo>
                    <a:lnTo>
                      <a:pt x="75" y="14"/>
                    </a:lnTo>
                    <a:lnTo>
                      <a:pt x="85" y="10"/>
                    </a:lnTo>
                    <a:lnTo>
                      <a:pt x="97" y="8"/>
                    </a:lnTo>
                    <a:lnTo>
                      <a:pt x="107" y="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31" y="7"/>
                    </a:lnTo>
                    <a:lnTo>
                      <a:pt x="141" y="8"/>
                    </a:lnTo>
                    <a:lnTo>
                      <a:pt x="153" y="10"/>
                    </a:lnTo>
                    <a:lnTo>
                      <a:pt x="162" y="13"/>
                    </a:lnTo>
                    <a:lnTo>
                      <a:pt x="172" y="17"/>
                    </a:lnTo>
                    <a:lnTo>
                      <a:pt x="181" y="21"/>
                    </a:lnTo>
                    <a:lnTo>
                      <a:pt x="189" y="27"/>
                    </a:lnTo>
                    <a:lnTo>
                      <a:pt x="197" y="33"/>
                    </a:lnTo>
                    <a:lnTo>
                      <a:pt x="204" y="38"/>
                    </a:lnTo>
                    <a:lnTo>
                      <a:pt x="210" y="45"/>
                    </a:lnTo>
                    <a:lnTo>
                      <a:pt x="216" y="52"/>
                    </a:lnTo>
                    <a:lnTo>
                      <a:pt x="221" y="61"/>
                    </a:lnTo>
                    <a:lnTo>
                      <a:pt x="224" y="69"/>
                    </a:lnTo>
                    <a:lnTo>
                      <a:pt x="227" y="77"/>
                    </a:lnTo>
                    <a:lnTo>
                      <a:pt x="228" y="86"/>
                    </a:lnTo>
                    <a:lnTo>
                      <a:pt x="229" y="96"/>
                    </a:lnTo>
                    <a:lnTo>
                      <a:pt x="229" y="96"/>
                    </a:lnTo>
                    <a:lnTo>
                      <a:pt x="228" y="105"/>
                    </a:lnTo>
                    <a:lnTo>
                      <a:pt x="227" y="113"/>
                    </a:lnTo>
                    <a:lnTo>
                      <a:pt x="224" y="121"/>
                    </a:lnTo>
                    <a:lnTo>
                      <a:pt x="221" y="130"/>
                    </a:lnTo>
                    <a:lnTo>
                      <a:pt x="217" y="137"/>
                    </a:lnTo>
                    <a:lnTo>
                      <a:pt x="211" y="144"/>
                    </a:lnTo>
                    <a:lnTo>
                      <a:pt x="205" y="149"/>
                    </a:lnTo>
                    <a:lnTo>
                      <a:pt x="200" y="155"/>
                    </a:lnTo>
                    <a:lnTo>
                      <a:pt x="191" y="160"/>
                    </a:lnTo>
                    <a:lnTo>
                      <a:pt x="184" y="165"/>
                    </a:lnTo>
                    <a:lnTo>
                      <a:pt x="175" y="168"/>
                    </a:lnTo>
                    <a:lnTo>
                      <a:pt x="166" y="172"/>
                    </a:lnTo>
                    <a:lnTo>
                      <a:pt x="156" y="174"/>
                    </a:lnTo>
                    <a:lnTo>
                      <a:pt x="146" y="176"/>
                    </a:lnTo>
                    <a:lnTo>
                      <a:pt x="134" y="178"/>
                    </a:lnTo>
                    <a:lnTo>
                      <a:pt x="123" y="178"/>
                    </a:lnTo>
                    <a:lnTo>
                      <a:pt x="123" y="1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62"/>
              <p:cNvSpPr/>
              <p:nvPr/>
            </p:nvSpPr>
            <p:spPr bwMode="auto">
              <a:xfrm>
                <a:off x="3405188" y="4851401"/>
                <a:ext cx="44450" cy="44450"/>
              </a:xfrm>
              <a:custGeom>
                <a:gdLst>
                  <a:gd name="T0" fmla="*/ 14 w 28"/>
                  <a:gd name="T1" fmla="*/ 0 h 28"/>
                  <a:gd name="T2" fmla="*/ 14 w 28"/>
                  <a:gd name="T3" fmla="*/ 0 h 28"/>
                  <a:gd name="T4" fmla="*/ 8 w 28"/>
                  <a:gd name="T5" fmla="*/ 1 h 28"/>
                  <a:gd name="T6" fmla="*/ 3 w 28"/>
                  <a:gd name="T7" fmla="*/ 3 h 28"/>
                  <a:gd name="T8" fmla="*/ 1 w 28"/>
                  <a:gd name="T9" fmla="*/ 8 h 28"/>
                  <a:gd name="T10" fmla="*/ 0 w 28"/>
                  <a:gd name="T11" fmla="*/ 14 h 28"/>
                  <a:gd name="T12" fmla="*/ 0 w 28"/>
                  <a:gd name="T13" fmla="*/ 14 h 28"/>
                  <a:gd name="T14" fmla="*/ 1 w 28"/>
                  <a:gd name="T15" fmla="*/ 20 h 28"/>
                  <a:gd name="T16" fmla="*/ 3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4 w 28"/>
                  <a:gd name="T23" fmla="*/ 28 h 28"/>
                  <a:gd name="T24" fmla="*/ 20 w 28"/>
                  <a:gd name="T25" fmla="*/ 27 h 28"/>
                  <a:gd name="T26" fmla="*/ 24 w 28"/>
                  <a:gd name="T27" fmla="*/ 24 h 28"/>
                  <a:gd name="T28" fmla="*/ 27 w 28"/>
                  <a:gd name="T29" fmla="*/ 20 h 28"/>
                  <a:gd name="T30" fmla="*/ 28 w 28"/>
                  <a:gd name="T31" fmla="*/ 14 h 28"/>
                  <a:gd name="T32" fmla="*/ 28 w 28"/>
                  <a:gd name="T33" fmla="*/ 14 h 28"/>
                  <a:gd name="T34" fmla="*/ 27 w 28"/>
                  <a:gd name="T35" fmla="*/ 8 h 28"/>
                  <a:gd name="T36" fmla="*/ 24 w 28"/>
                  <a:gd name="T37" fmla="*/ 3 h 28"/>
                  <a:gd name="T38" fmla="*/ 20 w 28"/>
                  <a:gd name="T39" fmla="*/ 1 h 28"/>
                  <a:gd name="T40" fmla="*/ 14 w 28"/>
                  <a:gd name="T41" fmla="*/ 0 h 28"/>
                  <a:gd name="T42" fmla="*/ 14 w 28"/>
                  <a:gd name="T43" fmla="*/ 0 h 28"/>
                  <a:gd name="T44" fmla="*/ 14 w 28"/>
                  <a:gd name="T45" fmla="*/ 21 h 28"/>
                  <a:gd name="T46" fmla="*/ 14 w 28"/>
                  <a:gd name="T47" fmla="*/ 21 h 28"/>
                  <a:gd name="T48" fmla="*/ 11 w 28"/>
                  <a:gd name="T49" fmla="*/ 21 h 28"/>
                  <a:gd name="T50" fmla="*/ 9 w 28"/>
                  <a:gd name="T51" fmla="*/ 18 h 28"/>
                  <a:gd name="T52" fmla="*/ 7 w 28"/>
                  <a:gd name="T53" fmla="*/ 16 h 28"/>
                  <a:gd name="T54" fmla="*/ 7 w 28"/>
                  <a:gd name="T55" fmla="*/ 14 h 28"/>
                  <a:gd name="T56" fmla="*/ 7 w 28"/>
                  <a:gd name="T57" fmla="*/ 14 h 28"/>
                  <a:gd name="T58" fmla="*/ 7 w 28"/>
                  <a:gd name="T59" fmla="*/ 11 h 28"/>
                  <a:gd name="T60" fmla="*/ 9 w 28"/>
                  <a:gd name="T61" fmla="*/ 9 h 28"/>
                  <a:gd name="T62" fmla="*/ 11 w 28"/>
                  <a:gd name="T63" fmla="*/ 7 h 28"/>
                  <a:gd name="T64" fmla="*/ 14 w 28"/>
                  <a:gd name="T65" fmla="*/ 7 h 28"/>
                  <a:gd name="T66" fmla="*/ 14 w 28"/>
                  <a:gd name="T67" fmla="*/ 7 h 28"/>
                  <a:gd name="T68" fmla="*/ 16 w 28"/>
                  <a:gd name="T69" fmla="*/ 7 h 28"/>
                  <a:gd name="T70" fmla="*/ 19 w 28"/>
                  <a:gd name="T71" fmla="*/ 9 h 28"/>
                  <a:gd name="T72" fmla="*/ 21 w 28"/>
                  <a:gd name="T73" fmla="*/ 11 h 28"/>
                  <a:gd name="T74" fmla="*/ 21 w 28"/>
                  <a:gd name="T75" fmla="*/ 14 h 28"/>
                  <a:gd name="T76" fmla="*/ 21 w 28"/>
                  <a:gd name="T77" fmla="*/ 14 h 28"/>
                  <a:gd name="T78" fmla="*/ 21 w 28"/>
                  <a:gd name="T79" fmla="*/ 16 h 28"/>
                  <a:gd name="T80" fmla="*/ 19 w 28"/>
                  <a:gd name="T81" fmla="*/ 18 h 28"/>
                  <a:gd name="T82" fmla="*/ 16 w 28"/>
                  <a:gd name="T83" fmla="*/ 21 h 28"/>
                  <a:gd name="T84" fmla="*/ 14 w 28"/>
                  <a:gd name="T85" fmla="*/ 21 h 28"/>
                  <a:gd name="T86" fmla="*/ 14 w 28"/>
                  <a:gd name="T87" fmla="*/ 21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3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21"/>
                    </a:moveTo>
                    <a:lnTo>
                      <a:pt x="14" y="21"/>
                    </a:lnTo>
                    <a:lnTo>
                      <a:pt x="11" y="21"/>
                    </a:lnTo>
                    <a:lnTo>
                      <a:pt x="9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63"/>
              <p:cNvSpPr/>
              <p:nvPr/>
            </p:nvSpPr>
            <p:spPr bwMode="auto">
              <a:xfrm>
                <a:off x="3484563" y="4851401"/>
                <a:ext cx="44450" cy="44450"/>
              </a:xfrm>
              <a:custGeom>
                <a:gdLst>
                  <a:gd name="T0" fmla="*/ 14 w 28"/>
                  <a:gd name="T1" fmla="*/ 0 h 28"/>
                  <a:gd name="T2" fmla="*/ 14 w 28"/>
                  <a:gd name="T3" fmla="*/ 0 h 28"/>
                  <a:gd name="T4" fmla="*/ 8 w 28"/>
                  <a:gd name="T5" fmla="*/ 1 h 28"/>
                  <a:gd name="T6" fmla="*/ 4 w 28"/>
                  <a:gd name="T7" fmla="*/ 3 h 28"/>
                  <a:gd name="T8" fmla="*/ 1 w 28"/>
                  <a:gd name="T9" fmla="*/ 8 h 28"/>
                  <a:gd name="T10" fmla="*/ 0 w 28"/>
                  <a:gd name="T11" fmla="*/ 14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4 w 28"/>
                  <a:gd name="T23" fmla="*/ 28 h 28"/>
                  <a:gd name="T24" fmla="*/ 20 w 28"/>
                  <a:gd name="T25" fmla="*/ 27 h 28"/>
                  <a:gd name="T26" fmla="*/ 23 w 28"/>
                  <a:gd name="T27" fmla="*/ 24 h 28"/>
                  <a:gd name="T28" fmla="*/ 27 w 28"/>
                  <a:gd name="T29" fmla="*/ 20 h 28"/>
                  <a:gd name="T30" fmla="*/ 28 w 28"/>
                  <a:gd name="T31" fmla="*/ 14 h 28"/>
                  <a:gd name="T32" fmla="*/ 28 w 28"/>
                  <a:gd name="T33" fmla="*/ 14 h 28"/>
                  <a:gd name="T34" fmla="*/ 27 w 28"/>
                  <a:gd name="T35" fmla="*/ 8 h 28"/>
                  <a:gd name="T36" fmla="*/ 23 w 28"/>
                  <a:gd name="T37" fmla="*/ 3 h 28"/>
                  <a:gd name="T38" fmla="*/ 20 w 28"/>
                  <a:gd name="T39" fmla="*/ 1 h 28"/>
                  <a:gd name="T40" fmla="*/ 14 w 28"/>
                  <a:gd name="T41" fmla="*/ 0 h 28"/>
                  <a:gd name="T42" fmla="*/ 14 w 28"/>
                  <a:gd name="T43" fmla="*/ 0 h 28"/>
                  <a:gd name="T44" fmla="*/ 14 w 28"/>
                  <a:gd name="T45" fmla="*/ 21 h 28"/>
                  <a:gd name="T46" fmla="*/ 14 w 28"/>
                  <a:gd name="T47" fmla="*/ 21 h 28"/>
                  <a:gd name="T48" fmla="*/ 11 w 28"/>
                  <a:gd name="T49" fmla="*/ 21 h 28"/>
                  <a:gd name="T50" fmla="*/ 8 w 28"/>
                  <a:gd name="T51" fmla="*/ 18 h 28"/>
                  <a:gd name="T52" fmla="*/ 7 w 28"/>
                  <a:gd name="T53" fmla="*/ 16 h 28"/>
                  <a:gd name="T54" fmla="*/ 7 w 28"/>
                  <a:gd name="T55" fmla="*/ 14 h 28"/>
                  <a:gd name="T56" fmla="*/ 7 w 28"/>
                  <a:gd name="T57" fmla="*/ 14 h 28"/>
                  <a:gd name="T58" fmla="*/ 7 w 28"/>
                  <a:gd name="T59" fmla="*/ 11 h 28"/>
                  <a:gd name="T60" fmla="*/ 8 w 28"/>
                  <a:gd name="T61" fmla="*/ 9 h 28"/>
                  <a:gd name="T62" fmla="*/ 11 w 28"/>
                  <a:gd name="T63" fmla="*/ 7 h 28"/>
                  <a:gd name="T64" fmla="*/ 14 w 28"/>
                  <a:gd name="T65" fmla="*/ 7 h 28"/>
                  <a:gd name="T66" fmla="*/ 14 w 28"/>
                  <a:gd name="T67" fmla="*/ 7 h 28"/>
                  <a:gd name="T68" fmla="*/ 16 w 28"/>
                  <a:gd name="T69" fmla="*/ 7 h 28"/>
                  <a:gd name="T70" fmla="*/ 19 w 28"/>
                  <a:gd name="T71" fmla="*/ 9 h 28"/>
                  <a:gd name="T72" fmla="*/ 20 w 28"/>
                  <a:gd name="T73" fmla="*/ 11 h 28"/>
                  <a:gd name="T74" fmla="*/ 21 w 28"/>
                  <a:gd name="T75" fmla="*/ 14 h 28"/>
                  <a:gd name="T76" fmla="*/ 21 w 28"/>
                  <a:gd name="T77" fmla="*/ 14 h 28"/>
                  <a:gd name="T78" fmla="*/ 20 w 28"/>
                  <a:gd name="T79" fmla="*/ 16 h 28"/>
                  <a:gd name="T80" fmla="*/ 19 w 28"/>
                  <a:gd name="T81" fmla="*/ 18 h 28"/>
                  <a:gd name="T82" fmla="*/ 16 w 28"/>
                  <a:gd name="T83" fmla="*/ 21 h 28"/>
                  <a:gd name="T84" fmla="*/ 14 w 28"/>
                  <a:gd name="T85" fmla="*/ 21 h 28"/>
                  <a:gd name="T86" fmla="*/ 14 w 28"/>
                  <a:gd name="T87" fmla="*/ 21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7"/>
                    </a:lnTo>
                    <a:lnTo>
                      <a:pt x="23" y="24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3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21"/>
                    </a:moveTo>
                    <a:lnTo>
                      <a:pt x="14" y="21"/>
                    </a:lnTo>
                    <a:lnTo>
                      <a:pt x="11" y="21"/>
                    </a:lnTo>
                    <a:lnTo>
                      <a:pt x="8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6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64"/>
              <p:cNvSpPr/>
              <p:nvPr/>
            </p:nvSpPr>
            <p:spPr bwMode="auto">
              <a:xfrm>
                <a:off x="3325813" y="4851401"/>
                <a:ext cx="44450" cy="46038"/>
              </a:xfrm>
              <a:custGeom>
                <a:gdLst>
                  <a:gd name="T0" fmla="*/ 14 w 28"/>
                  <a:gd name="T1" fmla="*/ 0 h 29"/>
                  <a:gd name="T2" fmla="*/ 14 w 28"/>
                  <a:gd name="T3" fmla="*/ 0 h 29"/>
                  <a:gd name="T4" fmla="*/ 9 w 28"/>
                  <a:gd name="T5" fmla="*/ 1 h 29"/>
                  <a:gd name="T6" fmla="*/ 4 w 28"/>
                  <a:gd name="T7" fmla="*/ 4 h 29"/>
                  <a:gd name="T8" fmla="*/ 1 w 28"/>
                  <a:gd name="T9" fmla="*/ 9 h 29"/>
                  <a:gd name="T10" fmla="*/ 0 w 28"/>
                  <a:gd name="T11" fmla="*/ 15 h 29"/>
                  <a:gd name="T12" fmla="*/ 0 w 28"/>
                  <a:gd name="T13" fmla="*/ 15 h 29"/>
                  <a:gd name="T14" fmla="*/ 1 w 28"/>
                  <a:gd name="T15" fmla="*/ 20 h 29"/>
                  <a:gd name="T16" fmla="*/ 4 w 28"/>
                  <a:gd name="T17" fmla="*/ 24 h 29"/>
                  <a:gd name="T18" fmla="*/ 9 w 28"/>
                  <a:gd name="T19" fmla="*/ 28 h 29"/>
                  <a:gd name="T20" fmla="*/ 14 w 28"/>
                  <a:gd name="T21" fmla="*/ 29 h 29"/>
                  <a:gd name="T22" fmla="*/ 14 w 28"/>
                  <a:gd name="T23" fmla="*/ 29 h 29"/>
                  <a:gd name="T24" fmla="*/ 19 w 28"/>
                  <a:gd name="T25" fmla="*/ 28 h 29"/>
                  <a:gd name="T26" fmla="*/ 24 w 28"/>
                  <a:gd name="T27" fmla="*/ 24 h 29"/>
                  <a:gd name="T28" fmla="*/ 28 w 28"/>
                  <a:gd name="T29" fmla="*/ 20 h 29"/>
                  <a:gd name="T30" fmla="*/ 28 w 28"/>
                  <a:gd name="T31" fmla="*/ 15 h 29"/>
                  <a:gd name="T32" fmla="*/ 28 w 28"/>
                  <a:gd name="T33" fmla="*/ 15 h 29"/>
                  <a:gd name="T34" fmla="*/ 28 w 28"/>
                  <a:gd name="T35" fmla="*/ 9 h 29"/>
                  <a:gd name="T36" fmla="*/ 24 w 28"/>
                  <a:gd name="T37" fmla="*/ 4 h 29"/>
                  <a:gd name="T38" fmla="*/ 19 w 28"/>
                  <a:gd name="T39" fmla="*/ 1 h 29"/>
                  <a:gd name="T40" fmla="*/ 14 w 28"/>
                  <a:gd name="T41" fmla="*/ 0 h 29"/>
                  <a:gd name="T42" fmla="*/ 14 w 28"/>
                  <a:gd name="T43" fmla="*/ 0 h 29"/>
                  <a:gd name="T44" fmla="*/ 14 w 28"/>
                  <a:gd name="T45" fmla="*/ 22 h 29"/>
                  <a:gd name="T46" fmla="*/ 14 w 28"/>
                  <a:gd name="T47" fmla="*/ 22 h 29"/>
                  <a:gd name="T48" fmla="*/ 11 w 28"/>
                  <a:gd name="T49" fmla="*/ 21 h 29"/>
                  <a:gd name="T50" fmla="*/ 9 w 28"/>
                  <a:gd name="T51" fmla="*/ 20 h 29"/>
                  <a:gd name="T52" fmla="*/ 8 w 28"/>
                  <a:gd name="T53" fmla="*/ 17 h 29"/>
                  <a:gd name="T54" fmla="*/ 7 w 28"/>
                  <a:gd name="T55" fmla="*/ 15 h 29"/>
                  <a:gd name="T56" fmla="*/ 7 w 28"/>
                  <a:gd name="T57" fmla="*/ 15 h 29"/>
                  <a:gd name="T58" fmla="*/ 8 w 28"/>
                  <a:gd name="T59" fmla="*/ 11 h 29"/>
                  <a:gd name="T60" fmla="*/ 9 w 28"/>
                  <a:gd name="T61" fmla="*/ 9 h 29"/>
                  <a:gd name="T62" fmla="*/ 11 w 28"/>
                  <a:gd name="T63" fmla="*/ 8 h 29"/>
                  <a:gd name="T64" fmla="*/ 14 w 28"/>
                  <a:gd name="T65" fmla="*/ 8 h 29"/>
                  <a:gd name="T66" fmla="*/ 14 w 28"/>
                  <a:gd name="T67" fmla="*/ 8 h 29"/>
                  <a:gd name="T68" fmla="*/ 17 w 28"/>
                  <a:gd name="T69" fmla="*/ 8 h 29"/>
                  <a:gd name="T70" fmla="*/ 19 w 28"/>
                  <a:gd name="T71" fmla="*/ 9 h 29"/>
                  <a:gd name="T72" fmla="*/ 21 w 28"/>
                  <a:gd name="T73" fmla="*/ 11 h 29"/>
                  <a:gd name="T74" fmla="*/ 21 w 28"/>
                  <a:gd name="T75" fmla="*/ 15 h 29"/>
                  <a:gd name="T76" fmla="*/ 21 w 28"/>
                  <a:gd name="T77" fmla="*/ 15 h 29"/>
                  <a:gd name="T78" fmla="*/ 21 w 28"/>
                  <a:gd name="T79" fmla="*/ 17 h 29"/>
                  <a:gd name="T80" fmla="*/ 19 w 28"/>
                  <a:gd name="T81" fmla="*/ 20 h 29"/>
                  <a:gd name="T82" fmla="*/ 17 w 28"/>
                  <a:gd name="T83" fmla="*/ 21 h 29"/>
                  <a:gd name="T84" fmla="*/ 14 w 28"/>
                  <a:gd name="T85" fmla="*/ 22 h 29"/>
                  <a:gd name="T86" fmla="*/ 14 w 28"/>
                  <a:gd name="T87" fmla="*/ 22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8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9" y="28"/>
                    </a:lnTo>
                    <a:lnTo>
                      <a:pt x="24" y="24"/>
                    </a:lnTo>
                    <a:lnTo>
                      <a:pt x="28" y="20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14" y="22"/>
                    </a:moveTo>
                    <a:lnTo>
                      <a:pt x="14" y="22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39751" y="1560253"/>
            <a:ext cx="8066410" cy="2314454"/>
            <a:chOff x="539751" y="1560253"/>
            <a:chExt cx="8066410" cy="2314454"/>
          </a:xfrm>
        </p:grpSpPr>
        <p:grpSp>
          <p:nvGrpSpPr>
            <p:cNvPr id="5" name="Group 70"/>
            <p:cNvGrpSpPr/>
            <p:nvPr/>
          </p:nvGrpSpPr>
          <p:grpSpPr>
            <a:xfrm>
              <a:off x="539751" y="1560253"/>
              <a:ext cx="1987061" cy="568040"/>
              <a:chOff x="719668" y="2080337"/>
              <a:chExt cx="2649414" cy="757387"/>
            </a:xfrm>
          </p:grpSpPr>
          <p:sp>
            <p:nvSpPr>
              <p:cNvPr id="21" name="TextBox 77"/>
              <p:cNvSpPr txBox="1"/>
              <p:nvPr/>
            </p:nvSpPr>
            <p:spPr>
              <a:xfrm>
                <a:off x="719668" y="2283726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cs typeface="+mn-ea"/>
                    <a:sym typeface="+mn-lt"/>
                  </a:rPr>
                </a:br>
                <a:r>
                  <a:rPr lang="zh-CN" altLang="en-US" sz="800">
                    <a:cs typeface="+mn-ea"/>
                    <a:sym typeface="+mn-lt"/>
                  </a:rPr>
                  <a:t>（文本选项）中调整</a:t>
                </a:r>
                <a:endParaRPr lang="zh-CN" altLang="en-US" sz="800">
                  <a:cs typeface="+mn-ea"/>
                  <a:sym typeface="+mn-lt"/>
                </a:endParaRPr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2564375" y="2080337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0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 </a:t>
                </a:r>
                <a:endParaRPr lang="zh-CN" altLang="en-US" sz="10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72"/>
            <p:cNvGrpSpPr/>
            <p:nvPr/>
          </p:nvGrpSpPr>
          <p:grpSpPr>
            <a:xfrm>
              <a:off x="539751" y="2433460"/>
              <a:ext cx="1987061" cy="568040"/>
              <a:chOff x="719668" y="3244613"/>
              <a:chExt cx="2649414" cy="757387"/>
            </a:xfrm>
          </p:grpSpPr>
          <p:sp>
            <p:nvSpPr>
              <p:cNvPr id="19" name="TextBox 78"/>
              <p:cNvSpPr txBox="1"/>
              <p:nvPr/>
            </p:nvSpPr>
            <p:spPr>
              <a:xfrm>
                <a:off x="719668" y="3448002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cs typeface="+mn-ea"/>
                    <a:sym typeface="+mn-lt"/>
                  </a:rPr>
                </a:br>
                <a:r>
                  <a:rPr lang="zh-CN" altLang="en-US" sz="800">
                    <a:cs typeface="+mn-ea"/>
                    <a:sym typeface="+mn-lt"/>
                  </a:rPr>
                  <a:t>（文本选项）中调整</a:t>
                </a:r>
                <a:endParaRPr lang="zh-CN" altLang="en-US" sz="800">
                  <a:cs typeface="+mn-ea"/>
                  <a:sym typeface="+mn-lt"/>
                </a:endParaRPr>
              </a:p>
            </p:txBody>
          </p:sp>
          <p:sp>
            <p:nvSpPr>
              <p:cNvPr id="20" name="Rectangle 79"/>
              <p:cNvSpPr/>
              <p:nvPr/>
            </p:nvSpPr>
            <p:spPr>
              <a:xfrm>
                <a:off x="2564375" y="3244613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000" b="1">
                    <a:solidFill>
                      <a:schemeClr val="tx2">
                        <a:lumMod val="50000"/>
                      </a:schemeClr>
                    </a:solidFill>
                    <a:cs typeface="+mn-ea"/>
                    <a:sym typeface="+mn-lt"/>
                  </a:rPr>
                  <a:t>标题文本预设 </a:t>
                </a:r>
                <a:endParaRPr lang="zh-CN" altLang="en-US" sz="1000" b="1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73"/>
            <p:cNvGrpSpPr/>
            <p:nvPr/>
          </p:nvGrpSpPr>
          <p:grpSpPr>
            <a:xfrm>
              <a:off x="539751" y="3306667"/>
              <a:ext cx="1987061" cy="568040"/>
              <a:chOff x="719668" y="4408889"/>
              <a:chExt cx="2649414" cy="757387"/>
            </a:xfrm>
          </p:grpSpPr>
          <p:sp>
            <p:nvSpPr>
              <p:cNvPr id="17" name="TextBox 81"/>
              <p:cNvSpPr txBox="1"/>
              <p:nvPr/>
            </p:nvSpPr>
            <p:spPr>
              <a:xfrm>
                <a:off x="719668" y="4612278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cs typeface="+mn-ea"/>
                    <a:sym typeface="+mn-lt"/>
                  </a:rPr>
                </a:br>
                <a:r>
                  <a:rPr lang="zh-CN" altLang="en-US" sz="800">
                    <a:cs typeface="+mn-ea"/>
                    <a:sym typeface="+mn-lt"/>
                  </a:rPr>
                  <a:t>（文本选项）中调整</a:t>
                </a:r>
                <a:endParaRPr lang="zh-CN" altLang="en-US" sz="800">
                  <a:cs typeface="+mn-ea"/>
                  <a:sym typeface="+mn-lt"/>
                </a:endParaRPr>
              </a:p>
            </p:txBody>
          </p:sp>
          <p:sp>
            <p:nvSpPr>
              <p:cNvPr id="18" name="Rectangle 82"/>
              <p:cNvSpPr/>
              <p:nvPr/>
            </p:nvSpPr>
            <p:spPr>
              <a:xfrm>
                <a:off x="2564375" y="4408889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000" b="1">
                    <a:solidFill>
                      <a:schemeClr val="accent1">
                        <a:lumMod val="75000"/>
                      </a:schemeClr>
                    </a:solidFill>
                    <a:cs typeface="+mn-ea"/>
                    <a:sym typeface="+mn-lt"/>
                  </a:rPr>
                  <a:t>标题文本预设 </a:t>
                </a:r>
                <a:endParaRPr lang="zh-CN" altLang="en-US" sz="1000" b="1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92"/>
            <p:cNvGrpSpPr/>
            <p:nvPr/>
          </p:nvGrpSpPr>
          <p:grpSpPr>
            <a:xfrm>
              <a:off x="6619101" y="1560253"/>
              <a:ext cx="1987060" cy="568040"/>
              <a:chOff x="8825468" y="2080337"/>
              <a:chExt cx="2649413" cy="757387"/>
            </a:xfrm>
          </p:grpSpPr>
          <p:sp>
            <p:nvSpPr>
              <p:cNvPr id="15" name="TextBox 84"/>
              <p:cNvSpPr txBox="1"/>
              <p:nvPr/>
            </p:nvSpPr>
            <p:spPr>
              <a:xfrm>
                <a:off x="8825468" y="2283726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cs typeface="+mn-ea"/>
                    <a:sym typeface="+mn-lt"/>
                  </a:rPr>
                </a:br>
                <a:r>
                  <a:rPr lang="zh-CN" altLang="en-US" sz="800">
                    <a:cs typeface="+mn-ea"/>
                    <a:sym typeface="+mn-lt"/>
                  </a:rPr>
                  <a:t>（文本选项）中调整</a:t>
                </a:r>
                <a:endParaRPr lang="zh-CN" altLang="en-US" sz="800">
                  <a:cs typeface="+mn-ea"/>
                  <a:sym typeface="+mn-lt"/>
                </a:endParaRPr>
              </a:p>
            </p:txBody>
          </p:sp>
          <p:sp>
            <p:nvSpPr>
              <p:cNvPr id="16" name="Rectangle 85"/>
              <p:cNvSpPr/>
              <p:nvPr/>
            </p:nvSpPr>
            <p:spPr>
              <a:xfrm>
                <a:off x="8825469" y="2080337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0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 </a:t>
                </a:r>
                <a:endParaRPr lang="zh-CN" altLang="en-US" sz="1000" b="1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93"/>
            <p:cNvGrpSpPr/>
            <p:nvPr/>
          </p:nvGrpSpPr>
          <p:grpSpPr>
            <a:xfrm>
              <a:off x="6619101" y="2433460"/>
              <a:ext cx="1987060" cy="568040"/>
              <a:chOff x="8825468" y="3244613"/>
              <a:chExt cx="2649413" cy="757387"/>
            </a:xfrm>
          </p:grpSpPr>
          <p:sp>
            <p:nvSpPr>
              <p:cNvPr id="13" name="TextBox 87"/>
              <p:cNvSpPr txBox="1"/>
              <p:nvPr/>
            </p:nvSpPr>
            <p:spPr>
              <a:xfrm>
                <a:off x="8825468" y="3448002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cs typeface="+mn-ea"/>
                    <a:sym typeface="+mn-lt"/>
                  </a:rPr>
                </a:br>
                <a:r>
                  <a:rPr lang="zh-CN" altLang="en-US" sz="800">
                    <a:cs typeface="+mn-ea"/>
                    <a:sym typeface="+mn-lt"/>
                  </a:rPr>
                  <a:t>（文本选项）中调整</a:t>
                </a:r>
                <a:endParaRPr lang="zh-CN" altLang="en-US" sz="800">
                  <a:cs typeface="+mn-ea"/>
                  <a:sym typeface="+mn-lt"/>
                </a:endParaRPr>
              </a:p>
            </p:txBody>
          </p:sp>
          <p:sp>
            <p:nvSpPr>
              <p:cNvPr id="14" name="Rectangle 88"/>
              <p:cNvSpPr/>
              <p:nvPr/>
            </p:nvSpPr>
            <p:spPr>
              <a:xfrm>
                <a:off x="8825469" y="3244613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0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 </a:t>
                </a:r>
                <a:endParaRPr lang="zh-CN" altLang="en-US" sz="1000" b="1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4"/>
            <p:cNvGrpSpPr/>
            <p:nvPr/>
          </p:nvGrpSpPr>
          <p:grpSpPr>
            <a:xfrm>
              <a:off x="6619101" y="3306667"/>
              <a:ext cx="1987060" cy="568040"/>
              <a:chOff x="8825468" y="4408889"/>
              <a:chExt cx="2649413" cy="757387"/>
            </a:xfrm>
          </p:grpSpPr>
          <p:sp>
            <p:nvSpPr>
              <p:cNvPr id="11" name="TextBox 90"/>
              <p:cNvSpPr txBox="1"/>
              <p:nvPr/>
            </p:nvSpPr>
            <p:spPr>
              <a:xfrm>
                <a:off x="8825468" y="4612278"/>
                <a:ext cx="26494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（建议使用主题字体）如需更改请在（设置形状格式）菜单下</a:t>
                </a:r>
                <a:br>
                  <a:rPr lang="zh-CN" altLang="en-US" sz="800">
                    <a:cs typeface="+mn-ea"/>
                    <a:sym typeface="+mn-lt"/>
                  </a:rPr>
                </a:br>
                <a:r>
                  <a:rPr lang="zh-CN" altLang="en-US" sz="800">
                    <a:cs typeface="+mn-ea"/>
                    <a:sym typeface="+mn-lt"/>
                  </a:rPr>
                  <a:t>（文本选项）中调整</a:t>
                </a:r>
                <a:endParaRPr lang="zh-CN" altLang="en-US" sz="800">
                  <a:cs typeface="+mn-ea"/>
                  <a:sym typeface="+mn-lt"/>
                </a:endParaRPr>
              </a:p>
            </p:txBody>
          </p:sp>
          <p:sp>
            <p:nvSpPr>
              <p:cNvPr id="12" name="Rectangle 91"/>
              <p:cNvSpPr/>
              <p:nvPr/>
            </p:nvSpPr>
            <p:spPr>
              <a:xfrm>
                <a:off x="8825469" y="4408889"/>
                <a:ext cx="804707" cy="2308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0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 </a:t>
                </a:r>
                <a:endParaRPr lang="zh-CN" altLang="en-US" sz="1000" b="1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rgbClr val="AD86B4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rgbClr val="AD86B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704862" y="1699929"/>
            <a:ext cx="7584018" cy="1907199"/>
            <a:chOff x="704862" y="1699929"/>
            <a:chExt cx="7584018" cy="1907199"/>
          </a:xfrm>
        </p:grpSpPr>
        <p:sp>
          <p:nvSpPr>
            <p:cNvPr id="11" name="文本框 8"/>
            <p:cNvSpPr txBox="1"/>
            <p:nvPr/>
          </p:nvSpPr>
          <p:spPr>
            <a:xfrm>
              <a:off x="704862" y="2332485"/>
              <a:ext cx="909412" cy="241660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en-US" altLang="zh-CN" sz="1600" b="1">
                  <a:solidFill>
                    <a:schemeClr val="accent1"/>
                  </a:solidFill>
                </a:rPr>
                <a:t>01-</a:t>
              </a: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704862" y="2532354"/>
              <a:ext cx="1885355" cy="474248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67131" y="2933011"/>
              <a:ext cx="909412" cy="241660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pPr algn="r"/>
              <a:r>
                <a:rPr lang="en-US" altLang="zh-CN" sz="1600" b="1">
                  <a:solidFill>
                    <a:schemeClr val="accent3"/>
                  </a:solidFill>
                </a:rPr>
                <a:t>03-</a:t>
              </a: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24193" y="3132880"/>
              <a:ext cx="1564687" cy="474248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文本框 18"/>
            <p:cNvSpPr txBox="1"/>
            <p:nvPr/>
          </p:nvSpPr>
          <p:spPr>
            <a:xfrm>
              <a:off x="7367131" y="1699929"/>
              <a:ext cx="909412" cy="241660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pPr algn="r"/>
              <a:r>
                <a:rPr lang="en-US" altLang="zh-CN" sz="1600" b="1">
                  <a:solidFill>
                    <a:schemeClr val="accent2"/>
                  </a:solidFill>
                </a:rPr>
                <a:t>02-</a:t>
              </a: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8" name="文本框 19"/>
            <p:cNvSpPr txBox="1"/>
            <p:nvPr/>
          </p:nvSpPr>
          <p:spPr>
            <a:xfrm>
              <a:off x="6697926" y="1899798"/>
              <a:ext cx="1564687" cy="474248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04711" y="1419622"/>
            <a:ext cx="2531007" cy="2369271"/>
            <a:chOff x="3304711" y="1419622"/>
            <a:chExt cx="2531007" cy="2369271"/>
          </a:xfrm>
        </p:grpSpPr>
        <p:sp>
          <p:nvSpPr>
            <p:cNvPr id="4" name="不完整圆 3"/>
            <p:cNvSpPr/>
            <p:nvPr/>
          </p:nvSpPr>
          <p:spPr>
            <a:xfrm>
              <a:off x="3516445" y="1419622"/>
              <a:ext cx="2315265" cy="2315265"/>
            </a:xfrm>
            <a:prstGeom prst="pie">
              <a:avLst>
                <a:gd name="adj1" fmla="val 16212202"/>
                <a:gd name="adj2" fmla="val 65306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不完整圆 4"/>
            <p:cNvSpPr/>
            <p:nvPr/>
          </p:nvSpPr>
          <p:spPr>
            <a:xfrm>
              <a:off x="3433546" y="1419622"/>
              <a:ext cx="2369271" cy="2369271"/>
            </a:xfrm>
            <a:prstGeom prst="pie">
              <a:avLst>
                <a:gd name="adj1" fmla="val 5394719"/>
                <a:gd name="adj2" fmla="val 16200000"/>
              </a:avLst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不完整圆 5"/>
            <p:cNvSpPr/>
            <p:nvPr/>
          </p:nvSpPr>
          <p:spPr>
            <a:xfrm>
              <a:off x="3520453" y="1473628"/>
              <a:ext cx="2315265" cy="2315265"/>
            </a:xfrm>
            <a:prstGeom prst="pie">
              <a:avLst>
                <a:gd name="adj1" fmla="val 4673"/>
                <a:gd name="adj2" fmla="val 5415488"/>
              </a:avLst>
            </a:prstGeom>
            <a:solidFill>
              <a:schemeClr val="accent3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3624298" y="2465758"/>
              <a:ext cx="907941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bg1"/>
                  </a:solidFill>
                </a:rPr>
                <a:t>01-</a:t>
              </a:r>
              <a:r>
                <a:rPr lang="zh-CN" altLang="en-US" b="1">
                  <a:solidFill>
                    <a:schemeClr val="bg1"/>
                  </a:solidFill>
                </a:rPr>
                <a:t>关键词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4691611" y="2731268"/>
              <a:ext cx="907941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bg1"/>
                  </a:solidFill>
                </a:rPr>
                <a:t>03-</a:t>
              </a:r>
              <a:r>
                <a:rPr lang="zh-CN" altLang="en-US" b="1">
                  <a:solidFill>
                    <a:schemeClr val="bg1"/>
                  </a:solidFill>
                </a:rPr>
                <a:t>关键词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4691611" y="2281722"/>
              <a:ext cx="907941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zh-CN" b="1">
                  <a:solidFill>
                    <a:schemeClr val="bg1"/>
                  </a:solidFill>
                </a:rPr>
                <a:t>02-</a:t>
              </a:r>
              <a:r>
                <a:rPr lang="zh-CN" altLang="en-US" b="1">
                  <a:solidFill>
                    <a:schemeClr val="bg1"/>
                  </a:solidFill>
                </a:rPr>
                <a:t>关键词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04711" y="2465757"/>
              <a:ext cx="297869" cy="297869"/>
              <a:chOff x="3504359" y="2368680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504359" y="2368680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3659301" y="2519755"/>
                <a:ext cx="179974" cy="179974"/>
              </a:xfrm>
              <a:custGeom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315673" y="3206040"/>
              <a:ext cx="297869" cy="297869"/>
              <a:chOff x="1363763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1518705" y="1804467"/>
                <a:ext cx="179973" cy="179722"/>
              </a:xfrm>
              <a:custGeom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315673" y="1699929"/>
              <a:ext cx="297869" cy="297869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467"/>
                <a:ext cx="179973" cy="179722"/>
              </a:xfrm>
              <a:custGeom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417606" y="1139467"/>
              <a:ext cx="427240" cy="427240"/>
            </a:xfrm>
            <a:custGeom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6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2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8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8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9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9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此部分内容作为文字排版占位显示（建议使用主题字体）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0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234162" y="937545"/>
            <a:ext cx="2648675" cy="3268410"/>
            <a:chOff x="4330217" y="1250060"/>
            <a:chExt cx="3531566" cy="4357880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4330217" y="1250060"/>
              <a:ext cx="1465784" cy="571051"/>
            </a:xfrm>
            <a:custGeom>
              <a:gdLst>
                <a:gd name="T0" fmla="*/ 512 w 536"/>
                <a:gd name="T1" fmla="*/ 0 h 209"/>
                <a:gd name="T2" fmla="*/ 21 w 536"/>
                <a:gd name="T3" fmla="*/ 0 h 209"/>
                <a:gd name="T4" fmla="*/ 19 w 536"/>
                <a:gd name="T5" fmla="*/ 0 h 209"/>
                <a:gd name="T6" fmla="*/ 2 w 536"/>
                <a:gd name="T7" fmla="*/ 18 h 209"/>
                <a:gd name="T8" fmla="*/ 191 w 536"/>
                <a:gd name="T9" fmla="*/ 111 h 209"/>
                <a:gd name="T10" fmla="*/ 321 w 536"/>
                <a:gd name="T11" fmla="*/ 113 h 209"/>
                <a:gd name="T12" fmla="*/ 321 w 536"/>
                <a:gd name="T13" fmla="*/ 144 h 209"/>
                <a:gd name="T14" fmla="*/ 312 w 536"/>
                <a:gd name="T15" fmla="*/ 163 h 209"/>
                <a:gd name="T16" fmla="*/ 305 w 536"/>
                <a:gd name="T17" fmla="*/ 180 h 209"/>
                <a:gd name="T18" fmla="*/ 311 w 536"/>
                <a:gd name="T19" fmla="*/ 200 h 209"/>
                <a:gd name="T20" fmla="*/ 333 w 536"/>
                <a:gd name="T21" fmla="*/ 208 h 209"/>
                <a:gd name="T22" fmla="*/ 355 w 536"/>
                <a:gd name="T23" fmla="*/ 200 h 209"/>
                <a:gd name="T24" fmla="*/ 361 w 536"/>
                <a:gd name="T25" fmla="*/ 180 h 209"/>
                <a:gd name="T26" fmla="*/ 353 w 536"/>
                <a:gd name="T27" fmla="*/ 163 h 209"/>
                <a:gd name="T28" fmla="*/ 342 w 536"/>
                <a:gd name="T29" fmla="*/ 143 h 209"/>
                <a:gd name="T30" fmla="*/ 342 w 536"/>
                <a:gd name="T31" fmla="*/ 143 h 209"/>
                <a:gd name="T32" fmla="*/ 342 w 536"/>
                <a:gd name="T33" fmla="*/ 111 h 209"/>
                <a:gd name="T34" fmla="*/ 427 w 536"/>
                <a:gd name="T35" fmla="*/ 97 h 209"/>
                <a:gd name="T36" fmla="*/ 525 w 536"/>
                <a:gd name="T37" fmla="*/ 35 h 209"/>
                <a:gd name="T38" fmla="*/ 512 w 536"/>
                <a:gd name="T39" fmla="*/ 0 h 2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6" h="209">
                  <a:moveTo>
                    <a:pt x="51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2"/>
                    <a:pt x="3" y="9"/>
                    <a:pt x="2" y="18"/>
                  </a:cubicBezTo>
                  <a:cubicBezTo>
                    <a:pt x="0" y="63"/>
                    <a:pt x="124" y="82"/>
                    <a:pt x="191" y="111"/>
                  </a:cubicBezTo>
                  <a:cubicBezTo>
                    <a:pt x="235" y="115"/>
                    <a:pt x="278" y="116"/>
                    <a:pt x="321" y="113"/>
                  </a:cubicBezTo>
                  <a:cubicBezTo>
                    <a:pt x="321" y="144"/>
                    <a:pt x="321" y="144"/>
                    <a:pt x="321" y="144"/>
                  </a:cubicBezTo>
                  <a:cubicBezTo>
                    <a:pt x="321" y="153"/>
                    <a:pt x="316" y="158"/>
                    <a:pt x="312" y="163"/>
                  </a:cubicBezTo>
                  <a:cubicBezTo>
                    <a:pt x="308" y="169"/>
                    <a:pt x="305" y="174"/>
                    <a:pt x="305" y="180"/>
                  </a:cubicBezTo>
                  <a:cubicBezTo>
                    <a:pt x="305" y="188"/>
                    <a:pt x="307" y="195"/>
                    <a:pt x="311" y="200"/>
                  </a:cubicBezTo>
                  <a:cubicBezTo>
                    <a:pt x="315" y="205"/>
                    <a:pt x="321" y="209"/>
                    <a:pt x="333" y="208"/>
                  </a:cubicBezTo>
                  <a:cubicBezTo>
                    <a:pt x="345" y="208"/>
                    <a:pt x="351" y="205"/>
                    <a:pt x="355" y="200"/>
                  </a:cubicBezTo>
                  <a:cubicBezTo>
                    <a:pt x="359" y="195"/>
                    <a:pt x="361" y="188"/>
                    <a:pt x="361" y="180"/>
                  </a:cubicBezTo>
                  <a:cubicBezTo>
                    <a:pt x="361" y="173"/>
                    <a:pt x="358" y="169"/>
                    <a:pt x="353" y="163"/>
                  </a:cubicBezTo>
                  <a:cubicBezTo>
                    <a:pt x="349" y="158"/>
                    <a:pt x="343" y="152"/>
                    <a:pt x="342" y="143"/>
                  </a:cubicBezTo>
                  <a:cubicBezTo>
                    <a:pt x="342" y="143"/>
                    <a:pt x="342" y="143"/>
                    <a:pt x="342" y="143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70" y="108"/>
                    <a:pt x="399" y="104"/>
                    <a:pt x="427" y="97"/>
                  </a:cubicBezTo>
                  <a:cubicBezTo>
                    <a:pt x="525" y="35"/>
                    <a:pt x="525" y="35"/>
                    <a:pt x="525" y="35"/>
                  </a:cubicBezTo>
                  <a:cubicBezTo>
                    <a:pt x="536" y="24"/>
                    <a:pt x="528" y="0"/>
                    <a:pt x="51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393367" y="1250060"/>
              <a:ext cx="1468416" cy="576314"/>
            </a:xfrm>
            <a:custGeom>
              <a:gdLst>
                <a:gd name="T0" fmla="*/ 516 w 537"/>
                <a:gd name="T1" fmla="*/ 0 h 211"/>
                <a:gd name="T2" fmla="*/ 25 w 537"/>
                <a:gd name="T3" fmla="*/ 0 h 211"/>
                <a:gd name="T4" fmla="*/ 11 w 537"/>
                <a:gd name="T5" fmla="*/ 35 h 211"/>
                <a:gd name="T6" fmla="*/ 102 w 537"/>
                <a:gd name="T7" fmla="*/ 92 h 211"/>
                <a:gd name="T8" fmla="*/ 197 w 537"/>
                <a:gd name="T9" fmla="*/ 110 h 211"/>
                <a:gd name="T10" fmla="*/ 197 w 537"/>
                <a:gd name="T11" fmla="*/ 146 h 211"/>
                <a:gd name="T12" fmla="*/ 188 w 537"/>
                <a:gd name="T13" fmla="*/ 166 h 211"/>
                <a:gd name="T14" fmla="*/ 181 w 537"/>
                <a:gd name="T15" fmla="*/ 183 h 211"/>
                <a:gd name="T16" fmla="*/ 187 w 537"/>
                <a:gd name="T17" fmla="*/ 203 h 211"/>
                <a:gd name="T18" fmla="*/ 209 w 537"/>
                <a:gd name="T19" fmla="*/ 211 h 211"/>
                <a:gd name="T20" fmla="*/ 231 w 537"/>
                <a:gd name="T21" fmla="*/ 202 h 211"/>
                <a:gd name="T22" fmla="*/ 237 w 537"/>
                <a:gd name="T23" fmla="*/ 183 h 211"/>
                <a:gd name="T24" fmla="*/ 229 w 537"/>
                <a:gd name="T25" fmla="*/ 166 h 211"/>
                <a:gd name="T26" fmla="*/ 218 w 537"/>
                <a:gd name="T27" fmla="*/ 146 h 211"/>
                <a:gd name="T28" fmla="*/ 218 w 537"/>
                <a:gd name="T29" fmla="*/ 145 h 211"/>
                <a:gd name="T30" fmla="*/ 218 w 537"/>
                <a:gd name="T31" fmla="*/ 113 h 211"/>
                <a:gd name="T32" fmla="*/ 344 w 537"/>
                <a:gd name="T33" fmla="*/ 112 h 211"/>
                <a:gd name="T34" fmla="*/ 537 w 537"/>
                <a:gd name="T35" fmla="*/ 18 h 211"/>
                <a:gd name="T36" fmla="*/ 516 w 537"/>
                <a:gd name="T37" fmla="*/ 0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211">
                  <a:moveTo>
                    <a:pt x="51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0" y="0"/>
                    <a:pt x="0" y="24"/>
                    <a:pt x="11" y="35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34" y="101"/>
                    <a:pt x="165" y="107"/>
                    <a:pt x="197" y="110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7" y="155"/>
                    <a:pt x="192" y="161"/>
                    <a:pt x="188" y="166"/>
                  </a:cubicBezTo>
                  <a:cubicBezTo>
                    <a:pt x="184" y="171"/>
                    <a:pt x="181" y="176"/>
                    <a:pt x="181" y="183"/>
                  </a:cubicBezTo>
                  <a:cubicBezTo>
                    <a:pt x="181" y="190"/>
                    <a:pt x="183" y="198"/>
                    <a:pt x="187" y="203"/>
                  </a:cubicBezTo>
                  <a:cubicBezTo>
                    <a:pt x="191" y="208"/>
                    <a:pt x="197" y="211"/>
                    <a:pt x="209" y="211"/>
                  </a:cubicBezTo>
                  <a:cubicBezTo>
                    <a:pt x="221" y="211"/>
                    <a:pt x="227" y="207"/>
                    <a:pt x="231" y="202"/>
                  </a:cubicBezTo>
                  <a:cubicBezTo>
                    <a:pt x="235" y="197"/>
                    <a:pt x="237" y="190"/>
                    <a:pt x="237" y="183"/>
                  </a:cubicBezTo>
                  <a:cubicBezTo>
                    <a:pt x="237" y="176"/>
                    <a:pt x="234" y="171"/>
                    <a:pt x="229" y="166"/>
                  </a:cubicBezTo>
                  <a:cubicBezTo>
                    <a:pt x="225" y="160"/>
                    <a:pt x="219" y="155"/>
                    <a:pt x="218" y="146"/>
                  </a:cubicBezTo>
                  <a:cubicBezTo>
                    <a:pt x="218" y="145"/>
                    <a:pt x="218" y="145"/>
                    <a:pt x="218" y="145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60" y="116"/>
                    <a:pt x="302" y="116"/>
                    <a:pt x="344" y="112"/>
                  </a:cubicBezTo>
                  <a:cubicBezTo>
                    <a:pt x="404" y="87"/>
                    <a:pt x="535" y="68"/>
                    <a:pt x="537" y="18"/>
                  </a:cubicBezTo>
                  <a:cubicBezTo>
                    <a:pt x="535" y="9"/>
                    <a:pt x="527" y="0"/>
                    <a:pt x="51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6360473" y="1564533"/>
              <a:ext cx="946050" cy="985523"/>
            </a:xfrm>
            <a:custGeom>
              <a:gdLst>
                <a:gd name="T0" fmla="*/ 248 w 346"/>
                <a:gd name="T1" fmla="*/ 19 h 361"/>
                <a:gd name="T2" fmla="*/ 248 w 346"/>
                <a:gd name="T3" fmla="*/ 29 h 361"/>
                <a:gd name="T4" fmla="*/ 255 w 346"/>
                <a:gd name="T5" fmla="*/ 40 h 361"/>
                <a:gd name="T6" fmla="*/ 267 w 346"/>
                <a:gd name="T7" fmla="*/ 68 h 361"/>
                <a:gd name="T8" fmla="*/ 257 w 346"/>
                <a:gd name="T9" fmla="*/ 99 h 361"/>
                <a:gd name="T10" fmla="*/ 221 w 346"/>
                <a:gd name="T11" fmla="*/ 114 h 361"/>
                <a:gd name="T12" fmla="*/ 185 w 346"/>
                <a:gd name="T13" fmla="*/ 99 h 361"/>
                <a:gd name="T14" fmla="*/ 175 w 346"/>
                <a:gd name="T15" fmla="*/ 68 h 361"/>
                <a:gd name="T16" fmla="*/ 185 w 346"/>
                <a:gd name="T17" fmla="*/ 40 h 361"/>
                <a:gd name="T18" fmla="*/ 191 w 346"/>
                <a:gd name="T19" fmla="*/ 31 h 361"/>
                <a:gd name="T20" fmla="*/ 191 w 346"/>
                <a:gd name="T21" fmla="*/ 13 h 361"/>
                <a:gd name="T22" fmla="*/ 122 w 346"/>
                <a:gd name="T23" fmla="*/ 0 h 361"/>
                <a:gd name="T24" fmla="*/ 0 w 346"/>
                <a:gd name="T25" fmla="*/ 269 h 361"/>
                <a:gd name="T26" fmla="*/ 97 w 346"/>
                <a:gd name="T27" fmla="*/ 269 h 361"/>
                <a:gd name="T28" fmla="*/ 97 w 346"/>
                <a:gd name="T29" fmla="*/ 296 h 361"/>
                <a:gd name="T30" fmla="*/ 87 w 346"/>
                <a:gd name="T31" fmla="*/ 316 h 361"/>
                <a:gd name="T32" fmla="*/ 81 w 346"/>
                <a:gd name="T33" fmla="*/ 333 h 361"/>
                <a:gd name="T34" fmla="*/ 87 w 346"/>
                <a:gd name="T35" fmla="*/ 353 h 361"/>
                <a:gd name="T36" fmla="*/ 108 w 346"/>
                <a:gd name="T37" fmla="*/ 361 h 361"/>
                <a:gd name="T38" fmla="*/ 130 w 346"/>
                <a:gd name="T39" fmla="*/ 352 h 361"/>
                <a:gd name="T40" fmla="*/ 136 w 346"/>
                <a:gd name="T41" fmla="*/ 333 h 361"/>
                <a:gd name="T42" fmla="*/ 129 w 346"/>
                <a:gd name="T43" fmla="*/ 316 h 361"/>
                <a:gd name="T44" fmla="*/ 118 w 346"/>
                <a:gd name="T45" fmla="*/ 296 h 361"/>
                <a:gd name="T46" fmla="*/ 118 w 346"/>
                <a:gd name="T47" fmla="*/ 295 h 361"/>
                <a:gd name="T48" fmla="*/ 118 w 346"/>
                <a:gd name="T49" fmla="*/ 269 h 361"/>
                <a:gd name="T50" fmla="*/ 229 w 346"/>
                <a:gd name="T51" fmla="*/ 269 h 361"/>
                <a:gd name="T52" fmla="*/ 346 w 346"/>
                <a:gd name="T53" fmla="*/ 18 h 361"/>
                <a:gd name="T54" fmla="*/ 248 w 346"/>
                <a:gd name="T55" fmla="*/ 19 h 3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6" h="361">
                  <a:moveTo>
                    <a:pt x="248" y="19"/>
                  </a:moveTo>
                  <a:cubicBezTo>
                    <a:pt x="248" y="29"/>
                    <a:pt x="248" y="29"/>
                    <a:pt x="248" y="29"/>
                  </a:cubicBezTo>
                  <a:cubicBezTo>
                    <a:pt x="248" y="31"/>
                    <a:pt x="250" y="32"/>
                    <a:pt x="255" y="40"/>
                  </a:cubicBezTo>
                  <a:cubicBezTo>
                    <a:pt x="260" y="46"/>
                    <a:pt x="267" y="55"/>
                    <a:pt x="267" y="68"/>
                  </a:cubicBezTo>
                  <a:cubicBezTo>
                    <a:pt x="267" y="78"/>
                    <a:pt x="264" y="89"/>
                    <a:pt x="257" y="99"/>
                  </a:cubicBezTo>
                  <a:cubicBezTo>
                    <a:pt x="250" y="108"/>
                    <a:pt x="236" y="114"/>
                    <a:pt x="221" y="114"/>
                  </a:cubicBezTo>
                  <a:cubicBezTo>
                    <a:pt x="206" y="114"/>
                    <a:pt x="192" y="108"/>
                    <a:pt x="185" y="99"/>
                  </a:cubicBezTo>
                  <a:cubicBezTo>
                    <a:pt x="177" y="89"/>
                    <a:pt x="175" y="78"/>
                    <a:pt x="175" y="68"/>
                  </a:cubicBezTo>
                  <a:cubicBezTo>
                    <a:pt x="175" y="56"/>
                    <a:pt x="181" y="46"/>
                    <a:pt x="185" y="40"/>
                  </a:cubicBezTo>
                  <a:cubicBezTo>
                    <a:pt x="190" y="33"/>
                    <a:pt x="191" y="33"/>
                    <a:pt x="191" y="31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68" y="10"/>
                    <a:pt x="145" y="6"/>
                    <a:pt x="122" y="0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305"/>
                    <a:pt x="91" y="311"/>
                    <a:pt x="87" y="316"/>
                  </a:cubicBezTo>
                  <a:cubicBezTo>
                    <a:pt x="83" y="321"/>
                    <a:pt x="81" y="326"/>
                    <a:pt x="81" y="333"/>
                  </a:cubicBezTo>
                  <a:cubicBezTo>
                    <a:pt x="81" y="340"/>
                    <a:pt x="82" y="348"/>
                    <a:pt x="87" y="353"/>
                  </a:cubicBezTo>
                  <a:cubicBezTo>
                    <a:pt x="91" y="358"/>
                    <a:pt x="97" y="361"/>
                    <a:pt x="108" y="361"/>
                  </a:cubicBezTo>
                  <a:cubicBezTo>
                    <a:pt x="120" y="361"/>
                    <a:pt x="126" y="357"/>
                    <a:pt x="130" y="352"/>
                  </a:cubicBezTo>
                  <a:cubicBezTo>
                    <a:pt x="134" y="347"/>
                    <a:pt x="136" y="340"/>
                    <a:pt x="136" y="333"/>
                  </a:cubicBezTo>
                  <a:cubicBezTo>
                    <a:pt x="136" y="326"/>
                    <a:pt x="133" y="321"/>
                    <a:pt x="129" y="316"/>
                  </a:cubicBezTo>
                  <a:cubicBezTo>
                    <a:pt x="125" y="310"/>
                    <a:pt x="118" y="305"/>
                    <a:pt x="118" y="296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18" y="269"/>
                    <a:pt x="118" y="269"/>
                    <a:pt x="118" y="269"/>
                  </a:cubicBezTo>
                  <a:cubicBezTo>
                    <a:pt x="229" y="269"/>
                    <a:pt x="229" y="269"/>
                    <a:pt x="229" y="269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13" y="20"/>
                    <a:pt x="281" y="21"/>
                    <a:pt x="24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888110" y="1569796"/>
              <a:ext cx="880260" cy="856576"/>
            </a:xfrm>
            <a:custGeom>
              <a:gdLst>
                <a:gd name="T0" fmla="*/ 223 w 322"/>
                <a:gd name="T1" fmla="*/ 217 h 314"/>
                <a:gd name="T2" fmla="*/ 322 w 322"/>
                <a:gd name="T3" fmla="*/ 217 h 314"/>
                <a:gd name="T4" fmla="*/ 224 w 322"/>
                <a:gd name="T5" fmla="*/ 0 h 314"/>
                <a:gd name="T6" fmla="*/ 156 w 322"/>
                <a:gd name="T7" fmla="*/ 12 h 314"/>
                <a:gd name="T8" fmla="*/ 156 w 322"/>
                <a:gd name="T9" fmla="*/ 25 h 314"/>
                <a:gd name="T10" fmla="*/ 163 w 322"/>
                <a:gd name="T11" fmla="*/ 35 h 314"/>
                <a:gd name="T12" fmla="*/ 175 w 322"/>
                <a:gd name="T13" fmla="*/ 63 h 314"/>
                <a:gd name="T14" fmla="*/ 165 w 322"/>
                <a:gd name="T15" fmla="*/ 94 h 314"/>
                <a:gd name="T16" fmla="*/ 129 w 322"/>
                <a:gd name="T17" fmla="*/ 109 h 314"/>
                <a:gd name="T18" fmla="*/ 93 w 322"/>
                <a:gd name="T19" fmla="*/ 94 h 314"/>
                <a:gd name="T20" fmla="*/ 83 w 322"/>
                <a:gd name="T21" fmla="*/ 63 h 314"/>
                <a:gd name="T22" fmla="*/ 93 w 322"/>
                <a:gd name="T23" fmla="*/ 36 h 314"/>
                <a:gd name="T24" fmla="*/ 99 w 322"/>
                <a:gd name="T25" fmla="*/ 27 h 314"/>
                <a:gd name="T26" fmla="*/ 99 w 322"/>
                <a:gd name="T27" fmla="*/ 17 h 314"/>
                <a:gd name="T28" fmla="*/ 0 w 322"/>
                <a:gd name="T29" fmla="*/ 15 h 314"/>
                <a:gd name="T30" fmla="*/ 93 w 322"/>
                <a:gd name="T31" fmla="*/ 217 h 314"/>
                <a:gd name="T32" fmla="*/ 202 w 322"/>
                <a:gd name="T33" fmla="*/ 217 h 314"/>
                <a:gd name="T34" fmla="*/ 202 w 322"/>
                <a:gd name="T35" fmla="*/ 249 h 314"/>
                <a:gd name="T36" fmla="*/ 193 w 322"/>
                <a:gd name="T37" fmla="*/ 269 h 314"/>
                <a:gd name="T38" fmla="*/ 186 w 322"/>
                <a:gd name="T39" fmla="*/ 286 h 314"/>
                <a:gd name="T40" fmla="*/ 192 w 322"/>
                <a:gd name="T41" fmla="*/ 306 h 314"/>
                <a:gd name="T42" fmla="*/ 214 w 322"/>
                <a:gd name="T43" fmla="*/ 314 h 314"/>
                <a:gd name="T44" fmla="*/ 236 w 322"/>
                <a:gd name="T45" fmla="*/ 305 h 314"/>
                <a:gd name="T46" fmla="*/ 242 w 322"/>
                <a:gd name="T47" fmla="*/ 286 h 314"/>
                <a:gd name="T48" fmla="*/ 234 w 322"/>
                <a:gd name="T49" fmla="*/ 269 h 314"/>
                <a:gd name="T50" fmla="*/ 223 w 322"/>
                <a:gd name="T51" fmla="*/ 249 h 314"/>
                <a:gd name="T52" fmla="*/ 223 w 322"/>
                <a:gd name="T53" fmla="*/ 248 h 314"/>
                <a:gd name="T54" fmla="*/ 223 w 322"/>
                <a:gd name="T55" fmla="*/ 217 h 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2" h="314">
                  <a:moveTo>
                    <a:pt x="223" y="217"/>
                  </a:moveTo>
                  <a:cubicBezTo>
                    <a:pt x="322" y="217"/>
                    <a:pt x="322" y="217"/>
                    <a:pt x="322" y="217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1" y="5"/>
                    <a:pt x="179" y="9"/>
                    <a:pt x="156" y="12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6"/>
                    <a:pt x="158" y="28"/>
                    <a:pt x="163" y="35"/>
                  </a:cubicBezTo>
                  <a:cubicBezTo>
                    <a:pt x="168" y="41"/>
                    <a:pt x="175" y="51"/>
                    <a:pt x="175" y="63"/>
                  </a:cubicBezTo>
                  <a:cubicBezTo>
                    <a:pt x="175" y="74"/>
                    <a:pt x="172" y="85"/>
                    <a:pt x="165" y="94"/>
                  </a:cubicBezTo>
                  <a:cubicBezTo>
                    <a:pt x="158" y="103"/>
                    <a:pt x="144" y="109"/>
                    <a:pt x="129" y="109"/>
                  </a:cubicBezTo>
                  <a:cubicBezTo>
                    <a:pt x="114" y="110"/>
                    <a:pt x="100" y="103"/>
                    <a:pt x="93" y="94"/>
                  </a:cubicBezTo>
                  <a:cubicBezTo>
                    <a:pt x="85" y="85"/>
                    <a:pt x="83" y="74"/>
                    <a:pt x="83" y="63"/>
                  </a:cubicBezTo>
                  <a:cubicBezTo>
                    <a:pt x="83" y="51"/>
                    <a:pt x="89" y="42"/>
                    <a:pt x="93" y="36"/>
                  </a:cubicBezTo>
                  <a:cubicBezTo>
                    <a:pt x="98" y="29"/>
                    <a:pt x="99" y="28"/>
                    <a:pt x="99" y="2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66" y="19"/>
                    <a:pt x="33" y="18"/>
                    <a:pt x="0" y="15"/>
                  </a:cubicBezTo>
                  <a:cubicBezTo>
                    <a:pt x="93" y="217"/>
                    <a:pt x="93" y="217"/>
                    <a:pt x="93" y="217"/>
                  </a:cubicBezTo>
                  <a:cubicBezTo>
                    <a:pt x="202" y="217"/>
                    <a:pt x="202" y="217"/>
                    <a:pt x="202" y="217"/>
                  </a:cubicBezTo>
                  <a:cubicBezTo>
                    <a:pt x="202" y="249"/>
                    <a:pt x="202" y="249"/>
                    <a:pt x="202" y="249"/>
                  </a:cubicBezTo>
                  <a:cubicBezTo>
                    <a:pt x="202" y="258"/>
                    <a:pt x="197" y="264"/>
                    <a:pt x="193" y="269"/>
                  </a:cubicBezTo>
                  <a:cubicBezTo>
                    <a:pt x="189" y="274"/>
                    <a:pt x="186" y="279"/>
                    <a:pt x="186" y="286"/>
                  </a:cubicBezTo>
                  <a:cubicBezTo>
                    <a:pt x="186" y="293"/>
                    <a:pt x="188" y="301"/>
                    <a:pt x="192" y="306"/>
                  </a:cubicBezTo>
                  <a:cubicBezTo>
                    <a:pt x="196" y="311"/>
                    <a:pt x="202" y="314"/>
                    <a:pt x="214" y="314"/>
                  </a:cubicBezTo>
                  <a:cubicBezTo>
                    <a:pt x="226" y="314"/>
                    <a:pt x="232" y="310"/>
                    <a:pt x="236" y="305"/>
                  </a:cubicBezTo>
                  <a:cubicBezTo>
                    <a:pt x="240" y="300"/>
                    <a:pt x="242" y="293"/>
                    <a:pt x="242" y="286"/>
                  </a:cubicBezTo>
                  <a:cubicBezTo>
                    <a:pt x="242" y="279"/>
                    <a:pt x="239" y="274"/>
                    <a:pt x="234" y="269"/>
                  </a:cubicBezTo>
                  <a:cubicBezTo>
                    <a:pt x="230" y="263"/>
                    <a:pt x="224" y="258"/>
                    <a:pt x="223" y="249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23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5169688" y="2217162"/>
              <a:ext cx="905260" cy="1242101"/>
            </a:xfrm>
            <a:custGeom>
              <a:gdLst>
                <a:gd name="T0" fmla="*/ 138 w 331"/>
                <a:gd name="T1" fmla="*/ 0 h 455"/>
                <a:gd name="T2" fmla="*/ 138 w 331"/>
                <a:gd name="T3" fmla="*/ 10 h 455"/>
                <a:gd name="T4" fmla="*/ 145 w 331"/>
                <a:gd name="T5" fmla="*/ 21 h 455"/>
                <a:gd name="T6" fmla="*/ 157 w 331"/>
                <a:gd name="T7" fmla="*/ 49 h 455"/>
                <a:gd name="T8" fmla="*/ 147 w 331"/>
                <a:gd name="T9" fmla="*/ 80 h 455"/>
                <a:gd name="T10" fmla="*/ 111 w 331"/>
                <a:gd name="T11" fmla="*/ 95 h 455"/>
                <a:gd name="T12" fmla="*/ 75 w 331"/>
                <a:gd name="T13" fmla="*/ 80 h 455"/>
                <a:gd name="T14" fmla="*/ 65 w 331"/>
                <a:gd name="T15" fmla="*/ 49 h 455"/>
                <a:gd name="T16" fmla="*/ 75 w 331"/>
                <a:gd name="T17" fmla="*/ 21 h 455"/>
                <a:gd name="T18" fmla="*/ 81 w 331"/>
                <a:gd name="T19" fmla="*/ 12 h 455"/>
                <a:gd name="T20" fmla="*/ 81 w 331"/>
                <a:gd name="T21" fmla="*/ 0 h 455"/>
                <a:gd name="T22" fmla="*/ 0 w 331"/>
                <a:gd name="T23" fmla="*/ 0 h 455"/>
                <a:gd name="T24" fmla="*/ 168 w 331"/>
                <a:gd name="T25" fmla="*/ 363 h 455"/>
                <a:gd name="T26" fmla="*/ 218 w 331"/>
                <a:gd name="T27" fmla="*/ 363 h 455"/>
                <a:gd name="T28" fmla="*/ 218 w 331"/>
                <a:gd name="T29" fmla="*/ 390 h 455"/>
                <a:gd name="T30" fmla="*/ 208 w 331"/>
                <a:gd name="T31" fmla="*/ 409 h 455"/>
                <a:gd name="T32" fmla="*/ 202 w 331"/>
                <a:gd name="T33" fmla="*/ 426 h 455"/>
                <a:gd name="T34" fmla="*/ 208 w 331"/>
                <a:gd name="T35" fmla="*/ 446 h 455"/>
                <a:gd name="T36" fmla="*/ 229 w 331"/>
                <a:gd name="T37" fmla="*/ 454 h 455"/>
                <a:gd name="T38" fmla="*/ 251 w 331"/>
                <a:gd name="T39" fmla="*/ 446 h 455"/>
                <a:gd name="T40" fmla="*/ 257 w 331"/>
                <a:gd name="T41" fmla="*/ 426 h 455"/>
                <a:gd name="T42" fmla="*/ 250 w 331"/>
                <a:gd name="T43" fmla="*/ 409 h 455"/>
                <a:gd name="T44" fmla="*/ 239 w 331"/>
                <a:gd name="T45" fmla="*/ 389 h 455"/>
                <a:gd name="T46" fmla="*/ 239 w 331"/>
                <a:gd name="T47" fmla="*/ 389 h 455"/>
                <a:gd name="T48" fmla="*/ 239 w 331"/>
                <a:gd name="T49" fmla="*/ 363 h 455"/>
                <a:gd name="T50" fmla="*/ 275 w 331"/>
                <a:gd name="T51" fmla="*/ 363 h 455"/>
                <a:gd name="T52" fmla="*/ 291 w 331"/>
                <a:gd name="T53" fmla="*/ 322 h 455"/>
                <a:gd name="T54" fmla="*/ 280 w 331"/>
                <a:gd name="T55" fmla="*/ 318 h 455"/>
                <a:gd name="T56" fmla="*/ 268 w 331"/>
                <a:gd name="T57" fmla="*/ 320 h 455"/>
                <a:gd name="T58" fmla="*/ 238 w 331"/>
                <a:gd name="T59" fmla="*/ 320 h 455"/>
                <a:gd name="T60" fmla="*/ 213 w 331"/>
                <a:gd name="T61" fmla="*/ 299 h 455"/>
                <a:gd name="T62" fmla="*/ 212 w 331"/>
                <a:gd name="T63" fmla="*/ 260 h 455"/>
                <a:gd name="T64" fmla="*/ 240 w 331"/>
                <a:gd name="T65" fmla="*/ 233 h 455"/>
                <a:gd name="T66" fmla="*/ 273 w 331"/>
                <a:gd name="T67" fmla="*/ 236 h 455"/>
                <a:gd name="T68" fmla="*/ 294 w 331"/>
                <a:gd name="T69" fmla="*/ 255 h 455"/>
                <a:gd name="T70" fmla="*/ 300 w 331"/>
                <a:gd name="T71" fmla="*/ 264 h 455"/>
                <a:gd name="T72" fmla="*/ 313 w 331"/>
                <a:gd name="T73" fmla="*/ 270 h 455"/>
                <a:gd name="T74" fmla="*/ 331 w 331"/>
                <a:gd name="T75" fmla="*/ 228 h 455"/>
                <a:gd name="T76" fmla="*/ 228 w 331"/>
                <a:gd name="T77" fmla="*/ 0 h 455"/>
                <a:gd name="T78" fmla="*/ 138 w 331"/>
                <a:gd name="T79" fmla="*/ 0 h 4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455">
                  <a:moveTo>
                    <a:pt x="138" y="0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12"/>
                    <a:pt x="140" y="13"/>
                    <a:pt x="145" y="21"/>
                  </a:cubicBezTo>
                  <a:cubicBezTo>
                    <a:pt x="150" y="27"/>
                    <a:pt x="157" y="36"/>
                    <a:pt x="157" y="49"/>
                  </a:cubicBezTo>
                  <a:cubicBezTo>
                    <a:pt x="157" y="59"/>
                    <a:pt x="154" y="70"/>
                    <a:pt x="147" y="80"/>
                  </a:cubicBezTo>
                  <a:cubicBezTo>
                    <a:pt x="140" y="89"/>
                    <a:pt x="126" y="95"/>
                    <a:pt x="111" y="95"/>
                  </a:cubicBezTo>
                  <a:cubicBezTo>
                    <a:pt x="96" y="95"/>
                    <a:pt x="82" y="89"/>
                    <a:pt x="75" y="80"/>
                  </a:cubicBezTo>
                  <a:cubicBezTo>
                    <a:pt x="67" y="70"/>
                    <a:pt x="65" y="59"/>
                    <a:pt x="65" y="49"/>
                  </a:cubicBezTo>
                  <a:cubicBezTo>
                    <a:pt x="65" y="37"/>
                    <a:pt x="71" y="27"/>
                    <a:pt x="75" y="21"/>
                  </a:cubicBezTo>
                  <a:cubicBezTo>
                    <a:pt x="80" y="14"/>
                    <a:pt x="81" y="14"/>
                    <a:pt x="81" y="1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8" y="363"/>
                    <a:pt x="168" y="363"/>
                    <a:pt x="168" y="363"/>
                  </a:cubicBezTo>
                  <a:cubicBezTo>
                    <a:pt x="218" y="363"/>
                    <a:pt x="218" y="363"/>
                    <a:pt x="218" y="363"/>
                  </a:cubicBezTo>
                  <a:cubicBezTo>
                    <a:pt x="218" y="390"/>
                    <a:pt x="218" y="390"/>
                    <a:pt x="218" y="390"/>
                  </a:cubicBezTo>
                  <a:cubicBezTo>
                    <a:pt x="218" y="399"/>
                    <a:pt x="212" y="404"/>
                    <a:pt x="208" y="409"/>
                  </a:cubicBezTo>
                  <a:cubicBezTo>
                    <a:pt x="204" y="415"/>
                    <a:pt x="202" y="420"/>
                    <a:pt x="202" y="426"/>
                  </a:cubicBezTo>
                  <a:cubicBezTo>
                    <a:pt x="202" y="434"/>
                    <a:pt x="203" y="441"/>
                    <a:pt x="208" y="446"/>
                  </a:cubicBezTo>
                  <a:cubicBezTo>
                    <a:pt x="212" y="451"/>
                    <a:pt x="218" y="455"/>
                    <a:pt x="229" y="454"/>
                  </a:cubicBezTo>
                  <a:cubicBezTo>
                    <a:pt x="241" y="454"/>
                    <a:pt x="247" y="451"/>
                    <a:pt x="251" y="446"/>
                  </a:cubicBezTo>
                  <a:cubicBezTo>
                    <a:pt x="255" y="441"/>
                    <a:pt x="257" y="434"/>
                    <a:pt x="257" y="426"/>
                  </a:cubicBezTo>
                  <a:cubicBezTo>
                    <a:pt x="257" y="419"/>
                    <a:pt x="254" y="415"/>
                    <a:pt x="250" y="409"/>
                  </a:cubicBezTo>
                  <a:cubicBezTo>
                    <a:pt x="246" y="404"/>
                    <a:pt x="239" y="398"/>
                    <a:pt x="239" y="389"/>
                  </a:cubicBezTo>
                  <a:cubicBezTo>
                    <a:pt x="239" y="389"/>
                    <a:pt x="239" y="389"/>
                    <a:pt x="239" y="389"/>
                  </a:cubicBezTo>
                  <a:cubicBezTo>
                    <a:pt x="239" y="363"/>
                    <a:pt x="239" y="363"/>
                    <a:pt x="239" y="363"/>
                  </a:cubicBezTo>
                  <a:cubicBezTo>
                    <a:pt x="275" y="363"/>
                    <a:pt x="275" y="363"/>
                    <a:pt x="275" y="363"/>
                  </a:cubicBezTo>
                  <a:cubicBezTo>
                    <a:pt x="291" y="322"/>
                    <a:pt x="291" y="322"/>
                    <a:pt x="291" y="322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79" y="317"/>
                    <a:pt x="277" y="318"/>
                    <a:pt x="268" y="320"/>
                  </a:cubicBezTo>
                  <a:cubicBezTo>
                    <a:pt x="260" y="323"/>
                    <a:pt x="249" y="325"/>
                    <a:pt x="238" y="320"/>
                  </a:cubicBezTo>
                  <a:cubicBezTo>
                    <a:pt x="228" y="316"/>
                    <a:pt x="218" y="310"/>
                    <a:pt x="213" y="299"/>
                  </a:cubicBezTo>
                  <a:cubicBezTo>
                    <a:pt x="207" y="289"/>
                    <a:pt x="207" y="275"/>
                    <a:pt x="212" y="260"/>
                  </a:cubicBezTo>
                  <a:cubicBezTo>
                    <a:pt x="218" y="246"/>
                    <a:pt x="229" y="236"/>
                    <a:pt x="240" y="233"/>
                  </a:cubicBezTo>
                  <a:cubicBezTo>
                    <a:pt x="252" y="229"/>
                    <a:pt x="263" y="232"/>
                    <a:pt x="273" y="236"/>
                  </a:cubicBezTo>
                  <a:cubicBezTo>
                    <a:pt x="284" y="240"/>
                    <a:pt x="290" y="249"/>
                    <a:pt x="294" y="255"/>
                  </a:cubicBezTo>
                  <a:cubicBezTo>
                    <a:pt x="299" y="263"/>
                    <a:pt x="299" y="264"/>
                    <a:pt x="300" y="264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31" y="228"/>
                    <a:pt x="331" y="228"/>
                    <a:pt x="331" y="228"/>
                  </a:cubicBezTo>
                  <a:cubicBezTo>
                    <a:pt x="228" y="0"/>
                    <a:pt x="228" y="0"/>
                    <a:pt x="228" y="0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5785475" y="2352688"/>
              <a:ext cx="1176311" cy="1106575"/>
            </a:xfrm>
            <a:custGeom>
              <a:gdLst>
                <a:gd name="T0" fmla="*/ 346 w 430"/>
                <a:gd name="T1" fmla="*/ 5 h 405"/>
                <a:gd name="T2" fmla="*/ 353 w 430"/>
                <a:gd name="T3" fmla="*/ 16 h 405"/>
                <a:gd name="T4" fmla="*/ 364 w 430"/>
                <a:gd name="T5" fmla="*/ 44 h 405"/>
                <a:gd name="T6" fmla="*/ 354 w 430"/>
                <a:gd name="T7" fmla="*/ 75 h 405"/>
                <a:gd name="T8" fmla="*/ 319 w 430"/>
                <a:gd name="T9" fmla="*/ 90 h 405"/>
                <a:gd name="T10" fmla="*/ 282 w 430"/>
                <a:gd name="T11" fmla="*/ 75 h 405"/>
                <a:gd name="T12" fmla="*/ 273 w 430"/>
                <a:gd name="T13" fmla="*/ 44 h 405"/>
                <a:gd name="T14" fmla="*/ 283 w 430"/>
                <a:gd name="T15" fmla="*/ 16 h 405"/>
                <a:gd name="T16" fmla="*/ 289 w 430"/>
                <a:gd name="T17" fmla="*/ 7 h 405"/>
                <a:gd name="T18" fmla="*/ 289 w 430"/>
                <a:gd name="T19" fmla="*/ 0 h 405"/>
                <a:gd name="T20" fmla="*/ 201 w 430"/>
                <a:gd name="T21" fmla="*/ 0 h 405"/>
                <a:gd name="T22" fmla="*/ 201 w 430"/>
                <a:gd name="T23" fmla="*/ 0 h 405"/>
                <a:gd name="T24" fmla="*/ 191 w 430"/>
                <a:gd name="T25" fmla="*/ 22 h 405"/>
                <a:gd name="T26" fmla="*/ 100 w 430"/>
                <a:gd name="T27" fmla="*/ 244 h 405"/>
                <a:gd name="T28" fmla="*/ 68 w 430"/>
                <a:gd name="T29" fmla="*/ 231 h 405"/>
                <a:gd name="T30" fmla="*/ 54 w 430"/>
                <a:gd name="T31" fmla="*/ 215 h 405"/>
                <a:gd name="T32" fmla="*/ 41 w 430"/>
                <a:gd name="T33" fmla="*/ 202 h 405"/>
                <a:gd name="T34" fmla="*/ 20 w 430"/>
                <a:gd name="T35" fmla="*/ 200 h 405"/>
                <a:gd name="T36" fmla="*/ 4 w 430"/>
                <a:gd name="T37" fmla="*/ 217 h 405"/>
                <a:gd name="T38" fmla="*/ 4 w 430"/>
                <a:gd name="T39" fmla="*/ 241 h 405"/>
                <a:gd name="T40" fmla="*/ 20 w 430"/>
                <a:gd name="T41" fmla="*/ 253 h 405"/>
                <a:gd name="T42" fmla="*/ 38 w 430"/>
                <a:gd name="T43" fmla="*/ 253 h 405"/>
                <a:gd name="T44" fmla="*/ 61 w 430"/>
                <a:gd name="T45" fmla="*/ 250 h 405"/>
                <a:gd name="T46" fmla="*/ 61 w 430"/>
                <a:gd name="T47" fmla="*/ 251 h 405"/>
                <a:gd name="T48" fmla="*/ 92 w 430"/>
                <a:gd name="T49" fmla="*/ 263 h 405"/>
                <a:gd name="T50" fmla="*/ 71 w 430"/>
                <a:gd name="T51" fmla="*/ 313 h 405"/>
                <a:gd name="T52" fmla="*/ 193 w 430"/>
                <a:gd name="T53" fmla="*/ 313 h 405"/>
                <a:gd name="T54" fmla="*/ 193 w 430"/>
                <a:gd name="T55" fmla="*/ 340 h 405"/>
                <a:gd name="T56" fmla="*/ 183 w 430"/>
                <a:gd name="T57" fmla="*/ 359 h 405"/>
                <a:gd name="T58" fmla="*/ 177 w 430"/>
                <a:gd name="T59" fmla="*/ 376 h 405"/>
                <a:gd name="T60" fmla="*/ 183 w 430"/>
                <a:gd name="T61" fmla="*/ 396 h 405"/>
                <a:gd name="T62" fmla="*/ 204 w 430"/>
                <a:gd name="T63" fmla="*/ 404 h 405"/>
                <a:gd name="T64" fmla="*/ 226 w 430"/>
                <a:gd name="T65" fmla="*/ 396 h 405"/>
                <a:gd name="T66" fmla="*/ 232 w 430"/>
                <a:gd name="T67" fmla="*/ 376 h 405"/>
                <a:gd name="T68" fmla="*/ 225 w 430"/>
                <a:gd name="T69" fmla="*/ 359 h 405"/>
                <a:gd name="T70" fmla="*/ 214 w 430"/>
                <a:gd name="T71" fmla="*/ 339 h 405"/>
                <a:gd name="T72" fmla="*/ 214 w 430"/>
                <a:gd name="T73" fmla="*/ 339 h 405"/>
                <a:gd name="T74" fmla="*/ 214 w 430"/>
                <a:gd name="T75" fmla="*/ 313 h 405"/>
                <a:gd name="T76" fmla="*/ 284 w 430"/>
                <a:gd name="T77" fmla="*/ 313 h 405"/>
                <a:gd name="T78" fmla="*/ 430 w 430"/>
                <a:gd name="T79" fmla="*/ 0 h 405"/>
                <a:gd name="T80" fmla="*/ 346 w 430"/>
                <a:gd name="T81" fmla="*/ 0 h 405"/>
                <a:gd name="T82" fmla="*/ 346 w 430"/>
                <a:gd name="T83" fmla="*/ 5 h 4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0" h="405">
                  <a:moveTo>
                    <a:pt x="346" y="5"/>
                  </a:moveTo>
                  <a:cubicBezTo>
                    <a:pt x="346" y="7"/>
                    <a:pt x="347" y="8"/>
                    <a:pt x="353" y="16"/>
                  </a:cubicBezTo>
                  <a:cubicBezTo>
                    <a:pt x="358" y="22"/>
                    <a:pt x="364" y="31"/>
                    <a:pt x="364" y="44"/>
                  </a:cubicBezTo>
                  <a:cubicBezTo>
                    <a:pt x="364" y="54"/>
                    <a:pt x="362" y="65"/>
                    <a:pt x="354" y="75"/>
                  </a:cubicBezTo>
                  <a:cubicBezTo>
                    <a:pt x="347" y="84"/>
                    <a:pt x="334" y="90"/>
                    <a:pt x="319" y="90"/>
                  </a:cubicBezTo>
                  <a:cubicBezTo>
                    <a:pt x="303" y="90"/>
                    <a:pt x="289" y="84"/>
                    <a:pt x="282" y="75"/>
                  </a:cubicBezTo>
                  <a:cubicBezTo>
                    <a:pt x="275" y="65"/>
                    <a:pt x="273" y="54"/>
                    <a:pt x="273" y="44"/>
                  </a:cubicBezTo>
                  <a:cubicBezTo>
                    <a:pt x="273" y="32"/>
                    <a:pt x="278" y="22"/>
                    <a:pt x="283" y="16"/>
                  </a:cubicBezTo>
                  <a:cubicBezTo>
                    <a:pt x="288" y="9"/>
                    <a:pt x="289" y="9"/>
                    <a:pt x="289" y="7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0" y="228"/>
                    <a:pt x="57" y="220"/>
                    <a:pt x="54" y="215"/>
                  </a:cubicBezTo>
                  <a:cubicBezTo>
                    <a:pt x="50" y="209"/>
                    <a:pt x="47" y="205"/>
                    <a:pt x="41" y="202"/>
                  </a:cubicBezTo>
                  <a:cubicBezTo>
                    <a:pt x="34" y="199"/>
                    <a:pt x="26" y="198"/>
                    <a:pt x="20" y="200"/>
                  </a:cubicBezTo>
                  <a:cubicBezTo>
                    <a:pt x="14" y="202"/>
                    <a:pt x="8" y="206"/>
                    <a:pt x="4" y="217"/>
                  </a:cubicBezTo>
                  <a:cubicBezTo>
                    <a:pt x="0" y="228"/>
                    <a:pt x="1" y="235"/>
                    <a:pt x="4" y="241"/>
                  </a:cubicBezTo>
                  <a:cubicBezTo>
                    <a:pt x="7" y="246"/>
                    <a:pt x="12" y="250"/>
                    <a:pt x="20" y="253"/>
                  </a:cubicBezTo>
                  <a:cubicBezTo>
                    <a:pt x="26" y="256"/>
                    <a:pt x="31" y="255"/>
                    <a:pt x="38" y="253"/>
                  </a:cubicBezTo>
                  <a:cubicBezTo>
                    <a:pt x="44" y="251"/>
                    <a:pt x="52" y="248"/>
                    <a:pt x="61" y="250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92" y="263"/>
                    <a:pt x="92" y="263"/>
                    <a:pt x="92" y="263"/>
                  </a:cubicBezTo>
                  <a:cubicBezTo>
                    <a:pt x="71" y="313"/>
                    <a:pt x="71" y="313"/>
                    <a:pt x="71" y="313"/>
                  </a:cubicBezTo>
                  <a:cubicBezTo>
                    <a:pt x="193" y="313"/>
                    <a:pt x="193" y="313"/>
                    <a:pt x="193" y="313"/>
                  </a:cubicBezTo>
                  <a:cubicBezTo>
                    <a:pt x="193" y="340"/>
                    <a:pt x="193" y="340"/>
                    <a:pt x="193" y="340"/>
                  </a:cubicBezTo>
                  <a:cubicBezTo>
                    <a:pt x="193" y="349"/>
                    <a:pt x="187" y="354"/>
                    <a:pt x="183" y="359"/>
                  </a:cubicBezTo>
                  <a:cubicBezTo>
                    <a:pt x="179" y="365"/>
                    <a:pt x="177" y="370"/>
                    <a:pt x="177" y="376"/>
                  </a:cubicBezTo>
                  <a:cubicBezTo>
                    <a:pt x="177" y="384"/>
                    <a:pt x="178" y="391"/>
                    <a:pt x="183" y="396"/>
                  </a:cubicBezTo>
                  <a:cubicBezTo>
                    <a:pt x="187" y="401"/>
                    <a:pt x="193" y="405"/>
                    <a:pt x="204" y="404"/>
                  </a:cubicBezTo>
                  <a:cubicBezTo>
                    <a:pt x="216" y="404"/>
                    <a:pt x="222" y="401"/>
                    <a:pt x="226" y="396"/>
                  </a:cubicBezTo>
                  <a:cubicBezTo>
                    <a:pt x="230" y="391"/>
                    <a:pt x="232" y="384"/>
                    <a:pt x="232" y="376"/>
                  </a:cubicBezTo>
                  <a:cubicBezTo>
                    <a:pt x="232" y="369"/>
                    <a:pt x="229" y="365"/>
                    <a:pt x="225" y="359"/>
                  </a:cubicBezTo>
                  <a:cubicBezTo>
                    <a:pt x="221" y="354"/>
                    <a:pt x="214" y="348"/>
                    <a:pt x="214" y="339"/>
                  </a:cubicBezTo>
                  <a:cubicBezTo>
                    <a:pt x="214" y="339"/>
                    <a:pt x="214" y="339"/>
                    <a:pt x="214" y="339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284" y="313"/>
                    <a:pt x="284" y="313"/>
                    <a:pt x="284" y="313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346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4946004" y="3261895"/>
              <a:ext cx="1260522" cy="953944"/>
            </a:xfrm>
            <a:custGeom>
              <a:gdLst>
                <a:gd name="T0" fmla="*/ 453 w 461"/>
                <a:gd name="T1" fmla="*/ 136 h 349"/>
                <a:gd name="T2" fmla="*/ 433 w 461"/>
                <a:gd name="T3" fmla="*/ 130 h 349"/>
                <a:gd name="T4" fmla="*/ 416 w 461"/>
                <a:gd name="T5" fmla="*/ 137 h 349"/>
                <a:gd name="T6" fmla="*/ 396 w 461"/>
                <a:gd name="T7" fmla="*/ 148 h 349"/>
                <a:gd name="T8" fmla="*/ 395 w 461"/>
                <a:gd name="T9" fmla="*/ 148 h 349"/>
                <a:gd name="T10" fmla="*/ 358 w 461"/>
                <a:gd name="T11" fmla="*/ 148 h 349"/>
                <a:gd name="T12" fmla="*/ 358 w 461"/>
                <a:gd name="T13" fmla="*/ 0 h 349"/>
                <a:gd name="T14" fmla="*/ 339 w 461"/>
                <a:gd name="T15" fmla="*/ 0 h 349"/>
                <a:gd name="T16" fmla="*/ 339 w 461"/>
                <a:gd name="T17" fmla="*/ 5 h 349"/>
                <a:gd name="T18" fmla="*/ 346 w 461"/>
                <a:gd name="T19" fmla="*/ 15 h 349"/>
                <a:gd name="T20" fmla="*/ 357 w 461"/>
                <a:gd name="T21" fmla="*/ 43 h 349"/>
                <a:gd name="T22" fmla="*/ 347 w 461"/>
                <a:gd name="T23" fmla="*/ 74 h 349"/>
                <a:gd name="T24" fmla="*/ 312 w 461"/>
                <a:gd name="T25" fmla="*/ 89 h 349"/>
                <a:gd name="T26" fmla="*/ 275 w 461"/>
                <a:gd name="T27" fmla="*/ 74 h 349"/>
                <a:gd name="T28" fmla="*/ 266 w 461"/>
                <a:gd name="T29" fmla="*/ 43 h 349"/>
                <a:gd name="T30" fmla="*/ 276 w 461"/>
                <a:gd name="T31" fmla="*/ 16 h 349"/>
                <a:gd name="T32" fmla="*/ 282 w 461"/>
                <a:gd name="T33" fmla="*/ 7 h 349"/>
                <a:gd name="T34" fmla="*/ 282 w 461"/>
                <a:gd name="T35" fmla="*/ 0 h 349"/>
                <a:gd name="T36" fmla="*/ 21 w 461"/>
                <a:gd name="T37" fmla="*/ 0 h 349"/>
                <a:gd name="T38" fmla="*/ 1 w 461"/>
                <a:gd name="T39" fmla="*/ 19 h 349"/>
                <a:gd name="T40" fmla="*/ 0 w 461"/>
                <a:gd name="T41" fmla="*/ 74 h 349"/>
                <a:gd name="T42" fmla="*/ 19 w 461"/>
                <a:gd name="T43" fmla="*/ 93 h 349"/>
                <a:gd name="T44" fmla="*/ 271 w 461"/>
                <a:gd name="T45" fmla="*/ 93 h 349"/>
                <a:gd name="T46" fmla="*/ 274 w 461"/>
                <a:gd name="T47" fmla="*/ 252 h 349"/>
                <a:gd name="T48" fmla="*/ 300 w 461"/>
                <a:gd name="T49" fmla="*/ 252 h 349"/>
                <a:gd name="T50" fmla="*/ 300 w 461"/>
                <a:gd name="T51" fmla="*/ 284 h 349"/>
                <a:gd name="T52" fmla="*/ 290 w 461"/>
                <a:gd name="T53" fmla="*/ 304 h 349"/>
                <a:gd name="T54" fmla="*/ 284 w 461"/>
                <a:gd name="T55" fmla="*/ 321 h 349"/>
                <a:gd name="T56" fmla="*/ 290 w 461"/>
                <a:gd name="T57" fmla="*/ 341 h 349"/>
                <a:gd name="T58" fmla="*/ 311 w 461"/>
                <a:gd name="T59" fmla="*/ 349 h 349"/>
                <a:gd name="T60" fmla="*/ 333 w 461"/>
                <a:gd name="T61" fmla="*/ 340 h 349"/>
                <a:gd name="T62" fmla="*/ 339 w 461"/>
                <a:gd name="T63" fmla="*/ 321 h 349"/>
                <a:gd name="T64" fmla="*/ 332 w 461"/>
                <a:gd name="T65" fmla="*/ 304 h 349"/>
                <a:gd name="T66" fmla="*/ 321 w 461"/>
                <a:gd name="T67" fmla="*/ 284 h 349"/>
                <a:gd name="T68" fmla="*/ 321 w 461"/>
                <a:gd name="T69" fmla="*/ 283 h 349"/>
                <a:gd name="T70" fmla="*/ 321 w 461"/>
                <a:gd name="T71" fmla="*/ 252 h 349"/>
                <a:gd name="T72" fmla="*/ 358 w 461"/>
                <a:gd name="T73" fmla="*/ 252 h 349"/>
                <a:gd name="T74" fmla="*/ 358 w 461"/>
                <a:gd name="T75" fmla="*/ 169 h 349"/>
                <a:gd name="T76" fmla="*/ 397 w 461"/>
                <a:gd name="T77" fmla="*/ 169 h 349"/>
                <a:gd name="T78" fmla="*/ 416 w 461"/>
                <a:gd name="T79" fmla="*/ 179 h 349"/>
                <a:gd name="T80" fmla="*/ 433 w 461"/>
                <a:gd name="T81" fmla="*/ 185 h 349"/>
                <a:gd name="T82" fmla="*/ 453 w 461"/>
                <a:gd name="T83" fmla="*/ 179 h 349"/>
                <a:gd name="T84" fmla="*/ 461 w 461"/>
                <a:gd name="T85" fmla="*/ 158 h 349"/>
                <a:gd name="T86" fmla="*/ 453 w 461"/>
                <a:gd name="T87" fmla="*/ 136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349">
                  <a:moveTo>
                    <a:pt x="453" y="136"/>
                  </a:moveTo>
                  <a:cubicBezTo>
                    <a:pt x="448" y="132"/>
                    <a:pt x="441" y="130"/>
                    <a:pt x="433" y="130"/>
                  </a:cubicBezTo>
                  <a:cubicBezTo>
                    <a:pt x="426" y="130"/>
                    <a:pt x="422" y="133"/>
                    <a:pt x="416" y="137"/>
                  </a:cubicBezTo>
                  <a:cubicBezTo>
                    <a:pt x="411" y="141"/>
                    <a:pt x="405" y="147"/>
                    <a:pt x="396" y="148"/>
                  </a:cubicBezTo>
                  <a:cubicBezTo>
                    <a:pt x="395" y="148"/>
                    <a:pt x="395" y="148"/>
                    <a:pt x="395" y="148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2" y="0"/>
                    <a:pt x="345" y="0"/>
                    <a:pt x="339" y="0"/>
                  </a:cubicBezTo>
                  <a:cubicBezTo>
                    <a:pt x="339" y="5"/>
                    <a:pt x="339" y="5"/>
                    <a:pt x="339" y="5"/>
                  </a:cubicBezTo>
                  <a:cubicBezTo>
                    <a:pt x="339" y="6"/>
                    <a:pt x="340" y="8"/>
                    <a:pt x="346" y="15"/>
                  </a:cubicBezTo>
                  <a:cubicBezTo>
                    <a:pt x="351" y="21"/>
                    <a:pt x="357" y="31"/>
                    <a:pt x="357" y="43"/>
                  </a:cubicBezTo>
                  <a:cubicBezTo>
                    <a:pt x="357" y="54"/>
                    <a:pt x="355" y="65"/>
                    <a:pt x="347" y="74"/>
                  </a:cubicBezTo>
                  <a:cubicBezTo>
                    <a:pt x="340" y="83"/>
                    <a:pt x="327" y="89"/>
                    <a:pt x="312" y="89"/>
                  </a:cubicBezTo>
                  <a:cubicBezTo>
                    <a:pt x="296" y="90"/>
                    <a:pt x="282" y="83"/>
                    <a:pt x="275" y="74"/>
                  </a:cubicBezTo>
                  <a:cubicBezTo>
                    <a:pt x="268" y="65"/>
                    <a:pt x="266" y="54"/>
                    <a:pt x="266" y="43"/>
                  </a:cubicBezTo>
                  <a:cubicBezTo>
                    <a:pt x="266" y="31"/>
                    <a:pt x="271" y="22"/>
                    <a:pt x="276" y="16"/>
                  </a:cubicBezTo>
                  <a:cubicBezTo>
                    <a:pt x="281" y="9"/>
                    <a:pt x="282" y="8"/>
                    <a:pt x="282" y="7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95" y="0"/>
                    <a:pt x="108" y="0"/>
                    <a:pt x="21" y="0"/>
                  </a:cubicBezTo>
                  <a:cubicBezTo>
                    <a:pt x="11" y="0"/>
                    <a:pt x="1" y="8"/>
                    <a:pt x="1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5"/>
                    <a:pt x="9" y="93"/>
                    <a:pt x="19" y="93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300" y="252"/>
                    <a:pt x="300" y="252"/>
                    <a:pt x="300" y="252"/>
                  </a:cubicBezTo>
                  <a:cubicBezTo>
                    <a:pt x="300" y="284"/>
                    <a:pt x="300" y="284"/>
                    <a:pt x="300" y="284"/>
                  </a:cubicBezTo>
                  <a:cubicBezTo>
                    <a:pt x="300" y="293"/>
                    <a:pt x="294" y="299"/>
                    <a:pt x="290" y="304"/>
                  </a:cubicBezTo>
                  <a:cubicBezTo>
                    <a:pt x="286" y="309"/>
                    <a:pt x="284" y="314"/>
                    <a:pt x="284" y="321"/>
                  </a:cubicBezTo>
                  <a:cubicBezTo>
                    <a:pt x="284" y="328"/>
                    <a:pt x="285" y="336"/>
                    <a:pt x="290" y="341"/>
                  </a:cubicBezTo>
                  <a:cubicBezTo>
                    <a:pt x="294" y="346"/>
                    <a:pt x="300" y="349"/>
                    <a:pt x="311" y="349"/>
                  </a:cubicBezTo>
                  <a:cubicBezTo>
                    <a:pt x="323" y="349"/>
                    <a:pt x="329" y="345"/>
                    <a:pt x="333" y="340"/>
                  </a:cubicBezTo>
                  <a:cubicBezTo>
                    <a:pt x="337" y="335"/>
                    <a:pt x="339" y="328"/>
                    <a:pt x="339" y="321"/>
                  </a:cubicBezTo>
                  <a:cubicBezTo>
                    <a:pt x="339" y="314"/>
                    <a:pt x="336" y="309"/>
                    <a:pt x="332" y="304"/>
                  </a:cubicBezTo>
                  <a:cubicBezTo>
                    <a:pt x="328" y="298"/>
                    <a:pt x="321" y="293"/>
                    <a:pt x="321" y="284"/>
                  </a:cubicBezTo>
                  <a:cubicBezTo>
                    <a:pt x="321" y="283"/>
                    <a:pt x="321" y="283"/>
                    <a:pt x="321" y="283"/>
                  </a:cubicBezTo>
                  <a:cubicBezTo>
                    <a:pt x="321" y="252"/>
                    <a:pt x="321" y="252"/>
                    <a:pt x="321" y="252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8" y="169"/>
                    <a:pt x="358" y="169"/>
                    <a:pt x="358" y="169"/>
                  </a:cubicBezTo>
                  <a:cubicBezTo>
                    <a:pt x="397" y="169"/>
                    <a:pt x="397" y="169"/>
                    <a:pt x="397" y="169"/>
                  </a:cubicBezTo>
                  <a:cubicBezTo>
                    <a:pt x="405" y="169"/>
                    <a:pt x="411" y="175"/>
                    <a:pt x="416" y="179"/>
                  </a:cubicBezTo>
                  <a:cubicBezTo>
                    <a:pt x="422" y="182"/>
                    <a:pt x="426" y="185"/>
                    <a:pt x="433" y="185"/>
                  </a:cubicBezTo>
                  <a:cubicBezTo>
                    <a:pt x="440" y="185"/>
                    <a:pt x="448" y="183"/>
                    <a:pt x="453" y="179"/>
                  </a:cubicBezTo>
                  <a:cubicBezTo>
                    <a:pt x="458" y="175"/>
                    <a:pt x="461" y="169"/>
                    <a:pt x="461" y="158"/>
                  </a:cubicBezTo>
                  <a:cubicBezTo>
                    <a:pt x="461" y="146"/>
                    <a:pt x="457" y="140"/>
                    <a:pt x="453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980211" y="3261895"/>
              <a:ext cx="1260522" cy="953944"/>
            </a:xfrm>
            <a:custGeom>
              <a:gdLst>
                <a:gd name="T0" fmla="*/ 441 w 461"/>
                <a:gd name="T1" fmla="*/ 0 h 349"/>
                <a:gd name="T2" fmla="*/ 161 w 461"/>
                <a:gd name="T3" fmla="*/ 0 h 349"/>
                <a:gd name="T4" fmla="*/ 161 w 461"/>
                <a:gd name="T5" fmla="*/ 5 h 349"/>
                <a:gd name="T6" fmla="*/ 168 w 461"/>
                <a:gd name="T7" fmla="*/ 15 h 349"/>
                <a:gd name="T8" fmla="*/ 179 w 461"/>
                <a:gd name="T9" fmla="*/ 43 h 349"/>
                <a:gd name="T10" fmla="*/ 169 w 461"/>
                <a:gd name="T11" fmla="*/ 74 h 349"/>
                <a:gd name="T12" fmla="*/ 134 w 461"/>
                <a:gd name="T13" fmla="*/ 89 h 349"/>
                <a:gd name="T14" fmla="*/ 97 w 461"/>
                <a:gd name="T15" fmla="*/ 74 h 349"/>
                <a:gd name="T16" fmla="*/ 88 w 461"/>
                <a:gd name="T17" fmla="*/ 43 h 349"/>
                <a:gd name="T18" fmla="*/ 98 w 461"/>
                <a:gd name="T19" fmla="*/ 16 h 349"/>
                <a:gd name="T20" fmla="*/ 104 w 461"/>
                <a:gd name="T21" fmla="*/ 7 h 349"/>
                <a:gd name="T22" fmla="*/ 104 w 461"/>
                <a:gd name="T23" fmla="*/ 0 h 349"/>
                <a:gd name="T24" fmla="*/ 0 w 461"/>
                <a:gd name="T25" fmla="*/ 0 h 349"/>
                <a:gd name="T26" fmla="*/ 0 w 461"/>
                <a:gd name="T27" fmla="*/ 130 h 349"/>
                <a:gd name="T28" fmla="*/ 16 w 461"/>
                <a:gd name="T29" fmla="*/ 130 h 349"/>
                <a:gd name="T30" fmla="*/ 27 w 461"/>
                <a:gd name="T31" fmla="*/ 123 h 349"/>
                <a:gd name="T32" fmla="*/ 55 w 461"/>
                <a:gd name="T33" fmla="*/ 112 h 349"/>
                <a:gd name="T34" fmla="*/ 86 w 461"/>
                <a:gd name="T35" fmla="*/ 122 h 349"/>
                <a:gd name="T36" fmla="*/ 101 w 461"/>
                <a:gd name="T37" fmla="*/ 157 h 349"/>
                <a:gd name="T38" fmla="*/ 86 w 461"/>
                <a:gd name="T39" fmla="*/ 194 h 349"/>
                <a:gd name="T40" fmla="*/ 55 w 461"/>
                <a:gd name="T41" fmla="*/ 203 h 349"/>
                <a:gd name="T42" fmla="*/ 28 w 461"/>
                <a:gd name="T43" fmla="*/ 193 h 349"/>
                <a:gd name="T44" fmla="*/ 19 w 461"/>
                <a:gd name="T45" fmla="*/ 187 h 349"/>
                <a:gd name="T46" fmla="*/ 0 w 461"/>
                <a:gd name="T47" fmla="*/ 187 h 349"/>
                <a:gd name="T48" fmla="*/ 0 w 461"/>
                <a:gd name="T49" fmla="*/ 252 h 349"/>
                <a:gd name="T50" fmla="*/ 122 w 461"/>
                <a:gd name="T51" fmla="*/ 252 h 349"/>
                <a:gd name="T52" fmla="*/ 122 w 461"/>
                <a:gd name="T53" fmla="*/ 284 h 349"/>
                <a:gd name="T54" fmla="*/ 112 w 461"/>
                <a:gd name="T55" fmla="*/ 304 h 349"/>
                <a:gd name="T56" fmla="*/ 106 w 461"/>
                <a:gd name="T57" fmla="*/ 321 h 349"/>
                <a:gd name="T58" fmla="*/ 112 w 461"/>
                <a:gd name="T59" fmla="*/ 341 h 349"/>
                <a:gd name="T60" fmla="*/ 133 w 461"/>
                <a:gd name="T61" fmla="*/ 349 h 349"/>
                <a:gd name="T62" fmla="*/ 155 w 461"/>
                <a:gd name="T63" fmla="*/ 340 h 349"/>
                <a:gd name="T64" fmla="*/ 161 w 461"/>
                <a:gd name="T65" fmla="*/ 321 h 349"/>
                <a:gd name="T66" fmla="*/ 154 w 461"/>
                <a:gd name="T67" fmla="*/ 304 h 349"/>
                <a:gd name="T68" fmla="*/ 143 w 461"/>
                <a:gd name="T69" fmla="*/ 284 h 349"/>
                <a:gd name="T70" fmla="*/ 143 w 461"/>
                <a:gd name="T71" fmla="*/ 283 h 349"/>
                <a:gd name="T72" fmla="*/ 143 w 461"/>
                <a:gd name="T73" fmla="*/ 252 h 349"/>
                <a:gd name="T74" fmla="*/ 190 w 461"/>
                <a:gd name="T75" fmla="*/ 252 h 349"/>
                <a:gd name="T76" fmla="*/ 188 w 461"/>
                <a:gd name="T77" fmla="*/ 93 h 349"/>
                <a:gd name="T78" fmla="*/ 441 w 461"/>
                <a:gd name="T79" fmla="*/ 93 h 349"/>
                <a:gd name="T80" fmla="*/ 460 w 461"/>
                <a:gd name="T81" fmla="*/ 74 h 349"/>
                <a:gd name="T82" fmla="*/ 461 w 461"/>
                <a:gd name="T83" fmla="*/ 20 h 349"/>
                <a:gd name="T84" fmla="*/ 441 w 461"/>
                <a:gd name="T85" fmla="*/ 0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1" h="349">
                  <a:moveTo>
                    <a:pt x="441" y="0"/>
                  </a:moveTo>
                  <a:cubicBezTo>
                    <a:pt x="347" y="0"/>
                    <a:pt x="254" y="0"/>
                    <a:pt x="161" y="0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6"/>
                    <a:pt x="162" y="8"/>
                    <a:pt x="168" y="15"/>
                  </a:cubicBezTo>
                  <a:cubicBezTo>
                    <a:pt x="173" y="21"/>
                    <a:pt x="179" y="31"/>
                    <a:pt x="179" y="43"/>
                  </a:cubicBezTo>
                  <a:cubicBezTo>
                    <a:pt x="179" y="54"/>
                    <a:pt x="177" y="65"/>
                    <a:pt x="169" y="74"/>
                  </a:cubicBezTo>
                  <a:cubicBezTo>
                    <a:pt x="162" y="83"/>
                    <a:pt x="149" y="89"/>
                    <a:pt x="134" y="89"/>
                  </a:cubicBezTo>
                  <a:cubicBezTo>
                    <a:pt x="118" y="90"/>
                    <a:pt x="104" y="83"/>
                    <a:pt x="97" y="74"/>
                  </a:cubicBezTo>
                  <a:cubicBezTo>
                    <a:pt x="90" y="65"/>
                    <a:pt x="88" y="54"/>
                    <a:pt x="88" y="43"/>
                  </a:cubicBezTo>
                  <a:cubicBezTo>
                    <a:pt x="88" y="31"/>
                    <a:pt x="93" y="22"/>
                    <a:pt x="98" y="16"/>
                  </a:cubicBezTo>
                  <a:cubicBezTo>
                    <a:pt x="103" y="9"/>
                    <a:pt x="104" y="8"/>
                    <a:pt x="104" y="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9" y="0"/>
                    <a:pt x="35" y="0"/>
                    <a:pt x="0" y="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8" y="130"/>
                    <a:pt x="20" y="129"/>
                    <a:pt x="27" y="123"/>
                  </a:cubicBezTo>
                  <a:cubicBezTo>
                    <a:pt x="33" y="118"/>
                    <a:pt x="43" y="112"/>
                    <a:pt x="55" y="112"/>
                  </a:cubicBezTo>
                  <a:cubicBezTo>
                    <a:pt x="66" y="112"/>
                    <a:pt x="77" y="114"/>
                    <a:pt x="86" y="122"/>
                  </a:cubicBezTo>
                  <a:cubicBezTo>
                    <a:pt x="95" y="129"/>
                    <a:pt x="101" y="142"/>
                    <a:pt x="101" y="157"/>
                  </a:cubicBezTo>
                  <a:cubicBezTo>
                    <a:pt x="102" y="173"/>
                    <a:pt x="95" y="187"/>
                    <a:pt x="86" y="194"/>
                  </a:cubicBezTo>
                  <a:cubicBezTo>
                    <a:pt x="77" y="201"/>
                    <a:pt x="65" y="203"/>
                    <a:pt x="55" y="203"/>
                  </a:cubicBezTo>
                  <a:cubicBezTo>
                    <a:pt x="43" y="203"/>
                    <a:pt x="34" y="198"/>
                    <a:pt x="28" y="193"/>
                  </a:cubicBezTo>
                  <a:cubicBezTo>
                    <a:pt x="20" y="188"/>
                    <a:pt x="20" y="187"/>
                    <a:pt x="19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22" y="252"/>
                    <a:pt x="122" y="252"/>
                    <a:pt x="122" y="252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22" y="293"/>
                    <a:pt x="116" y="299"/>
                    <a:pt x="112" y="304"/>
                  </a:cubicBezTo>
                  <a:cubicBezTo>
                    <a:pt x="108" y="309"/>
                    <a:pt x="106" y="314"/>
                    <a:pt x="106" y="321"/>
                  </a:cubicBezTo>
                  <a:cubicBezTo>
                    <a:pt x="106" y="328"/>
                    <a:pt x="107" y="336"/>
                    <a:pt x="112" y="341"/>
                  </a:cubicBezTo>
                  <a:cubicBezTo>
                    <a:pt x="116" y="346"/>
                    <a:pt x="122" y="349"/>
                    <a:pt x="133" y="349"/>
                  </a:cubicBezTo>
                  <a:cubicBezTo>
                    <a:pt x="145" y="349"/>
                    <a:pt x="151" y="345"/>
                    <a:pt x="155" y="340"/>
                  </a:cubicBezTo>
                  <a:cubicBezTo>
                    <a:pt x="159" y="335"/>
                    <a:pt x="161" y="328"/>
                    <a:pt x="161" y="321"/>
                  </a:cubicBezTo>
                  <a:cubicBezTo>
                    <a:pt x="161" y="314"/>
                    <a:pt x="158" y="309"/>
                    <a:pt x="154" y="304"/>
                  </a:cubicBezTo>
                  <a:cubicBezTo>
                    <a:pt x="150" y="298"/>
                    <a:pt x="143" y="293"/>
                    <a:pt x="143" y="284"/>
                  </a:cubicBezTo>
                  <a:cubicBezTo>
                    <a:pt x="143" y="283"/>
                    <a:pt x="143" y="283"/>
                    <a:pt x="143" y="283"/>
                  </a:cubicBezTo>
                  <a:cubicBezTo>
                    <a:pt x="143" y="252"/>
                    <a:pt x="143" y="252"/>
                    <a:pt x="143" y="252"/>
                  </a:cubicBezTo>
                  <a:cubicBezTo>
                    <a:pt x="190" y="252"/>
                    <a:pt x="190" y="252"/>
                    <a:pt x="190" y="252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50" y="93"/>
                    <a:pt x="459" y="85"/>
                    <a:pt x="460" y="74"/>
                  </a:cubicBezTo>
                  <a:cubicBezTo>
                    <a:pt x="461" y="20"/>
                    <a:pt x="461" y="20"/>
                    <a:pt x="461" y="20"/>
                  </a:cubicBezTo>
                  <a:cubicBezTo>
                    <a:pt x="461" y="9"/>
                    <a:pt x="452" y="0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4946004" y="4002682"/>
              <a:ext cx="1209207" cy="865786"/>
            </a:xfrm>
            <a:custGeom>
              <a:gdLst>
                <a:gd name="T0" fmla="*/ 339 w 442"/>
                <a:gd name="T1" fmla="*/ 11 h 317"/>
                <a:gd name="T2" fmla="*/ 346 w 442"/>
                <a:gd name="T3" fmla="*/ 22 h 317"/>
                <a:gd name="T4" fmla="*/ 357 w 442"/>
                <a:gd name="T5" fmla="*/ 50 h 317"/>
                <a:gd name="T6" fmla="*/ 347 w 442"/>
                <a:gd name="T7" fmla="*/ 81 h 317"/>
                <a:gd name="T8" fmla="*/ 312 w 442"/>
                <a:gd name="T9" fmla="*/ 96 h 317"/>
                <a:gd name="T10" fmla="*/ 275 w 442"/>
                <a:gd name="T11" fmla="*/ 81 h 317"/>
                <a:gd name="T12" fmla="*/ 266 w 442"/>
                <a:gd name="T13" fmla="*/ 50 h 317"/>
                <a:gd name="T14" fmla="*/ 276 w 442"/>
                <a:gd name="T15" fmla="*/ 22 h 317"/>
                <a:gd name="T16" fmla="*/ 282 w 442"/>
                <a:gd name="T17" fmla="*/ 13 h 317"/>
                <a:gd name="T18" fmla="*/ 282 w 442"/>
                <a:gd name="T19" fmla="*/ 0 h 317"/>
                <a:gd name="T20" fmla="*/ 21 w 442"/>
                <a:gd name="T21" fmla="*/ 0 h 317"/>
                <a:gd name="T22" fmla="*/ 1 w 442"/>
                <a:gd name="T23" fmla="*/ 20 h 317"/>
                <a:gd name="T24" fmla="*/ 0 w 442"/>
                <a:gd name="T25" fmla="*/ 75 h 317"/>
                <a:gd name="T26" fmla="*/ 19 w 442"/>
                <a:gd name="T27" fmla="*/ 95 h 317"/>
                <a:gd name="T28" fmla="*/ 271 w 442"/>
                <a:gd name="T29" fmla="*/ 95 h 317"/>
                <a:gd name="T30" fmla="*/ 272 w 442"/>
                <a:gd name="T31" fmla="*/ 221 h 317"/>
                <a:gd name="T32" fmla="*/ 401 w 442"/>
                <a:gd name="T33" fmla="*/ 221 h 317"/>
                <a:gd name="T34" fmla="*/ 401 w 442"/>
                <a:gd name="T35" fmla="*/ 252 h 317"/>
                <a:gd name="T36" fmla="*/ 392 w 442"/>
                <a:gd name="T37" fmla="*/ 272 h 317"/>
                <a:gd name="T38" fmla="*/ 385 w 442"/>
                <a:gd name="T39" fmla="*/ 289 h 317"/>
                <a:gd name="T40" fmla="*/ 391 w 442"/>
                <a:gd name="T41" fmla="*/ 309 h 317"/>
                <a:gd name="T42" fmla="*/ 413 w 442"/>
                <a:gd name="T43" fmla="*/ 317 h 317"/>
                <a:gd name="T44" fmla="*/ 435 w 442"/>
                <a:gd name="T45" fmla="*/ 309 h 317"/>
                <a:gd name="T46" fmla="*/ 441 w 442"/>
                <a:gd name="T47" fmla="*/ 289 h 317"/>
                <a:gd name="T48" fmla="*/ 433 w 442"/>
                <a:gd name="T49" fmla="*/ 272 h 317"/>
                <a:gd name="T50" fmla="*/ 422 w 442"/>
                <a:gd name="T51" fmla="*/ 252 h 317"/>
                <a:gd name="T52" fmla="*/ 422 w 442"/>
                <a:gd name="T53" fmla="*/ 251 h 317"/>
                <a:gd name="T54" fmla="*/ 422 w 442"/>
                <a:gd name="T55" fmla="*/ 221 h 317"/>
                <a:gd name="T56" fmla="*/ 442 w 442"/>
                <a:gd name="T57" fmla="*/ 221 h 317"/>
                <a:gd name="T58" fmla="*/ 442 w 442"/>
                <a:gd name="T59" fmla="*/ 170 h 317"/>
                <a:gd name="T60" fmla="*/ 428 w 442"/>
                <a:gd name="T61" fmla="*/ 170 h 317"/>
                <a:gd name="T62" fmla="*/ 417 w 442"/>
                <a:gd name="T63" fmla="*/ 178 h 317"/>
                <a:gd name="T64" fmla="*/ 389 w 442"/>
                <a:gd name="T65" fmla="*/ 189 h 317"/>
                <a:gd name="T66" fmla="*/ 358 w 442"/>
                <a:gd name="T67" fmla="*/ 179 h 317"/>
                <a:gd name="T68" fmla="*/ 343 w 442"/>
                <a:gd name="T69" fmla="*/ 143 h 317"/>
                <a:gd name="T70" fmla="*/ 358 w 442"/>
                <a:gd name="T71" fmla="*/ 107 h 317"/>
                <a:gd name="T72" fmla="*/ 389 w 442"/>
                <a:gd name="T73" fmla="*/ 97 h 317"/>
                <a:gd name="T74" fmla="*/ 416 w 442"/>
                <a:gd name="T75" fmla="*/ 107 h 317"/>
                <a:gd name="T76" fmla="*/ 426 w 442"/>
                <a:gd name="T77" fmla="*/ 113 h 317"/>
                <a:gd name="T78" fmla="*/ 442 w 442"/>
                <a:gd name="T79" fmla="*/ 113 h 317"/>
                <a:gd name="T80" fmla="*/ 442 w 442"/>
                <a:gd name="T81" fmla="*/ 1 h 317"/>
                <a:gd name="T82" fmla="*/ 339 w 442"/>
                <a:gd name="T83" fmla="*/ 1 h 317"/>
                <a:gd name="T84" fmla="*/ 339 w 442"/>
                <a:gd name="T85" fmla="*/ 11 h 3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2" h="317">
                  <a:moveTo>
                    <a:pt x="339" y="11"/>
                  </a:moveTo>
                  <a:cubicBezTo>
                    <a:pt x="339" y="13"/>
                    <a:pt x="340" y="14"/>
                    <a:pt x="346" y="22"/>
                  </a:cubicBezTo>
                  <a:cubicBezTo>
                    <a:pt x="351" y="28"/>
                    <a:pt x="357" y="37"/>
                    <a:pt x="357" y="50"/>
                  </a:cubicBezTo>
                  <a:cubicBezTo>
                    <a:pt x="357" y="60"/>
                    <a:pt x="355" y="71"/>
                    <a:pt x="347" y="81"/>
                  </a:cubicBezTo>
                  <a:cubicBezTo>
                    <a:pt x="340" y="90"/>
                    <a:pt x="327" y="96"/>
                    <a:pt x="312" y="96"/>
                  </a:cubicBezTo>
                  <a:cubicBezTo>
                    <a:pt x="296" y="96"/>
                    <a:pt x="282" y="90"/>
                    <a:pt x="275" y="81"/>
                  </a:cubicBezTo>
                  <a:cubicBezTo>
                    <a:pt x="268" y="71"/>
                    <a:pt x="266" y="60"/>
                    <a:pt x="266" y="50"/>
                  </a:cubicBezTo>
                  <a:cubicBezTo>
                    <a:pt x="266" y="38"/>
                    <a:pt x="271" y="28"/>
                    <a:pt x="276" y="22"/>
                  </a:cubicBezTo>
                  <a:cubicBezTo>
                    <a:pt x="281" y="15"/>
                    <a:pt x="282" y="15"/>
                    <a:pt x="282" y="13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195" y="0"/>
                    <a:pt x="108" y="0"/>
                    <a:pt x="21" y="0"/>
                  </a:cubicBezTo>
                  <a:cubicBezTo>
                    <a:pt x="11" y="0"/>
                    <a:pt x="1" y="10"/>
                    <a:pt x="1" y="2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6"/>
                    <a:pt x="9" y="95"/>
                    <a:pt x="19" y="95"/>
                  </a:cubicBezTo>
                  <a:cubicBezTo>
                    <a:pt x="271" y="95"/>
                    <a:pt x="271" y="95"/>
                    <a:pt x="271" y="95"/>
                  </a:cubicBezTo>
                  <a:cubicBezTo>
                    <a:pt x="272" y="221"/>
                    <a:pt x="272" y="221"/>
                    <a:pt x="272" y="221"/>
                  </a:cubicBezTo>
                  <a:cubicBezTo>
                    <a:pt x="401" y="221"/>
                    <a:pt x="401" y="221"/>
                    <a:pt x="401" y="221"/>
                  </a:cubicBezTo>
                  <a:cubicBezTo>
                    <a:pt x="401" y="252"/>
                    <a:pt x="401" y="252"/>
                    <a:pt x="401" y="252"/>
                  </a:cubicBezTo>
                  <a:cubicBezTo>
                    <a:pt x="401" y="261"/>
                    <a:pt x="396" y="267"/>
                    <a:pt x="392" y="272"/>
                  </a:cubicBezTo>
                  <a:cubicBezTo>
                    <a:pt x="388" y="278"/>
                    <a:pt x="385" y="282"/>
                    <a:pt x="385" y="289"/>
                  </a:cubicBezTo>
                  <a:cubicBezTo>
                    <a:pt x="385" y="297"/>
                    <a:pt x="387" y="304"/>
                    <a:pt x="391" y="309"/>
                  </a:cubicBezTo>
                  <a:cubicBezTo>
                    <a:pt x="395" y="314"/>
                    <a:pt x="401" y="317"/>
                    <a:pt x="413" y="317"/>
                  </a:cubicBezTo>
                  <a:cubicBezTo>
                    <a:pt x="425" y="317"/>
                    <a:pt x="431" y="313"/>
                    <a:pt x="435" y="309"/>
                  </a:cubicBezTo>
                  <a:cubicBezTo>
                    <a:pt x="439" y="304"/>
                    <a:pt x="441" y="297"/>
                    <a:pt x="441" y="289"/>
                  </a:cubicBezTo>
                  <a:cubicBezTo>
                    <a:pt x="441" y="282"/>
                    <a:pt x="438" y="278"/>
                    <a:pt x="433" y="272"/>
                  </a:cubicBezTo>
                  <a:cubicBezTo>
                    <a:pt x="429" y="267"/>
                    <a:pt x="423" y="261"/>
                    <a:pt x="422" y="252"/>
                  </a:cubicBezTo>
                  <a:cubicBezTo>
                    <a:pt x="422" y="251"/>
                    <a:pt x="422" y="251"/>
                    <a:pt x="422" y="251"/>
                  </a:cubicBezTo>
                  <a:cubicBezTo>
                    <a:pt x="422" y="221"/>
                    <a:pt x="422" y="221"/>
                    <a:pt x="422" y="221"/>
                  </a:cubicBezTo>
                  <a:cubicBezTo>
                    <a:pt x="442" y="221"/>
                    <a:pt x="442" y="221"/>
                    <a:pt x="442" y="221"/>
                  </a:cubicBezTo>
                  <a:cubicBezTo>
                    <a:pt x="442" y="170"/>
                    <a:pt x="442" y="170"/>
                    <a:pt x="442" y="170"/>
                  </a:cubicBezTo>
                  <a:cubicBezTo>
                    <a:pt x="428" y="170"/>
                    <a:pt x="428" y="170"/>
                    <a:pt x="428" y="170"/>
                  </a:cubicBezTo>
                  <a:cubicBezTo>
                    <a:pt x="426" y="171"/>
                    <a:pt x="424" y="172"/>
                    <a:pt x="417" y="178"/>
                  </a:cubicBezTo>
                  <a:cubicBezTo>
                    <a:pt x="411" y="183"/>
                    <a:pt x="401" y="189"/>
                    <a:pt x="389" y="189"/>
                  </a:cubicBezTo>
                  <a:cubicBezTo>
                    <a:pt x="379" y="189"/>
                    <a:pt x="367" y="187"/>
                    <a:pt x="358" y="179"/>
                  </a:cubicBezTo>
                  <a:cubicBezTo>
                    <a:pt x="349" y="172"/>
                    <a:pt x="343" y="159"/>
                    <a:pt x="343" y="143"/>
                  </a:cubicBezTo>
                  <a:cubicBezTo>
                    <a:pt x="342" y="128"/>
                    <a:pt x="349" y="114"/>
                    <a:pt x="358" y="107"/>
                  </a:cubicBezTo>
                  <a:cubicBezTo>
                    <a:pt x="367" y="99"/>
                    <a:pt x="379" y="97"/>
                    <a:pt x="389" y="97"/>
                  </a:cubicBezTo>
                  <a:cubicBezTo>
                    <a:pt x="401" y="97"/>
                    <a:pt x="410" y="103"/>
                    <a:pt x="416" y="107"/>
                  </a:cubicBezTo>
                  <a:cubicBezTo>
                    <a:pt x="423" y="113"/>
                    <a:pt x="424" y="113"/>
                    <a:pt x="426" y="113"/>
                  </a:cubicBezTo>
                  <a:cubicBezTo>
                    <a:pt x="442" y="113"/>
                    <a:pt x="442" y="113"/>
                    <a:pt x="442" y="113"/>
                  </a:cubicBezTo>
                  <a:cubicBezTo>
                    <a:pt x="442" y="1"/>
                    <a:pt x="442" y="1"/>
                    <a:pt x="442" y="1"/>
                  </a:cubicBezTo>
                  <a:cubicBezTo>
                    <a:pt x="407" y="1"/>
                    <a:pt x="373" y="1"/>
                    <a:pt x="339" y="1"/>
                  </a:cubicBezTo>
                  <a:lnTo>
                    <a:pt x="339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5932843" y="4002682"/>
              <a:ext cx="1307890" cy="602629"/>
            </a:xfrm>
            <a:custGeom>
              <a:gdLst>
                <a:gd name="T0" fmla="*/ 458 w 478"/>
                <a:gd name="T1" fmla="*/ 0 h 221"/>
                <a:gd name="T2" fmla="*/ 368 w 478"/>
                <a:gd name="T3" fmla="*/ 0 h 221"/>
                <a:gd name="T4" fmla="*/ 178 w 478"/>
                <a:gd name="T5" fmla="*/ 1 h 221"/>
                <a:gd name="T6" fmla="*/ 178 w 478"/>
                <a:gd name="T7" fmla="*/ 11 h 221"/>
                <a:gd name="T8" fmla="*/ 185 w 478"/>
                <a:gd name="T9" fmla="*/ 22 h 221"/>
                <a:gd name="T10" fmla="*/ 196 w 478"/>
                <a:gd name="T11" fmla="*/ 50 h 221"/>
                <a:gd name="T12" fmla="*/ 186 w 478"/>
                <a:gd name="T13" fmla="*/ 81 h 221"/>
                <a:gd name="T14" fmla="*/ 151 w 478"/>
                <a:gd name="T15" fmla="*/ 96 h 221"/>
                <a:gd name="T16" fmla="*/ 114 w 478"/>
                <a:gd name="T17" fmla="*/ 81 h 221"/>
                <a:gd name="T18" fmla="*/ 105 w 478"/>
                <a:gd name="T19" fmla="*/ 50 h 221"/>
                <a:gd name="T20" fmla="*/ 115 w 478"/>
                <a:gd name="T21" fmla="*/ 22 h 221"/>
                <a:gd name="T22" fmla="*/ 121 w 478"/>
                <a:gd name="T23" fmla="*/ 13 h 221"/>
                <a:gd name="T24" fmla="*/ 121 w 478"/>
                <a:gd name="T25" fmla="*/ 1 h 221"/>
                <a:gd name="T26" fmla="*/ 101 w 478"/>
                <a:gd name="T27" fmla="*/ 1 h 221"/>
                <a:gd name="T28" fmla="*/ 101 w 478"/>
                <a:gd name="T29" fmla="*/ 132 h 221"/>
                <a:gd name="T30" fmla="*/ 65 w 478"/>
                <a:gd name="T31" fmla="*/ 132 h 221"/>
                <a:gd name="T32" fmla="*/ 45 w 478"/>
                <a:gd name="T33" fmla="*/ 122 h 221"/>
                <a:gd name="T34" fmla="*/ 28 w 478"/>
                <a:gd name="T35" fmla="*/ 116 h 221"/>
                <a:gd name="T36" fmla="*/ 8 w 478"/>
                <a:gd name="T37" fmla="*/ 121 h 221"/>
                <a:gd name="T38" fmla="*/ 0 w 478"/>
                <a:gd name="T39" fmla="*/ 143 h 221"/>
                <a:gd name="T40" fmla="*/ 8 w 478"/>
                <a:gd name="T41" fmla="*/ 165 h 221"/>
                <a:gd name="T42" fmla="*/ 28 w 478"/>
                <a:gd name="T43" fmla="*/ 171 h 221"/>
                <a:gd name="T44" fmla="*/ 45 w 478"/>
                <a:gd name="T45" fmla="*/ 164 h 221"/>
                <a:gd name="T46" fmla="*/ 65 w 478"/>
                <a:gd name="T47" fmla="*/ 152 h 221"/>
                <a:gd name="T48" fmla="*/ 66 w 478"/>
                <a:gd name="T49" fmla="*/ 152 h 221"/>
                <a:gd name="T50" fmla="*/ 101 w 478"/>
                <a:gd name="T51" fmla="*/ 152 h 221"/>
                <a:gd name="T52" fmla="*/ 101 w 478"/>
                <a:gd name="T53" fmla="*/ 221 h 221"/>
                <a:gd name="T54" fmla="*/ 206 w 478"/>
                <a:gd name="T55" fmla="*/ 221 h 221"/>
                <a:gd name="T56" fmla="*/ 205 w 478"/>
                <a:gd name="T57" fmla="*/ 95 h 221"/>
                <a:gd name="T58" fmla="*/ 458 w 478"/>
                <a:gd name="T59" fmla="*/ 95 h 221"/>
                <a:gd name="T60" fmla="*/ 477 w 478"/>
                <a:gd name="T61" fmla="*/ 76 h 221"/>
                <a:gd name="T62" fmla="*/ 478 w 478"/>
                <a:gd name="T63" fmla="*/ 21 h 221"/>
                <a:gd name="T64" fmla="*/ 458 w 478"/>
                <a:gd name="T65" fmla="*/ 0 h 2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8" h="221">
                  <a:moveTo>
                    <a:pt x="458" y="0"/>
                  </a:moveTo>
                  <a:cubicBezTo>
                    <a:pt x="428" y="0"/>
                    <a:pt x="398" y="0"/>
                    <a:pt x="368" y="0"/>
                  </a:cubicBezTo>
                  <a:cubicBezTo>
                    <a:pt x="305" y="0"/>
                    <a:pt x="241" y="0"/>
                    <a:pt x="178" y="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13"/>
                    <a:pt x="179" y="14"/>
                    <a:pt x="185" y="22"/>
                  </a:cubicBezTo>
                  <a:cubicBezTo>
                    <a:pt x="190" y="28"/>
                    <a:pt x="196" y="37"/>
                    <a:pt x="196" y="50"/>
                  </a:cubicBezTo>
                  <a:cubicBezTo>
                    <a:pt x="196" y="60"/>
                    <a:pt x="194" y="71"/>
                    <a:pt x="186" y="81"/>
                  </a:cubicBezTo>
                  <a:cubicBezTo>
                    <a:pt x="179" y="90"/>
                    <a:pt x="166" y="96"/>
                    <a:pt x="151" y="96"/>
                  </a:cubicBezTo>
                  <a:cubicBezTo>
                    <a:pt x="135" y="96"/>
                    <a:pt x="121" y="90"/>
                    <a:pt x="114" y="81"/>
                  </a:cubicBezTo>
                  <a:cubicBezTo>
                    <a:pt x="107" y="71"/>
                    <a:pt x="105" y="60"/>
                    <a:pt x="105" y="50"/>
                  </a:cubicBezTo>
                  <a:cubicBezTo>
                    <a:pt x="105" y="38"/>
                    <a:pt x="110" y="28"/>
                    <a:pt x="115" y="22"/>
                  </a:cubicBezTo>
                  <a:cubicBezTo>
                    <a:pt x="120" y="15"/>
                    <a:pt x="121" y="15"/>
                    <a:pt x="121" y="13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14" y="1"/>
                    <a:pt x="108" y="1"/>
                    <a:pt x="101" y="1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56" y="132"/>
                    <a:pt x="50" y="126"/>
                    <a:pt x="45" y="122"/>
                  </a:cubicBezTo>
                  <a:cubicBezTo>
                    <a:pt x="39" y="118"/>
                    <a:pt x="35" y="116"/>
                    <a:pt x="28" y="116"/>
                  </a:cubicBezTo>
                  <a:cubicBezTo>
                    <a:pt x="20" y="116"/>
                    <a:pt x="13" y="117"/>
                    <a:pt x="8" y="121"/>
                  </a:cubicBezTo>
                  <a:cubicBezTo>
                    <a:pt x="3" y="125"/>
                    <a:pt x="0" y="132"/>
                    <a:pt x="0" y="143"/>
                  </a:cubicBezTo>
                  <a:cubicBezTo>
                    <a:pt x="0" y="155"/>
                    <a:pt x="4" y="161"/>
                    <a:pt x="8" y="165"/>
                  </a:cubicBezTo>
                  <a:cubicBezTo>
                    <a:pt x="13" y="169"/>
                    <a:pt x="20" y="171"/>
                    <a:pt x="28" y="171"/>
                  </a:cubicBezTo>
                  <a:cubicBezTo>
                    <a:pt x="35" y="171"/>
                    <a:pt x="39" y="168"/>
                    <a:pt x="45" y="164"/>
                  </a:cubicBezTo>
                  <a:cubicBezTo>
                    <a:pt x="50" y="159"/>
                    <a:pt x="56" y="153"/>
                    <a:pt x="65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221"/>
                    <a:pt x="101" y="221"/>
                    <a:pt x="101" y="221"/>
                  </a:cubicBezTo>
                  <a:cubicBezTo>
                    <a:pt x="206" y="221"/>
                    <a:pt x="206" y="221"/>
                    <a:pt x="206" y="221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458" y="95"/>
                    <a:pt x="458" y="95"/>
                    <a:pt x="458" y="95"/>
                  </a:cubicBezTo>
                  <a:cubicBezTo>
                    <a:pt x="467" y="95"/>
                    <a:pt x="476" y="86"/>
                    <a:pt x="477" y="76"/>
                  </a:cubicBezTo>
                  <a:cubicBezTo>
                    <a:pt x="478" y="21"/>
                    <a:pt x="478" y="21"/>
                    <a:pt x="478" y="21"/>
                  </a:cubicBezTo>
                  <a:cubicBezTo>
                    <a:pt x="478" y="11"/>
                    <a:pt x="469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5692055" y="4660574"/>
              <a:ext cx="807892" cy="493420"/>
            </a:xfrm>
            <a:custGeom>
              <a:gdLst>
                <a:gd name="T0" fmla="*/ 167 w 295"/>
                <a:gd name="T1" fmla="*/ 0 h 181"/>
                <a:gd name="T2" fmla="*/ 167 w 295"/>
                <a:gd name="T3" fmla="*/ 9 h 181"/>
                <a:gd name="T4" fmla="*/ 175 w 295"/>
                <a:gd name="T5" fmla="*/ 20 h 181"/>
                <a:gd name="T6" fmla="*/ 186 w 295"/>
                <a:gd name="T7" fmla="*/ 48 h 181"/>
                <a:gd name="T8" fmla="*/ 176 w 295"/>
                <a:gd name="T9" fmla="*/ 79 h 181"/>
                <a:gd name="T10" fmla="*/ 140 w 295"/>
                <a:gd name="T11" fmla="*/ 94 h 181"/>
                <a:gd name="T12" fmla="*/ 104 w 295"/>
                <a:gd name="T13" fmla="*/ 79 h 181"/>
                <a:gd name="T14" fmla="*/ 94 w 295"/>
                <a:gd name="T15" fmla="*/ 48 h 181"/>
                <a:gd name="T16" fmla="*/ 104 w 295"/>
                <a:gd name="T17" fmla="*/ 21 h 181"/>
                <a:gd name="T18" fmla="*/ 110 w 295"/>
                <a:gd name="T19" fmla="*/ 11 h 181"/>
                <a:gd name="T20" fmla="*/ 110 w 295"/>
                <a:gd name="T21" fmla="*/ 0 h 181"/>
                <a:gd name="T22" fmla="*/ 0 w 295"/>
                <a:gd name="T23" fmla="*/ 0 h 181"/>
                <a:gd name="T24" fmla="*/ 1 w 295"/>
                <a:gd name="T25" fmla="*/ 180 h 181"/>
                <a:gd name="T26" fmla="*/ 23 w 295"/>
                <a:gd name="T27" fmla="*/ 176 h 181"/>
                <a:gd name="T28" fmla="*/ 23 w 295"/>
                <a:gd name="T29" fmla="*/ 156 h 181"/>
                <a:gd name="T30" fmla="*/ 15 w 295"/>
                <a:gd name="T31" fmla="*/ 145 h 181"/>
                <a:gd name="T32" fmla="*/ 4 w 295"/>
                <a:gd name="T33" fmla="*/ 117 h 181"/>
                <a:gd name="T34" fmla="*/ 14 w 295"/>
                <a:gd name="T35" fmla="*/ 86 h 181"/>
                <a:gd name="T36" fmla="*/ 50 w 295"/>
                <a:gd name="T37" fmla="*/ 71 h 181"/>
                <a:gd name="T38" fmla="*/ 86 w 295"/>
                <a:gd name="T39" fmla="*/ 86 h 181"/>
                <a:gd name="T40" fmla="*/ 96 w 295"/>
                <a:gd name="T41" fmla="*/ 117 h 181"/>
                <a:gd name="T42" fmla="*/ 86 w 295"/>
                <a:gd name="T43" fmla="*/ 145 h 181"/>
                <a:gd name="T44" fmla="*/ 80 w 295"/>
                <a:gd name="T45" fmla="*/ 154 h 181"/>
                <a:gd name="T46" fmla="*/ 80 w 295"/>
                <a:gd name="T47" fmla="*/ 171 h 181"/>
                <a:gd name="T48" fmla="*/ 215 w 295"/>
                <a:gd name="T49" fmla="*/ 172 h 181"/>
                <a:gd name="T50" fmla="*/ 215 w 295"/>
                <a:gd name="T51" fmla="*/ 156 h 181"/>
                <a:gd name="T52" fmla="*/ 207 w 295"/>
                <a:gd name="T53" fmla="*/ 145 h 181"/>
                <a:gd name="T54" fmla="*/ 196 w 295"/>
                <a:gd name="T55" fmla="*/ 117 h 181"/>
                <a:gd name="T56" fmla="*/ 206 w 295"/>
                <a:gd name="T57" fmla="*/ 86 h 181"/>
                <a:gd name="T58" fmla="*/ 242 w 295"/>
                <a:gd name="T59" fmla="*/ 71 h 181"/>
                <a:gd name="T60" fmla="*/ 278 w 295"/>
                <a:gd name="T61" fmla="*/ 86 h 181"/>
                <a:gd name="T62" fmla="*/ 288 w 295"/>
                <a:gd name="T63" fmla="*/ 117 h 181"/>
                <a:gd name="T64" fmla="*/ 278 w 295"/>
                <a:gd name="T65" fmla="*/ 145 h 181"/>
                <a:gd name="T66" fmla="*/ 272 w 295"/>
                <a:gd name="T67" fmla="*/ 154 h 181"/>
                <a:gd name="T68" fmla="*/ 272 w 295"/>
                <a:gd name="T69" fmla="*/ 178 h 181"/>
                <a:gd name="T70" fmla="*/ 295 w 295"/>
                <a:gd name="T71" fmla="*/ 181 h 181"/>
                <a:gd name="T72" fmla="*/ 294 w 295"/>
                <a:gd name="T73" fmla="*/ 0 h 181"/>
                <a:gd name="T74" fmla="*/ 167 w 295"/>
                <a:gd name="T75" fmla="*/ 0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" h="181">
                  <a:moveTo>
                    <a:pt x="167" y="0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7" y="11"/>
                    <a:pt x="169" y="13"/>
                    <a:pt x="175" y="20"/>
                  </a:cubicBezTo>
                  <a:cubicBezTo>
                    <a:pt x="179" y="26"/>
                    <a:pt x="186" y="36"/>
                    <a:pt x="186" y="48"/>
                  </a:cubicBezTo>
                  <a:cubicBezTo>
                    <a:pt x="186" y="58"/>
                    <a:pt x="184" y="70"/>
                    <a:pt x="176" y="79"/>
                  </a:cubicBezTo>
                  <a:cubicBezTo>
                    <a:pt x="169" y="88"/>
                    <a:pt x="156" y="94"/>
                    <a:pt x="140" y="94"/>
                  </a:cubicBezTo>
                  <a:cubicBezTo>
                    <a:pt x="125" y="95"/>
                    <a:pt x="111" y="88"/>
                    <a:pt x="104" y="79"/>
                  </a:cubicBezTo>
                  <a:cubicBezTo>
                    <a:pt x="96" y="70"/>
                    <a:pt x="94" y="58"/>
                    <a:pt x="94" y="48"/>
                  </a:cubicBezTo>
                  <a:cubicBezTo>
                    <a:pt x="94" y="36"/>
                    <a:pt x="100" y="27"/>
                    <a:pt x="104" y="21"/>
                  </a:cubicBezTo>
                  <a:cubicBezTo>
                    <a:pt x="109" y="13"/>
                    <a:pt x="110" y="13"/>
                    <a:pt x="110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8" y="178"/>
                    <a:pt x="15" y="177"/>
                    <a:pt x="23" y="176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22" y="154"/>
                    <a:pt x="21" y="153"/>
                    <a:pt x="15" y="145"/>
                  </a:cubicBezTo>
                  <a:cubicBezTo>
                    <a:pt x="11" y="139"/>
                    <a:pt x="4" y="130"/>
                    <a:pt x="4" y="117"/>
                  </a:cubicBezTo>
                  <a:cubicBezTo>
                    <a:pt x="4" y="107"/>
                    <a:pt x="6" y="96"/>
                    <a:pt x="14" y="86"/>
                  </a:cubicBezTo>
                  <a:cubicBezTo>
                    <a:pt x="21" y="77"/>
                    <a:pt x="34" y="71"/>
                    <a:pt x="50" y="71"/>
                  </a:cubicBezTo>
                  <a:cubicBezTo>
                    <a:pt x="65" y="71"/>
                    <a:pt x="79" y="77"/>
                    <a:pt x="86" y="86"/>
                  </a:cubicBezTo>
                  <a:cubicBezTo>
                    <a:pt x="94" y="96"/>
                    <a:pt x="96" y="107"/>
                    <a:pt x="96" y="117"/>
                  </a:cubicBezTo>
                  <a:cubicBezTo>
                    <a:pt x="96" y="129"/>
                    <a:pt x="90" y="139"/>
                    <a:pt x="86" y="145"/>
                  </a:cubicBezTo>
                  <a:cubicBezTo>
                    <a:pt x="80" y="152"/>
                    <a:pt x="80" y="152"/>
                    <a:pt x="80" y="154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125" y="168"/>
                    <a:pt x="171" y="169"/>
                    <a:pt x="215" y="172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4"/>
                    <a:pt x="213" y="153"/>
                    <a:pt x="207" y="145"/>
                  </a:cubicBezTo>
                  <a:cubicBezTo>
                    <a:pt x="203" y="139"/>
                    <a:pt x="196" y="130"/>
                    <a:pt x="196" y="117"/>
                  </a:cubicBezTo>
                  <a:cubicBezTo>
                    <a:pt x="196" y="107"/>
                    <a:pt x="198" y="96"/>
                    <a:pt x="206" y="86"/>
                  </a:cubicBezTo>
                  <a:cubicBezTo>
                    <a:pt x="213" y="77"/>
                    <a:pt x="226" y="71"/>
                    <a:pt x="242" y="71"/>
                  </a:cubicBezTo>
                  <a:cubicBezTo>
                    <a:pt x="257" y="71"/>
                    <a:pt x="271" y="77"/>
                    <a:pt x="278" y="86"/>
                  </a:cubicBezTo>
                  <a:cubicBezTo>
                    <a:pt x="286" y="96"/>
                    <a:pt x="288" y="107"/>
                    <a:pt x="288" y="117"/>
                  </a:cubicBezTo>
                  <a:cubicBezTo>
                    <a:pt x="288" y="129"/>
                    <a:pt x="282" y="139"/>
                    <a:pt x="278" y="145"/>
                  </a:cubicBezTo>
                  <a:cubicBezTo>
                    <a:pt x="272" y="152"/>
                    <a:pt x="272" y="152"/>
                    <a:pt x="272" y="154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9" y="179"/>
                    <a:pt x="287" y="180"/>
                    <a:pt x="295" y="181"/>
                  </a:cubicBezTo>
                  <a:cubicBezTo>
                    <a:pt x="294" y="0"/>
                    <a:pt x="294" y="0"/>
                    <a:pt x="294" y="0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5980211" y="4903995"/>
              <a:ext cx="926312" cy="703945"/>
            </a:xfrm>
            <a:custGeom>
              <a:gdLst>
                <a:gd name="T0" fmla="*/ 149 w 339"/>
                <a:gd name="T1" fmla="*/ 106 h 258"/>
                <a:gd name="T2" fmla="*/ 149 w 339"/>
                <a:gd name="T3" fmla="*/ 65 h 258"/>
                <a:gd name="T4" fmla="*/ 158 w 339"/>
                <a:gd name="T5" fmla="*/ 45 h 258"/>
                <a:gd name="T6" fmla="*/ 165 w 339"/>
                <a:gd name="T7" fmla="*/ 28 h 258"/>
                <a:gd name="T8" fmla="*/ 159 w 339"/>
                <a:gd name="T9" fmla="*/ 8 h 258"/>
                <a:gd name="T10" fmla="*/ 137 w 339"/>
                <a:gd name="T11" fmla="*/ 0 h 258"/>
                <a:gd name="T12" fmla="*/ 115 w 339"/>
                <a:gd name="T13" fmla="*/ 9 h 258"/>
                <a:gd name="T14" fmla="*/ 109 w 339"/>
                <a:gd name="T15" fmla="*/ 28 h 258"/>
                <a:gd name="T16" fmla="*/ 117 w 339"/>
                <a:gd name="T17" fmla="*/ 45 h 258"/>
                <a:gd name="T18" fmla="*/ 128 w 339"/>
                <a:gd name="T19" fmla="*/ 65 h 258"/>
                <a:gd name="T20" fmla="*/ 128 w 339"/>
                <a:gd name="T21" fmla="*/ 66 h 258"/>
                <a:gd name="T22" fmla="*/ 128 w 339"/>
                <a:gd name="T23" fmla="*/ 104 h 258"/>
                <a:gd name="T24" fmla="*/ 46 w 339"/>
                <a:gd name="T25" fmla="*/ 100 h 258"/>
                <a:gd name="T26" fmla="*/ 24 w 339"/>
                <a:gd name="T27" fmla="*/ 100 h 258"/>
                <a:gd name="T28" fmla="*/ 0 w 339"/>
                <a:gd name="T29" fmla="*/ 100 h 258"/>
                <a:gd name="T30" fmla="*/ 0 w 339"/>
                <a:gd name="T31" fmla="*/ 159 h 258"/>
                <a:gd name="T32" fmla="*/ 19 w 339"/>
                <a:gd name="T33" fmla="*/ 159 h 258"/>
                <a:gd name="T34" fmla="*/ 29 w 339"/>
                <a:gd name="T35" fmla="*/ 152 h 258"/>
                <a:gd name="T36" fmla="*/ 57 w 339"/>
                <a:gd name="T37" fmla="*/ 141 h 258"/>
                <a:gd name="T38" fmla="*/ 89 w 339"/>
                <a:gd name="T39" fmla="*/ 151 h 258"/>
                <a:gd name="T40" fmla="*/ 104 w 339"/>
                <a:gd name="T41" fmla="*/ 186 h 258"/>
                <a:gd name="T42" fmla="*/ 89 w 339"/>
                <a:gd name="T43" fmla="*/ 223 h 258"/>
                <a:gd name="T44" fmla="*/ 57 w 339"/>
                <a:gd name="T45" fmla="*/ 232 h 258"/>
                <a:gd name="T46" fmla="*/ 30 w 339"/>
                <a:gd name="T47" fmla="*/ 222 h 258"/>
                <a:gd name="T48" fmla="*/ 21 w 339"/>
                <a:gd name="T49" fmla="*/ 216 h 258"/>
                <a:gd name="T50" fmla="*/ 0 w 339"/>
                <a:gd name="T51" fmla="*/ 216 h 258"/>
                <a:gd name="T52" fmla="*/ 0 w 339"/>
                <a:gd name="T53" fmla="*/ 258 h 258"/>
                <a:gd name="T54" fmla="*/ 318 w 339"/>
                <a:gd name="T55" fmla="*/ 258 h 258"/>
                <a:gd name="T56" fmla="*/ 339 w 339"/>
                <a:gd name="T57" fmla="*/ 236 h 258"/>
                <a:gd name="T58" fmla="*/ 149 w 339"/>
                <a:gd name="T59" fmla="*/ 106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9" h="258">
                  <a:moveTo>
                    <a:pt x="149" y="106"/>
                  </a:moveTo>
                  <a:cubicBezTo>
                    <a:pt x="149" y="65"/>
                    <a:pt x="149" y="65"/>
                    <a:pt x="149" y="65"/>
                  </a:cubicBezTo>
                  <a:cubicBezTo>
                    <a:pt x="149" y="56"/>
                    <a:pt x="154" y="50"/>
                    <a:pt x="158" y="45"/>
                  </a:cubicBezTo>
                  <a:cubicBezTo>
                    <a:pt x="162" y="40"/>
                    <a:pt x="165" y="35"/>
                    <a:pt x="165" y="28"/>
                  </a:cubicBezTo>
                  <a:cubicBezTo>
                    <a:pt x="165" y="21"/>
                    <a:pt x="163" y="13"/>
                    <a:pt x="159" y="8"/>
                  </a:cubicBezTo>
                  <a:cubicBezTo>
                    <a:pt x="155" y="3"/>
                    <a:pt x="149" y="0"/>
                    <a:pt x="137" y="0"/>
                  </a:cubicBezTo>
                  <a:cubicBezTo>
                    <a:pt x="125" y="0"/>
                    <a:pt x="119" y="4"/>
                    <a:pt x="115" y="9"/>
                  </a:cubicBezTo>
                  <a:cubicBezTo>
                    <a:pt x="111" y="14"/>
                    <a:pt x="109" y="21"/>
                    <a:pt x="109" y="28"/>
                  </a:cubicBezTo>
                  <a:cubicBezTo>
                    <a:pt x="109" y="35"/>
                    <a:pt x="112" y="40"/>
                    <a:pt x="117" y="45"/>
                  </a:cubicBezTo>
                  <a:cubicBezTo>
                    <a:pt x="121" y="51"/>
                    <a:pt x="127" y="56"/>
                    <a:pt x="128" y="65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00" y="100"/>
                    <a:pt x="72" y="100"/>
                    <a:pt x="46" y="100"/>
                  </a:cubicBezTo>
                  <a:cubicBezTo>
                    <a:pt x="38" y="100"/>
                    <a:pt x="31" y="100"/>
                    <a:pt x="24" y="100"/>
                  </a:cubicBezTo>
                  <a:cubicBezTo>
                    <a:pt x="16" y="100"/>
                    <a:pt x="8" y="100"/>
                    <a:pt x="0" y="10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21" y="159"/>
                    <a:pt x="22" y="158"/>
                    <a:pt x="29" y="152"/>
                  </a:cubicBezTo>
                  <a:cubicBezTo>
                    <a:pt x="36" y="147"/>
                    <a:pt x="45" y="141"/>
                    <a:pt x="57" y="141"/>
                  </a:cubicBezTo>
                  <a:cubicBezTo>
                    <a:pt x="68" y="141"/>
                    <a:pt x="79" y="143"/>
                    <a:pt x="89" y="151"/>
                  </a:cubicBezTo>
                  <a:cubicBezTo>
                    <a:pt x="97" y="158"/>
                    <a:pt x="103" y="171"/>
                    <a:pt x="104" y="186"/>
                  </a:cubicBezTo>
                  <a:cubicBezTo>
                    <a:pt x="104" y="202"/>
                    <a:pt x="97" y="216"/>
                    <a:pt x="89" y="223"/>
                  </a:cubicBezTo>
                  <a:cubicBezTo>
                    <a:pt x="79" y="230"/>
                    <a:pt x="68" y="232"/>
                    <a:pt x="57" y="232"/>
                  </a:cubicBezTo>
                  <a:cubicBezTo>
                    <a:pt x="45" y="232"/>
                    <a:pt x="36" y="227"/>
                    <a:pt x="30" y="222"/>
                  </a:cubicBezTo>
                  <a:cubicBezTo>
                    <a:pt x="23" y="217"/>
                    <a:pt x="22" y="216"/>
                    <a:pt x="21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318" y="258"/>
                    <a:pt x="318" y="258"/>
                    <a:pt x="318" y="258"/>
                  </a:cubicBezTo>
                  <a:cubicBezTo>
                    <a:pt x="329" y="258"/>
                    <a:pt x="339" y="247"/>
                    <a:pt x="339" y="236"/>
                  </a:cubicBezTo>
                  <a:cubicBezTo>
                    <a:pt x="303" y="152"/>
                    <a:pt x="228" y="119"/>
                    <a:pt x="149" y="1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5288108" y="4903995"/>
              <a:ext cx="926312" cy="703945"/>
            </a:xfrm>
            <a:custGeom>
              <a:gdLst>
                <a:gd name="T0" fmla="*/ 330 w 339"/>
                <a:gd name="T1" fmla="*/ 165 h 258"/>
                <a:gd name="T2" fmla="*/ 310 w 339"/>
                <a:gd name="T3" fmla="*/ 159 h 258"/>
                <a:gd name="T4" fmla="*/ 294 w 339"/>
                <a:gd name="T5" fmla="*/ 166 h 258"/>
                <a:gd name="T6" fmla="*/ 274 w 339"/>
                <a:gd name="T7" fmla="*/ 177 h 258"/>
                <a:gd name="T8" fmla="*/ 273 w 339"/>
                <a:gd name="T9" fmla="*/ 177 h 258"/>
                <a:gd name="T10" fmla="*/ 233 w 339"/>
                <a:gd name="T11" fmla="*/ 177 h 258"/>
                <a:gd name="T12" fmla="*/ 233 w 339"/>
                <a:gd name="T13" fmla="*/ 102 h 258"/>
                <a:gd name="T14" fmla="*/ 210 w 339"/>
                <a:gd name="T15" fmla="*/ 103 h 258"/>
                <a:gd name="T16" fmla="*/ 210 w 339"/>
                <a:gd name="T17" fmla="*/ 65 h 258"/>
                <a:gd name="T18" fmla="*/ 219 w 339"/>
                <a:gd name="T19" fmla="*/ 45 h 258"/>
                <a:gd name="T20" fmla="*/ 226 w 339"/>
                <a:gd name="T21" fmla="*/ 28 h 258"/>
                <a:gd name="T22" fmla="*/ 220 w 339"/>
                <a:gd name="T23" fmla="*/ 8 h 258"/>
                <a:gd name="T24" fmla="*/ 198 w 339"/>
                <a:gd name="T25" fmla="*/ 0 h 258"/>
                <a:gd name="T26" fmla="*/ 176 w 339"/>
                <a:gd name="T27" fmla="*/ 9 h 258"/>
                <a:gd name="T28" fmla="*/ 170 w 339"/>
                <a:gd name="T29" fmla="*/ 28 h 258"/>
                <a:gd name="T30" fmla="*/ 178 w 339"/>
                <a:gd name="T31" fmla="*/ 45 h 258"/>
                <a:gd name="T32" fmla="*/ 189 w 339"/>
                <a:gd name="T33" fmla="*/ 65 h 258"/>
                <a:gd name="T34" fmla="*/ 189 w 339"/>
                <a:gd name="T35" fmla="*/ 66 h 258"/>
                <a:gd name="T36" fmla="*/ 189 w 339"/>
                <a:gd name="T37" fmla="*/ 105 h 258"/>
                <a:gd name="T38" fmla="*/ 0 w 339"/>
                <a:gd name="T39" fmla="*/ 237 h 258"/>
                <a:gd name="T40" fmla="*/ 20 w 339"/>
                <a:gd name="T41" fmla="*/ 258 h 258"/>
                <a:gd name="T42" fmla="*/ 233 w 339"/>
                <a:gd name="T43" fmla="*/ 258 h 258"/>
                <a:gd name="T44" fmla="*/ 233 w 339"/>
                <a:gd name="T45" fmla="*/ 198 h 258"/>
                <a:gd name="T46" fmla="*/ 274 w 339"/>
                <a:gd name="T47" fmla="*/ 198 h 258"/>
                <a:gd name="T48" fmla="*/ 294 w 339"/>
                <a:gd name="T49" fmla="*/ 208 h 258"/>
                <a:gd name="T50" fmla="*/ 310 w 339"/>
                <a:gd name="T51" fmla="*/ 214 h 258"/>
                <a:gd name="T52" fmla="*/ 330 w 339"/>
                <a:gd name="T53" fmla="*/ 208 h 258"/>
                <a:gd name="T54" fmla="*/ 339 w 339"/>
                <a:gd name="T55" fmla="*/ 187 h 258"/>
                <a:gd name="T56" fmla="*/ 330 w 339"/>
                <a:gd name="T57" fmla="*/ 165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9" h="258">
                  <a:moveTo>
                    <a:pt x="330" y="165"/>
                  </a:moveTo>
                  <a:cubicBezTo>
                    <a:pt x="325" y="161"/>
                    <a:pt x="318" y="159"/>
                    <a:pt x="310" y="159"/>
                  </a:cubicBezTo>
                  <a:cubicBezTo>
                    <a:pt x="304" y="159"/>
                    <a:pt x="299" y="162"/>
                    <a:pt x="294" y="166"/>
                  </a:cubicBezTo>
                  <a:cubicBezTo>
                    <a:pt x="288" y="170"/>
                    <a:pt x="283" y="176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02"/>
                    <a:pt x="233" y="102"/>
                    <a:pt x="233" y="102"/>
                  </a:cubicBezTo>
                  <a:cubicBezTo>
                    <a:pt x="226" y="102"/>
                    <a:pt x="218" y="102"/>
                    <a:pt x="210" y="103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56"/>
                    <a:pt x="215" y="50"/>
                    <a:pt x="219" y="45"/>
                  </a:cubicBezTo>
                  <a:cubicBezTo>
                    <a:pt x="223" y="40"/>
                    <a:pt x="226" y="35"/>
                    <a:pt x="226" y="28"/>
                  </a:cubicBezTo>
                  <a:cubicBezTo>
                    <a:pt x="226" y="21"/>
                    <a:pt x="224" y="13"/>
                    <a:pt x="220" y="8"/>
                  </a:cubicBezTo>
                  <a:cubicBezTo>
                    <a:pt x="216" y="3"/>
                    <a:pt x="210" y="0"/>
                    <a:pt x="198" y="0"/>
                  </a:cubicBezTo>
                  <a:cubicBezTo>
                    <a:pt x="186" y="0"/>
                    <a:pt x="180" y="4"/>
                    <a:pt x="176" y="9"/>
                  </a:cubicBezTo>
                  <a:cubicBezTo>
                    <a:pt x="172" y="14"/>
                    <a:pt x="170" y="21"/>
                    <a:pt x="170" y="28"/>
                  </a:cubicBezTo>
                  <a:cubicBezTo>
                    <a:pt x="170" y="35"/>
                    <a:pt x="173" y="40"/>
                    <a:pt x="178" y="45"/>
                  </a:cubicBezTo>
                  <a:cubicBezTo>
                    <a:pt x="182" y="51"/>
                    <a:pt x="188" y="56"/>
                    <a:pt x="189" y="65"/>
                  </a:cubicBezTo>
                  <a:cubicBezTo>
                    <a:pt x="189" y="66"/>
                    <a:pt x="189" y="66"/>
                    <a:pt x="189" y="66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04" y="118"/>
                    <a:pt x="9" y="164"/>
                    <a:pt x="0" y="237"/>
                  </a:cubicBezTo>
                  <a:cubicBezTo>
                    <a:pt x="0" y="248"/>
                    <a:pt x="10" y="258"/>
                    <a:pt x="20" y="258"/>
                  </a:cubicBezTo>
                  <a:cubicBezTo>
                    <a:pt x="233" y="258"/>
                    <a:pt x="233" y="258"/>
                    <a:pt x="233" y="25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74" y="198"/>
                    <a:pt x="274" y="198"/>
                    <a:pt x="274" y="198"/>
                  </a:cubicBezTo>
                  <a:cubicBezTo>
                    <a:pt x="283" y="198"/>
                    <a:pt x="288" y="204"/>
                    <a:pt x="294" y="208"/>
                  </a:cubicBezTo>
                  <a:cubicBezTo>
                    <a:pt x="299" y="211"/>
                    <a:pt x="304" y="214"/>
                    <a:pt x="310" y="214"/>
                  </a:cubicBezTo>
                  <a:cubicBezTo>
                    <a:pt x="318" y="214"/>
                    <a:pt x="325" y="212"/>
                    <a:pt x="330" y="208"/>
                  </a:cubicBezTo>
                  <a:cubicBezTo>
                    <a:pt x="335" y="204"/>
                    <a:pt x="339" y="198"/>
                    <a:pt x="339" y="187"/>
                  </a:cubicBezTo>
                  <a:cubicBezTo>
                    <a:pt x="338" y="175"/>
                    <a:pt x="335" y="169"/>
                    <a:pt x="330" y="16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67099" y="1302609"/>
            <a:ext cx="7209802" cy="2597568"/>
            <a:chOff x="967099" y="1302609"/>
            <a:chExt cx="7209802" cy="2597568"/>
          </a:xfrm>
        </p:grpSpPr>
        <p:grpSp>
          <p:nvGrpSpPr>
            <p:cNvPr id="5" name="组合 4"/>
            <p:cNvGrpSpPr/>
            <p:nvPr/>
          </p:nvGrpSpPr>
          <p:grpSpPr>
            <a:xfrm>
              <a:off x="6114609" y="1302609"/>
              <a:ext cx="2062292" cy="2597568"/>
              <a:chOff x="8170814" y="1912116"/>
              <a:chExt cx="2749722" cy="34634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0" name="文本框 13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8" name="文本框 13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6" name="文本框 12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21" name="直接连接符 2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967099" y="1302609"/>
              <a:ext cx="2035289" cy="2597568"/>
              <a:chOff x="1307468" y="1697288"/>
              <a:chExt cx="2713719" cy="346342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文本框 14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6" name="文本框 14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14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>
                        <a:cs typeface="+mn-ea"/>
                        <a:sym typeface="+mn-lt"/>
                      </a:rPr>
                    </a:br>
                    <a:r>
                      <a:rPr lang="zh-CN" altLang="en-US" sz="1000">
                        <a:cs typeface="+mn-ea"/>
                        <a:sym typeface="+mn-lt"/>
                      </a:rPr>
                      <a:t>（建议使用主题字体）</a:t>
                    </a:r>
                    <a:endParaRPr lang="zh-CN" altLang="en-US" sz="10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48"/>
          <p:cNvSpPr txBox="1"/>
          <p:nvPr/>
        </p:nvSpPr>
        <p:spPr>
          <a:xfrm>
            <a:off x="2771800" y="218855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工作完成情况</a:t>
            </a:r>
            <a:endParaRPr lang="en-GB" altLang="zh-CN" sz="4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635896" y="2952695"/>
            <a:ext cx="27801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3751738" y="1124620"/>
            <a:ext cx="16561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en-GB" altLang="zh-CN" sz="80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157"/>
            <a:ext cx="9144000" cy="453437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" name="组合 60"/>
          <p:cNvGrpSpPr/>
          <p:nvPr/>
        </p:nvGrpSpPr>
        <p:grpSpPr>
          <a:xfrm>
            <a:off x="4779171" y="1410985"/>
            <a:ext cx="3762270" cy="2672696"/>
            <a:chOff x="4779171" y="1410985"/>
            <a:chExt cx="3762270" cy="2672696"/>
          </a:xfrm>
        </p:grpSpPr>
        <p:sp>
          <p:nvSpPr>
            <p:cNvPr id="4" name="Rectangle: Rounded Corners 35"/>
            <p:cNvSpPr/>
            <p:nvPr/>
          </p:nvSpPr>
          <p:spPr bwMode="auto">
            <a:xfrm>
              <a:off x="4961203" y="3320879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6"/>
            <p:cNvSpPr/>
            <p:nvPr/>
          </p:nvSpPr>
          <p:spPr bwMode="auto">
            <a:xfrm>
              <a:off x="5809154" y="3320879"/>
              <a:ext cx="210054" cy="762802"/>
            </a:xfrm>
            <a:custGeom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sosceles Triangle 34"/>
            <p:cNvSpPr/>
            <p:nvPr/>
          </p:nvSpPr>
          <p:spPr bwMode="auto">
            <a:xfrm rot="16200000">
              <a:off x="4744498" y="3632934"/>
              <a:ext cx="208037" cy="138692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: Rounded Corners 45"/>
            <p:cNvSpPr/>
            <p:nvPr/>
          </p:nvSpPr>
          <p:spPr bwMode="auto">
            <a:xfrm>
              <a:off x="4961203" y="1410985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46"/>
            <p:cNvSpPr/>
            <p:nvPr/>
          </p:nvSpPr>
          <p:spPr bwMode="auto">
            <a:xfrm>
              <a:off x="5809154" y="1410985"/>
              <a:ext cx="210054" cy="762802"/>
            </a:xfrm>
            <a:custGeom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sosceles Triangle 44"/>
            <p:cNvSpPr/>
            <p:nvPr/>
          </p:nvSpPr>
          <p:spPr bwMode="auto">
            <a:xfrm rot="16200000">
              <a:off x="4744498" y="1723040"/>
              <a:ext cx="208037" cy="138692"/>
            </a:xfrm>
            <a:prstGeom prst="triangl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Rectangle: Rounded Corners 77"/>
            <p:cNvSpPr/>
            <p:nvPr/>
          </p:nvSpPr>
          <p:spPr bwMode="auto">
            <a:xfrm>
              <a:off x="4961203" y="2364487"/>
              <a:ext cx="3580238" cy="76280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78"/>
            <p:cNvSpPr/>
            <p:nvPr/>
          </p:nvSpPr>
          <p:spPr bwMode="auto">
            <a:xfrm>
              <a:off x="5809154" y="2364487"/>
              <a:ext cx="210054" cy="762802"/>
            </a:xfrm>
            <a:custGeom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sosceles Triangle 76"/>
            <p:cNvSpPr/>
            <p:nvPr/>
          </p:nvSpPr>
          <p:spPr bwMode="auto">
            <a:xfrm rot="16200000">
              <a:off x="4744498" y="2676542"/>
              <a:ext cx="208037" cy="138692"/>
            </a:xfrm>
            <a:prstGeom prst="triangl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TextBox 94"/>
            <p:cNvSpPr txBox="1"/>
            <p:nvPr/>
          </p:nvSpPr>
          <p:spPr>
            <a:xfrm flipH="1">
              <a:off x="5116940" y="3562235"/>
              <a:ext cx="519614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1 FEB</a:t>
              </a:r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04"/>
            <p:cNvSpPr txBox="1"/>
            <p:nvPr/>
          </p:nvSpPr>
          <p:spPr>
            <a:xfrm flipH="1">
              <a:off x="5130704" y="2605843"/>
              <a:ext cx="537311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7 MAY</a:t>
              </a:r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14"/>
            <p:cNvSpPr txBox="1"/>
            <p:nvPr/>
          </p:nvSpPr>
          <p:spPr>
            <a:xfrm flipH="1">
              <a:off x="5127602" y="1652340"/>
              <a:ext cx="578524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15 JUL</a:t>
              </a:r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Group 51"/>
            <p:cNvGrpSpPr/>
            <p:nvPr/>
          </p:nvGrpSpPr>
          <p:grpSpPr>
            <a:xfrm>
              <a:off x="5846003" y="1467584"/>
              <a:ext cx="2159677" cy="649603"/>
              <a:chOff x="8601584" y="1451933"/>
              <a:chExt cx="2196245" cy="866137"/>
            </a:xfrm>
          </p:grpSpPr>
          <p:sp>
            <p:nvSpPr>
              <p:cNvPr id="56" name="TextBox 52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432000" tIns="0" rIns="216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7" name="TextBox 53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432000" tIns="0" rIns="216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  <a:endPara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57"/>
            <p:cNvGrpSpPr/>
            <p:nvPr/>
          </p:nvGrpSpPr>
          <p:grpSpPr>
            <a:xfrm>
              <a:off x="5846003" y="2421086"/>
              <a:ext cx="2159677" cy="649603"/>
              <a:chOff x="8601584" y="1451933"/>
              <a:chExt cx="2196245" cy="866137"/>
            </a:xfrm>
          </p:grpSpPr>
          <p:sp>
            <p:nvSpPr>
              <p:cNvPr id="52" name="TextBox 58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432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3" name="TextBox 59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432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  <a:endPara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5846003" y="3377478"/>
              <a:ext cx="2159677" cy="649603"/>
              <a:chOff x="8601584" y="1451933"/>
              <a:chExt cx="2196245" cy="866137"/>
            </a:xfrm>
          </p:grpSpPr>
          <p:sp>
            <p:nvSpPr>
              <p:cNvPr id="48" name="TextBox 66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432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9" name="TextBox 67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432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  <a:endPara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29562" y="951570"/>
            <a:ext cx="3735269" cy="2659405"/>
            <a:chOff x="629562" y="951570"/>
            <a:chExt cx="3735269" cy="2659405"/>
          </a:xfrm>
        </p:grpSpPr>
        <p:sp>
          <p:nvSpPr>
            <p:cNvPr id="7" name="Rectangle: Rounded Corners 40"/>
            <p:cNvSpPr/>
            <p:nvPr/>
          </p:nvSpPr>
          <p:spPr bwMode="auto">
            <a:xfrm flipH="1">
              <a:off x="629562" y="951570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41"/>
            <p:cNvSpPr/>
            <p:nvPr/>
          </p:nvSpPr>
          <p:spPr bwMode="auto">
            <a:xfrm flipH="1">
              <a:off x="3230489" y="951570"/>
              <a:ext cx="208470" cy="762802"/>
            </a:xfrm>
            <a:custGeom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: Rounded Corners 72"/>
            <p:cNvSpPr/>
            <p:nvPr/>
          </p:nvSpPr>
          <p:spPr bwMode="auto">
            <a:xfrm flipH="1">
              <a:off x="629562" y="1905072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73"/>
            <p:cNvSpPr/>
            <p:nvPr/>
          </p:nvSpPr>
          <p:spPr bwMode="auto">
            <a:xfrm flipH="1">
              <a:off x="3227885" y="1905072"/>
              <a:ext cx="208470" cy="762802"/>
            </a:xfrm>
            <a:custGeom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: Rounded Corners 82"/>
            <p:cNvSpPr/>
            <p:nvPr/>
          </p:nvSpPr>
          <p:spPr bwMode="auto">
            <a:xfrm flipH="1">
              <a:off x="629562" y="2848173"/>
              <a:ext cx="3553235" cy="7628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83"/>
            <p:cNvSpPr/>
            <p:nvPr/>
          </p:nvSpPr>
          <p:spPr bwMode="auto">
            <a:xfrm flipH="1">
              <a:off x="3227885" y="2848173"/>
              <a:ext cx="208470" cy="762802"/>
            </a:xfrm>
            <a:custGeom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170" y="457"/>
                </a:cxn>
                <a:cxn ang="0">
                  <a:pos x="0" y="621"/>
                </a:cxn>
                <a:cxn ang="0">
                  <a:pos x="0" y="914"/>
                </a:cxn>
                <a:cxn ang="0">
                  <a:pos x="20" y="914"/>
                </a:cxn>
                <a:cxn ang="0">
                  <a:pos x="20" y="628"/>
                </a:cxn>
                <a:cxn ang="0">
                  <a:pos x="198" y="457"/>
                </a:cxn>
                <a:cxn ang="0">
                  <a:pos x="20" y="28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198" h="914">
                  <a:moveTo>
                    <a:pt x="0" y="0"/>
                  </a:moveTo>
                  <a:lnTo>
                    <a:pt x="0" y="292"/>
                  </a:lnTo>
                  <a:lnTo>
                    <a:pt x="170" y="457"/>
                  </a:lnTo>
                  <a:lnTo>
                    <a:pt x="0" y="621"/>
                  </a:lnTo>
                  <a:lnTo>
                    <a:pt x="0" y="914"/>
                  </a:lnTo>
                  <a:lnTo>
                    <a:pt x="20" y="914"/>
                  </a:lnTo>
                  <a:lnTo>
                    <a:pt x="20" y="628"/>
                  </a:lnTo>
                  <a:lnTo>
                    <a:pt x="198" y="457"/>
                  </a:lnTo>
                  <a:lnTo>
                    <a:pt x="20" y="28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96"/>
            <p:cNvSpPr txBox="1"/>
            <p:nvPr/>
          </p:nvSpPr>
          <p:spPr>
            <a:xfrm>
              <a:off x="3498172" y="3089528"/>
              <a:ext cx="556883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4 MAR</a:t>
              </a:r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109"/>
            <p:cNvSpPr txBox="1"/>
            <p:nvPr/>
          </p:nvSpPr>
          <p:spPr>
            <a:xfrm>
              <a:off x="3506925" y="2146428"/>
              <a:ext cx="556883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24JUN</a:t>
              </a:r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19"/>
            <p:cNvSpPr txBox="1"/>
            <p:nvPr/>
          </p:nvSpPr>
          <p:spPr>
            <a:xfrm>
              <a:off x="3491880" y="1192925"/>
              <a:ext cx="544668" cy="230833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4 AGU</a:t>
              </a:r>
              <a:endParaRPr lang="en-US" sz="1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54"/>
            <p:cNvGrpSpPr/>
            <p:nvPr/>
          </p:nvGrpSpPr>
          <p:grpSpPr>
            <a:xfrm>
              <a:off x="1045596" y="1028363"/>
              <a:ext cx="2184893" cy="649603"/>
              <a:chOff x="1415480" y="1669738"/>
              <a:chExt cx="2913191" cy="866137"/>
            </a:xfrm>
          </p:grpSpPr>
          <p:sp>
            <p:nvSpPr>
              <p:cNvPr id="54" name="TextBox 55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5" name="TextBox 56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  <a:endPara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2"/>
            <p:cNvGrpSpPr/>
            <p:nvPr/>
          </p:nvGrpSpPr>
          <p:grpSpPr>
            <a:xfrm>
              <a:off x="1045596" y="1977628"/>
              <a:ext cx="2184893" cy="649603"/>
              <a:chOff x="1394128" y="2586072"/>
              <a:chExt cx="2913191" cy="866137"/>
            </a:xfrm>
          </p:grpSpPr>
          <p:sp>
            <p:nvSpPr>
              <p:cNvPr id="50" name="TextBox 61"/>
              <p:cNvSpPr txBox="1"/>
              <p:nvPr/>
            </p:nvSpPr>
            <p:spPr bwMode="auto">
              <a:xfrm>
                <a:off x="1394128" y="2586072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1" name="TextBox 62"/>
              <p:cNvSpPr txBox="1"/>
              <p:nvPr/>
            </p:nvSpPr>
            <p:spPr bwMode="auto">
              <a:xfrm>
                <a:off x="1394128" y="2896030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  <a:endPara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44" name="TextBox 63"/>
            <p:cNvSpPr txBox="1"/>
            <p:nvPr/>
          </p:nvSpPr>
          <p:spPr bwMode="auto">
            <a:xfrm>
              <a:off x="1045596" y="2932329"/>
              <a:ext cx="2184893" cy="232469"/>
            </a:xfrm>
            <a:prstGeom prst="rect">
              <a:avLst/>
            </a:prstGeom>
            <a:noFill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5" name="TextBox 64"/>
            <p:cNvSpPr txBox="1"/>
            <p:nvPr/>
          </p:nvSpPr>
          <p:spPr bwMode="auto">
            <a:xfrm>
              <a:off x="1045596" y="3164798"/>
              <a:ext cx="2184893" cy="417134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（建议使用主题字体）</a:t>
              </a:r>
              <a:endParaRPr lang="zh-CN" altLang="en-US" sz="1000" b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Isosceles Triangle 39"/>
            <p:cNvSpPr/>
            <p:nvPr/>
          </p:nvSpPr>
          <p:spPr bwMode="auto">
            <a:xfrm rot="5400000" flipH="1">
              <a:off x="4191466" y="1263626"/>
              <a:ext cx="208037" cy="138692"/>
            </a:xfrm>
            <a:prstGeom prst="triangl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sosceles Triangle 71"/>
            <p:cNvSpPr/>
            <p:nvPr/>
          </p:nvSpPr>
          <p:spPr bwMode="auto">
            <a:xfrm rot="5400000" flipH="1">
              <a:off x="4191466" y="2217128"/>
              <a:ext cx="208037" cy="138692"/>
            </a:xfrm>
            <a:prstGeom prst="triangl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sosceles Triangle 81"/>
            <p:cNvSpPr/>
            <p:nvPr/>
          </p:nvSpPr>
          <p:spPr bwMode="auto">
            <a:xfrm rot="5400000" flipH="1">
              <a:off x="4191466" y="3160229"/>
              <a:ext cx="208037" cy="138692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334202" y="1211616"/>
            <a:ext cx="473862" cy="3282304"/>
            <a:chOff x="4334202" y="1211616"/>
            <a:chExt cx="473862" cy="3282304"/>
          </a:xfrm>
        </p:grpSpPr>
        <p:cxnSp>
          <p:nvCxnSpPr>
            <p:cNvPr id="22" name="Straight Connector 91"/>
            <p:cNvCxnSpPr/>
            <p:nvPr/>
          </p:nvCxnSpPr>
          <p:spPr>
            <a:xfrm rot="5400000">
              <a:off x="4446311" y="3936176"/>
              <a:ext cx="249644" cy="144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92"/>
            <p:cNvSpPr/>
            <p:nvPr/>
          </p:nvSpPr>
          <p:spPr bwMode="auto">
            <a:xfrm>
              <a:off x="4467115" y="3595372"/>
              <a:ext cx="208037" cy="20803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6" name="Straight Connector 98"/>
            <p:cNvCxnSpPr/>
            <p:nvPr/>
          </p:nvCxnSpPr>
          <p:spPr>
            <a:xfrm rot="5400000">
              <a:off x="4446311" y="3459425"/>
              <a:ext cx="249644" cy="1445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99"/>
            <p:cNvSpPr/>
            <p:nvPr/>
          </p:nvSpPr>
          <p:spPr bwMode="auto">
            <a:xfrm>
              <a:off x="4467115" y="3118621"/>
              <a:ext cx="208037" cy="20803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8" name="Straight Connector 101"/>
            <p:cNvCxnSpPr/>
            <p:nvPr/>
          </p:nvCxnSpPr>
          <p:spPr>
            <a:xfrm rot="5400000">
              <a:off x="4446311" y="2982674"/>
              <a:ext cx="249644" cy="1445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02"/>
            <p:cNvSpPr/>
            <p:nvPr/>
          </p:nvSpPr>
          <p:spPr bwMode="auto">
            <a:xfrm>
              <a:off x="4467115" y="2641870"/>
              <a:ext cx="208037" cy="20803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1" name="Straight Connector 106"/>
            <p:cNvCxnSpPr/>
            <p:nvPr/>
          </p:nvCxnSpPr>
          <p:spPr>
            <a:xfrm rot="5400000">
              <a:off x="4446311" y="2505923"/>
              <a:ext cx="249644" cy="1445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107"/>
            <p:cNvSpPr/>
            <p:nvPr/>
          </p:nvSpPr>
          <p:spPr bwMode="auto">
            <a:xfrm>
              <a:off x="4467115" y="2165119"/>
              <a:ext cx="208037" cy="20803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4" name="Straight Connector 111"/>
            <p:cNvCxnSpPr/>
            <p:nvPr/>
          </p:nvCxnSpPr>
          <p:spPr>
            <a:xfrm rot="5400000">
              <a:off x="4446311" y="2029172"/>
              <a:ext cx="249644" cy="1445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112"/>
            <p:cNvSpPr/>
            <p:nvPr/>
          </p:nvSpPr>
          <p:spPr bwMode="auto">
            <a:xfrm>
              <a:off x="4467115" y="1688367"/>
              <a:ext cx="208037" cy="208037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7" name="Straight Connector 116"/>
            <p:cNvCxnSpPr/>
            <p:nvPr/>
          </p:nvCxnSpPr>
          <p:spPr>
            <a:xfrm rot="5400000">
              <a:off x="4446311" y="1552421"/>
              <a:ext cx="249644" cy="1445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17"/>
            <p:cNvSpPr/>
            <p:nvPr/>
          </p:nvSpPr>
          <p:spPr bwMode="auto">
            <a:xfrm>
              <a:off x="4467115" y="1211616"/>
              <a:ext cx="208037" cy="208037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Oval 84"/>
            <p:cNvSpPr/>
            <p:nvPr/>
          </p:nvSpPr>
          <p:spPr bwMode="auto">
            <a:xfrm>
              <a:off x="4334202" y="4020058"/>
              <a:ext cx="473862" cy="47386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endParaRPr lang="zh-CN" altLang="en-US" sz="11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第一PPT模板网-WWW.1PPT.COM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06A74"/>
      </a:accent1>
      <a:accent2>
        <a:srgbClr val="6A757F"/>
      </a:accent2>
      <a:accent3>
        <a:srgbClr val="212930"/>
      </a:accent3>
      <a:accent4>
        <a:srgbClr val="414B56"/>
      </a:accent4>
      <a:accent5>
        <a:srgbClr val="3D4242"/>
      </a:accent5>
      <a:accent6>
        <a:srgbClr val="323531"/>
      </a:accent6>
      <a:hlink>
        <a:srgbClr val="606A74"/>
      </a:hlink>
      <a:folHlink>
        <a:srgbClr val="BFBFBF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06A74"/>
    </a:accent1>
    <a:accent2>
      <a:srgbClr val="6A757F"/>
    </a:accent2>
    <a:accent3>
      <a:srgbClr val="212930"/>
    </a:accent3>
    <a:accent4>
      <a:srgbClr val="414B56"/>
    </a:accent4>
    <a:accent5>
      <a:srgbClr val="3D4242"/>
    </a:accent5>
    <a:accent6>
      <a:srgbClr val="323531"/>
    </a:accent6>
    <a:hlink>
      <a:srgbClr val="606A74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On-screen Show (16:9)</PresentationFormat>
  <Paragraphs>265</Paragraphs>
  <Slides>27</Slides>
  <Notes>13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微软雅黑</vt:lpstr>
      <vt:lpstr>Calibri</vt:lpstr>
      <vt:lpstr>U.S. 101</vt:lpstr>
      <vt:lpstr>Roboto</vt:lpstr>
      <vt:lpstr>Open Sans Light</vt:lpstr>
      <vt:lpstr>Meiryo</vt:lpstr>
      <vt:lpstr>宋体</vt:lpstr>
      <vt:lpstr>Wingdings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231</cp:revision>
  <dcterms:created xsi:type="dcterms:W3CDTF">2015-12-11T17:46:00Z</dcterms:created>
  <dcterms:modified xsi:type="dcterms:W3CDTF">2023-05-08T04:06:06Z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