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79" r:id="rId3"/>
  </p:sldMasterIdLst>
  <p:notesMasterIdLst>
    <p:notesMasterId r:id="rId4"/>
  </p:notesMasterIdLst>
  <p:sldIdLst>
    <p:sldId id="256" r:id="rId5"/>
    <p:sldId id="257" r:id="rId6"/>
    <p:sldId id="258" r:id="rId7"/>
    <p:sldId id="263" r:id="rId8"/>
    <p:sldId id="276" r:id="rId9"/>
    <p:sldId id="272" r:id="rId10"/>
    <p:sldId id="275" r:id="rId11"/>
    <p:sldId id="271" r:id="rId12"/>
    <p:sldId id="260" r:id="rId13"/>
    <p:sldId id="274" r:id="rId14"/>
    <p:sldId id="278" r:id="rId15"/>
    <p:sldId id="264" r:id="rId16"/>
    <p:sldId id="266" r:id="rId17"/>
    <p:sldId id="265" r:id="rId18"/>
    <p:sldId id="259" r:id="rId19"/>
    <p:sldId id="270" r:id="rId20"/>
    <p:sldId id="268" r:id="rId21"/>
    <p:sldId id="281" r:id="rId22"/>
    <p:sldId id="273" r:id="rId23"/>
    <p:sldId id="267" r:id="rId24"/>
    <p:sldId id="261" r:id="rId25"/>
    <p:sldId id="280" r:id="rId26"/>
    <p:sldId id="277" r:id="rId27"/>
    <p:sldId id="269" r:id="rId28"/>
    <p:sldId id="262" r:id="rId29"/>
    <p:sldId id="279" r:id="rId30"/>
    <p:sldId id="282" r:id="rId31"/>
    <p:sldId id="299" r:id="rId32"/>
    <p:sldId id="325" r:id="rId33"/>
  </p:sldIdLst>
  <p:sldSz cx="9144000" cy="5143500" type="screen16x9"/>
  <p:notesSz cx="6858000" cy="9144000"/>
  <p:custDataLst>
    <p:tags r:id="rId3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3.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tags" Target="tags/tag61.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heme" Target="theme/theme1.xml" /><Relationship Id="rId38"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0D671-35D7-41B2-A578-B0069969701B}"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CA05C-17D7-4EDD-8038-8EED8800451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29</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03FBEC43-5A1D-40B3-BA05-566D1FE847D2}"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44F84-7F34-44E6-99F9-33018909C844}"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03FBEC43-5A1D-40B3-BA05-566D1FE847D2}"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44F84-7F34-44E6-99F9-33018909C844}"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03FBEC43-5A1D-40B3-BA05-566D1FE847D2}"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44F84-7F34-44E6-99F9-33018909C844}"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solidFill>
          <a:srgbClr val="F3F3F3"/>
        </a:soli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1">
            <a:extLst>
              <a:ext uri="{BEBA8EAE-BF5A-486C-A8C5-ECC9F3942E4B}">
                <a14:imgProps xmlns:a14="http://schemas.microsoft.com/office/drawing/2010/main">
                  <a14:imgLayer r:embed="rId2">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rgbClr val="F3F3F3"/>
        </a:soli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1">
            <a:extLst>
              <a:ext uri="{BEBA8EAE-BF5A-486C-A8C5-ECC9F3942E4B}">
                <a14:imgProps xmlns:a14="http://schemas.microsoft.com/office/drawing/2010/main">
                  <a14:imgLayer r:embed="rId2">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solidFill>
          <a:srgbClr val="F3F3F3"/>
        </a:solidFill>
        <a:effectLst/>
      </p:bgPr>
    </p:bg>
    <p:spTree>
      <p:nvGrpSpPr>
        <p:cNvPr id="1" name=""/>
        <p:cNvGrpSpPr/>
        <p:nvPr/>
      </p:nvGrpSpPr>
      <p:grpSpPr>
        <a:xfrm>
          <a:off x="0" y="0"/>
          <a:ext cx="0" cy="0"/>
        </a:xfrm>
      </p:grpSpPr>
      <p:pic>
        <p:nvPicPr>
          <p:cNvPr id="8" name="图片 7"/>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矩形 8"/>
          <p:cNvSpPr/>
          <p:nvPr userDrawn="1"/>
        </p:nvSpPr>
        <p:spPr>
          <a:xfrm>
            <a:off x="0" y="635000"/>
            <a:ext cx="9144000" cy="4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251520" y="208003"/>
            <a:ext cx="432048" cy="419531"/>
            <a:chOff x="298460" y="987574"/>
            <a:chExt cx="288032" cy="279687"/>
          </a:xfrm>
        </p:grpSpPr>
        <p:sp>
          <p:nvSpPr>
            <p:cNvPr id="5" name="矩形 4"/>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矩形 6"/>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矩形 7"/>
          <p:cNvSpPr/>
          <p:nvPr userDrawn="1"/>
        </p:nvSpPr>
        <p:spPr>
          <a:xfrm>
            <a:off x="0" y="635000"/>
            <a:ext cx="9144000" cy="4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03FBEC43-5A1D-40B3-BA05-566D1FE847D2}"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44F84-7F34-44E6-99F9-33018909C844}"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fld id="{03FBEC43-5A1D-40B3-BA05-566D1FE847D2}"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44F84-7F34-44E6-99F9-33018909C844}"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fld id="{03FBEC43-5A1D-40B3-BA05-566D1FE847D2}"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F944F84-7F34-44E6-99F9-33018909C844}"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03FBEC43-5A1D-40B3-BA05-566D1FE847D2}"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944F84-7F34-44E6-99F9-33018909C844}"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03FBEC43-5A1D-40B3-BA05-566D1FE847D2}"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F944F84-7F34-44E6-99F9-33018909C844}"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03FBEC43-5A1D-40B3-BA05-566D1FE847D2}"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44F84-7F34-44E6-99F9-33018909C844}"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03FBEC43-5A1D-40B3-BA05-566D1FE847D2}"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44F84-7F34-44E6-99F9-33018909C844}"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slideLayout" Target="../slideLayouts/slideLayout28.xml" /><Relationship Id="rId11" Type="http://schemas.openxmlformats.org/officeDocument/2006/relationships/slideLayout" Target="../slideLayouts/slideLayout29.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20.xml" /><Relationship Id="rId3" Type="http://schemas.openxmlformats.org/officeDocument/2006/relationships/slideLayout" Target="../slideLayouts/slideLayout21.xml" /><Relationship Id="rId4" Type="http://schemas.openxmlformats.org/officeDocument/2006/relationships/slideLayout" Target="../slideLayouts/slideLayout22.xml" /><Relationship Id="rId5" Type="http://schemas.openxmlformats.org/officeDocument/2006/relationships/slideLayout" Target="../slideLayouts/slideLayout23.xml" /><Relationship Id="rId6" Type="http://schemas.openxmlformats.org/officeDocument/2006/relationships/slideLayout" Target="../slideLayouts/slideLayout24.xml" /><Relationship Id="rId7" Type="http://schemas.openxmlformats.org/officeDocument/2006/relationships/slideLayout" Target="../slideLayouts/slideLayout25.xml" /><Relationship Id="rId8" Type="http://schemas.openxmlformats.org/officeDocument/2006/relationships/slideLayout" Target="../slideLayouts/slideLayout26.xml" /><Relationship Id="rId9" Type="http://schemas.openxmlformats.org/officeDocument/2006/relationships/slideLayout" Target="../slideLayouts/slideLayout27.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3FBEC43-5A1D-40B3-BA05-566D1FE847D2}" type="datetimeFigureOut">
              <a:rPr lang="zh-CN" altLang="en-US" smtClean="0"/>
              <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F944F84-7F34-44E6-99F9-33018909C844}"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p14="http://schemas.microsoft.com/office/powerpoint/2010/main" Requires="p14">
      <p:transition spd="slow" advClick="0" advTm="0" p14:dur="2000"/>
    </mc:Choice>
    <mc:Fallback>
      <p:transition spd="slow" advClick="0" advTm="0"/>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mc:Choice xmlns:p14="http://schemas.microsoft.com/office/powerpoint/2010/main" Requires="p14">
      <p:transition spd="slow" advClick="0" advTm="0" p14:dur="2000"/>
    </mc:Choice>
    <mc:Fallback>
      <p:transition spd="slow" advClick="0" advTm="0"/>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9.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5.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6.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8.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9.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0.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6.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5.xml" /><Relationship Id="rId10" Type="http://schemas.openxmlformats.org/officeDocument/2006/relationships/image" Target="../media/image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xml" /><Relationship Id="rId3"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2" name="矩形 1"/>
          <p:cNvSpPr/>
          <p:nvPr/>
        </p:nvSpPr>
        <p:spPr>
          <a:xfrm>
            <a:off x="986971" y="0"/>
            <a:ext cx="3178629" cy="5143500"/>
          </a:xfrm>
          <a:prstGeom prst="rect">
            <a:avLst/>
          </a:prstGeom>
          <a:solidFill>
            <a:srgbClr val="02144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073309" y="1414805"/>
            <a:ext cx="3005951" cy="769441"/>
          </a:xfrm>
          <a:prstGeom prst="rect">
            <a:avLst/>
          </a:prstGeom>
          <a:noFill/>
        </p:spPr>
        <p:txBody>
          <a:bodyPr wrap="none" rtlCol="0">
            <a:spAutoFit/>
          </a:bodyPr>
          <a:lstStyle/>
          <a:p>
            <a:pPr lvl="0" algn="ctr">
              <a:defRPr/>
            </a:pPr>
            <a:r>
              <a:rPr lang="zh-CN" altLang="en-US" sz="4400" b="1">
                <a:solidFill>
                  <a:schemeClr val="bg1"/>
                </a:solidFill>
                <a:latin typeface="微软雅黑" panose="020b0503020204020204" pitchFamily="34" charset="-122"/>
                <a:ea typeface="微软雅黑" panose="020b0503020204020204" pitchFamily="34" charset="-122"/>
              </a:rPr>
              <a:t>商业计划书</a:t>
            </a:r>
            <a:endParaRPr lang="zh-CN" altLang="en-US" sz="4400" b="1">
              <a:solidFill>
                <a:schemeClr val="bg1"/>
              </a:solidFill>
              <a:latin typeface="微软雅黑" panose="020b0503020204020204" pitchFamily="34" charset="-122"/>
              <a:ea typeface="微软雅黑" panose="020b0503020204020204" pitchFamily="34" charset="-122"/>
            </a:endParaRPr>
          </a:p>
        </p:txBody>
      </p:sp>
      <p:sp>
        <p:nvSpPr>
          <p:cNvPr id="22" name="Text Box 2"/>
          <p:cNvSpPr txBox="1">
            <a:spLocks noChangeArrowheads="1"/>
          </p:cNvSpPr>
          <p:nvPr/>
        </p:nvSpPr>
        <p:spPr bwMode="auto">
          <a:xfrm>
            <a:off x="1030511" y="1108777"/>
            <a:ext cx="1814286" cy="276999"/>
          </a:xfrm>
          <a:prstGeom prst="rect">
            <a:avLst/>
          </a:prstGeom>
          <a:noFill/>
          <a:ln w="9525">
            <a:noFill/>
            <a:miter lim="800000"/>
          </a:ln>
        </p:spPr>
        <p:txBody>
          <a:bodyPr wrap="square">
            <a:spAutoFit/>
          </a:bodyPr>
          <a:lstStyle/>
          <a:p>
            <a:pPr algn="ctr"/>
            <a:r>
              <a:rPr lang="en-US" altLang="zh-CN" sz="1200">
                <a:solidFill>
                  <a:schemeClr val="bg1"/>
                </a:solidFill>
                <a:latin typeface="微软雅黑" panose="020b0503020204020204" pitchFamily="34" charset="-122"/>
                <a:ea typeface="微软雅黑" panose="020b0503020204020204" pitchFamily="34" charset="-122"/>
              </a:rPr>
              <a:t>COMPANY </a:t>
            </a:r>
            <a:r>
              <a:rPr lang="zh-CN" altLang="en-US" sz="1200">
                <a:solidFill>
                  <a:schemeClr val="bg1"/>
                </a:solidFill>
                <a:latin typeface="微软雅黑" panose="020b0503020204020204" pitchFamily="34" charset="-122"/>
                <a:ea typeface="微软雅黑" panose="020b0503020204020204" pitchFamily="34" charset="-122"/>
              </a:rPr>
              <a:t>企业名称</a:t>
            </a:r>
            <a:endParaRPr lang="nl-NL" altLang="zh-CN" sz="1200">
              <a:solidFill>
                <a:schemeClr val="bg1"/>
              </a:solidFill>
              <a:latin typeface="微软雅黑" panose="020b0503020204020204" pitchFamily="34" charset="-122"/>
              <a:ea typeface="微软雅黑" panose="020b0503020204020204" pitchFamily="34" charset="-122"/>
            </a:endParaRPr>
          </a:p>
        </p:txBody>
      </p:sp>
      <p:sp>
        <p:nvSpPr>
          <p:cNvPr id="13" name="Text Box 2"/>
          <p:cNvSpPr txBox="1">
            <a:spLocks noChangeArrowheads="1"/>
          </p:cNvSpPr>
          <p:nvPr/>
        </p:nvSpPr>
        <p:spPr bwMode="auto">
          <a:xfrm>
            <a:off x="1047829" y="2205864"/>
            <a:ext cx="2475677" cy="338554"/>
          </a:xfrm>
          <a:prstGeom prst="rect">
            <a:avLst/>
          </a:prstGeom>
          <a:noFill/>
          <a:ln w="9525">
            <a:noFill/>
            <a:miter lim="800000"/>
          </a:ln>
        </p:spPr>
        <p:txBody>
          <a:bodyPr wrap="square">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单击此处添加您的副标题</a:t>
            </a:r>
            <a:endParaRPr lang="en-US" altLang="zh-CN" sz="1600" b="1">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138713" y="2160130"/>
            <a:ext cx="2940548" cy="45719"/>
            <a:chOff x="2054384" y="3643262"/>
            <a:chExt cx="4942263" cy="46281"/>
          </a:xfrm>
        </p:grpSpPr>
        <p:grpSp>
          <p:nvGrpSpPr>
            <p:cNvPr id="16" name="组合 15"/>
            <p:cNvGrpSpPr/>
            <p:nvPr/>
          </p:nvGrpSpPr>
          <p:grpSpPr>
            <a:xfrm>
              <a:off x="2054384" y="3643262"/>
              <a:ext cx="4919404" cy="45719"/>
              <a:chOff x="2010494" y="4118060"/>
              <a:chExt cx="4919404" cy="45719"/>
            </a:xfrm>
          </p:grpSpPr>
          <p:cxnSp>
            <p:nvCxnSpPr>
              <p:cNvPr id="18" name="直接连接符 17"/>
              <p:cNvCxnSpPr/>
              <p:nvPr/>
            </p:nvCxnSpPr>
            <p:spPr>
              <a:xfrm>
                <a:off x="2033354" y="4140342"/>
                <a:ext cx="48965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2010494" y="411806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7" name="椭圆 16"/>
            <p:cNvSpPr/>
            <p:nvPr/>
          </p:nvSpPr>
          <p:spPr>
            <a:xfrm>
              <a:off x="6950928" y="36438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4" name="Text Box 2"/>
          <p:cNvSpPr txBox="1">
            <a:spLocks noChangeArrowheads="1"/>
          </p:cNvSpPr>
          <p:nvPr/>
        </p:nvSpPr>
        <p:spPr bwMode="auto">
          <a:xfrm>
            <a:off x="1001801" y="4663373"/>
            <a:ext cx="2803027" cy="275590"/>
          </a:xfrm>
          <a:prstGeom prst="rect">
            <a:avLst/>
          </a:prstGeom>
          <a:noFill/>
          <a:ln w="9525">
            <a:noFill/>
            <a:miter lim="800000"/>
          </a:ln>
        </p:spPr>
        <p:txBody>
          <a:bodyPr wrap="square">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汇报人：</a:t>
            </a:r>
            <a:r>
              <a:rPr lang="en-US" altLang="zh-CN" sz="1200">
                <a:solidFill>
                  <a:schemeClr val="bg1"/>
                </a:solidFill>
                <a:latin typeface="微软雅黑" panose="020b0503020204020204" pitchFamily="34" charset="-122"/>
                <a:ea typeface="微软雅黑" panose="020b0503020204020204" pitchFamily="34" charset="-122"/>
              </a:rPr>
              <a:t>PPT</a:t>
            </a:r>
            <a:r>
              <a:rPr lang="zh-CN" altLang="en-US" sz="1200">
                <a:solidFill>
                  <a:schemeClr val="bg1"/>
                </a:solidFill>
                <a:latin typeface="微软雅黑" panose="020b0503020204020204" pitchFamily="34" charset="-122"/>
                <a:ea typeface="微软雅黑" panose="020b0503020204020204" pitchFamily="34" charset="-122"/>
              </a:rPr>
              <a:t>汇   指导老师：</a:t>
            </a:r>
            <a:endParaRPr lang="nl-NL" altLang="zh-CN"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750"/>
                                        <p:tgtEl>
                                          <p:spTgt spid="2"/>
                                        </p:tgtEl>
                                      </p:cBhvr>
                                    </p:animEffect>
                                  </p:childTnLst>
                                </p:cTn>
                              </p:par>
                            </p:childTnLst>
                          </p:cTn>
                        </p:par>
                        <p:par>
                          <p:cTn id="12" fill="hold" nodeType="afterGroup">
                            <p:stCondLst>
                              <p:cond delay="175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nodeType="afterGroup">
                            <p:stCondLst>
                              <p:cond delay="2250"/>
                            </p:stCondLst>
                            <p:childTnLst>
                              <p:par>
                                <p:cTn id="19" presetID="16" presetClass="entr" presetSubtype="2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par>
                          <p:cTn id="22" fill="hold" nodeType="afterGroup">
                            <p:stCondLst>
                              <p:cond delay="27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3"/>
                                        </p:tgtEl>
                                        <p:attrNameLst>
                                          <p:attrName>style.visibility</p:attrName>
                                        </p:attrNameLst>
                                      </p:cBhvr>
                                      <p:to>
                                        <p:strVal val="visible"/>
                                      </p:to>
                                    </p:set>
                                    <p:anim calcmode="lin" valueType="num">
                                      <p:cBhvr>
                                        <p:cTn id="25" dur="8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6" dur="800" fill="hold"/>
                                        <p:tgtEl>
                                          <p:spTgt spid="13"/>
                                        </p:tgtEl>
                                        <p:attrNameLst>
                                          <p:attrName>ppt_y</p:attrName>
                                        </p:attrNameLst>
                                      </p:cBhvr>
                                      <p:tavLst>
                                        <p:tav tm="0">
                                          <p:val>
                                            <p:strVal val="#ppt_y"/>
                                          </p:val>
                                        </p:tav>
                                        <p:tav tm="100000">
                                          <p:val>
                                            <p:strVal val="#ppt_y"/>
                                          </p:val>
                                        </p:tav>
                                      </p:tavLst>
                                    </p:anim>
                                    <p:anim calcmode="lin" valueType="num">
                                      <p:cBhvr>
                                        <p:cTn id="27" dur="8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8" dur="8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800" tmFilter="0,0; .5, 1; 1, 1"/>
                                        <p:tgtEl>
                                          <p:spTgt spid="13"/>
                                        </p:tgtEl>
                                      </p:cBhvr>
                                    </p:animEffect>
                                  </p:childTnLst>
                                </p:cTn>
                              </p:par>
                            </p:childTnLst>
                          </p:cTn>
                        </p:par>
                        <p:par>
                          <p:cTn id="30" fill="hold" nodeType="afterGroup">
                            <p:stCondLst>
                              <p:cond delay="355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nodeType="afterGroup">
                            <p:stCondLst>
                              <p:cond delay="405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2" grpId="0"/>
      <p:bldP spid="13" grpId="0"/>
      <p:bldP spid="1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Box 22"/>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43" name="Group 14"/>
          <p:cNvGrpSpPr/>
          <p:nvPr/>
        </p:nvGrpSpPr>
        <p:grpSpPr>
          <a:xfrm>
            <a:off x="4034357" y="2296724"/>
            <a:ext cx="1061000" cy="1214343"/>
            <a:chOff x="5379142" y="2991066"/>
            <a:chExt cx="1414667" cy="1619124"/>
          </a:xfrm>
        </p:grpSpPr>
        <p:sp>
          <p:nvSpPr>
            <p:cNvPr id="44" name="Shape 1723"/>
            <p:cNvSpPr/>
            <p:nvPr/>
          </p:nvSpPr>
          <p:spPr>
            <a:xfrm rot="18900000">
              <a:off x="5379143" y="2991066"/>
              <a:ext cx="1414666" cy="1414666"/>
            </a:xfrm>
            <a:prstGeom prst="roundRect">
              <a:avLst>
                <a:gd name="adj" fmla="val 15000"/>
              </a:avLst>
            </a:prstGeom>
            <a:solidFill>
              <a:schemeClr val="accent3"/>
            </a:solidFill>
            <a:ln w="12700">
              <a:miter lim="400000"/>
            </a:ln>
          </p:spPr>
          <p:txBody>
            <a:bodyPr lIns="50800" tIns="50800" rIns="50800" bIns="50800" anchor="ctr"/>
            <a:lstStyle/>
            <a:p>
              <a:pPr marL="0" marR="0" lvl="0" indent="0" algn="l" defTabSz="914400" rtl="0" eaLnBrk="1" fontAlgn="auto" latinLnBrk="0" hangingPunct="1">
                <a:lnSpc>
                  <a:spcPct val="100000"/>
                </a:lnSpc>
                <a:spcBef>
                  <a:spcPts val="3375"/>
                </a:spcBef>
                <a:spcAft>
                  <a:spcPct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Aller Light"/>
              </a:endParaRPr>
            </a:p>
          </p:txBody>
        </p:sp>
        <p:sp>
          <p:nvSpPr>
            <p:cNvPr id="45" name="Shape 1726"/>
            <p:cNvSpPr/>
            <p:nvPr/>
          </p:nvSpPr>
          <p:spPr>
            <a:xfrm rot="18900000">
              <a:off x="5379142" y="3195523"/>
              <a:ext cx="1414666" cy="1414667"/>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3375"/>
                </a:spcBef>
                <a:spcAft>
                  <a:spcPct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Aller Light"/>
              </a:endParaRPr>
            </a:p>
          </p:txBody>
        </p:sp>
      </p:grpSp>
      <p:grpSp>
        <p:nvGrpSpPr>
          <p:cNvPr id="46" name="Group 12"/>
          <p:cNvGrpSpPr/>
          <p:nvPr/>
        </p:nvGrpSpPr>
        <p:grpSpPr>
          <a:xfrm>
            <a:off x="2672903" y="2452981"/>
            <a:ext cx="1061000" cy="1214343"/>
            <a:chOff x="3563871" y="3199409"/>
            <a:chExt cx="1414666" cy="1619124"/>
          </a:xfrm>
        </p:grpSpPr>
        <p:sp>
          <p:nvSpPr>
            <p:cNvPr id="47" name="Shape 1722"/>
            <p:cNvSpPr/>
            <p:nvPr/>
          </p:nvSpPr>
          <p:spPr>
            <a:xfrm rot="8100000">
              <a:off x="3563871" y="3403867"/>
              <a:ext cx="1414666" cy="1414666"/>
            </a:xfrm>
            <a:prstGeom prst="roundRect">
              <a:avLst>
                <a:gd name="adj" fmla="val 15000"/>
              </a:avLst>
            </a:prstGeom>
            <a:solidFill>
              <a:schemeClr val="accent2"/>
            </a:solidFill>
            <a:ln w="12700">
              <a:miter lim="400000"/>
            </a:ln>
          </p:spPr>
          <p:txBody>
            <a:bodyPr lIns="50800" tIns="50800" rIns="50800" bIns="50800" anchor="ctr"/>
            <a:lstStyle/>
            <a:p>
              <a:pPr marL="0" marR="0" lvl="0" indent="0" algn="l" defTabSz="914400" rtl="0" eaLnBrk="1" fontAlgn="auto" latinLnBrk="0" hangingPunct="1">
                <a:lnSpc>
                  <a:spcPct val="100000"/>
                </a:lnSpc>
                <a:spcBef>
                  <a:spcPts val="3375"/>
                </a:spcBef>
                <a:spcAft>
                  <a:spcPct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Aller Light"/>
              </a:endParaRPr>
            </a:p>
          </p:txBody>
        </p:sp>
        <p:sp>
          <p:nvSpPr>
            <p:cNvPr id="48" name="Shape 1729"/>
            <p:cNvSpPr/>
            <p:nvPr/>
          </p:nvSpPr>
          <p:spPr>
            <a:xfrm rot="8100000">
              <a:off x="3563871" y="3199409"/>
              <a:ext cx="1414666" cy="1414667"/>
            </a:xfrm>
            <a:prstGeom prst="roundRect">
              <a:avLst>
                <a:gd name="adj" fmla="val 15000"/>
              </a:avLst>
            </a:pr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3375"/>
                </a:spcBef>
                <a:spcAft>
                  <a:spcPct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Aller Light"/>
              </a:endParaRPr>
            </a:p>
          </p:txBody>
        </p:sp>
      </p:grpSp>
      <p:grpSp>
        <p:nvGrpSpPr>
          <p:cNvPr id="49" name="Group 11"/>
          <p:cNvGrpSpPr/>
          <p:nvPr/>
        </p:nvGrpSpPr>
        <p:grpSpPr>
          <a:xfrm>
            <a:off x="1259632" y="2296724"/>
            <a:ext cx="1061000" cy="1214343"/>
            <a:chOff x="1743076" y="2991066"/>
            <a:chExt cx="1414666" cy="1619124"/>
          </a:xfrm>
        </p:grpSpPr>
        <p:sp>
          <p:nvSpPr>
            <p:cNvPr id="50"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marL="0" marR="0" lvl="0" indent="0" algn="l" defTabSz="914400" rtl="0" eaLnBrk="1" fontAlgn="auto" latinLnBrk="0" hangingPunct="1">
                <a:lnSpc>
                  <a:spcPct val="100000"/>
                </a:lnSpc>
                <a:spcBef>
                  <a:spcPts val="3375"/>
                </a:spcBef>
                <a:spcAft>
                  <a:spcPct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Aller Light"/>
              </a:endParaRPr>
            </a:p>
          </p:txBody>
        </p:sp>
        <p:sp>
          <p:nvSpPr>
            <p:cNvPr id="51" name="Shape 1732"/>
            <p:cNvSpPr/>
            <p:nvPr/>
          </p:nvSpPr>
          <p:spPr>
            <a:xfrm rot="18900000">
              <a:off x="1743076" y="3195523"/>
              <a:ext cx="1414666" cy="1414667"/>
            </a:xfrm>
            <a:prstGeom prst="roundRect">
              <a:avLst>
                <a:gd name="adj" fmla="val 15000"/>
              </a:avLst>
            </a:prstGeom>
            <a:solidFill>
              <a:schemeClr val="accent1"/>
            </a:solid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3375"/>
                </a:spcBef>
                <a:spcAft>
                  <a:spcPct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Aller Light"/>
              </a:endParaRPr>
            </a:p>
          </p:txBody>
        </p:sp>
      </p:grpSp>
      <p:grpSp>
        <p:nvGrpSpPr>
          <p:cNvPr id="52" name="Group 15"/>
          <p:cNvGrpSpPr/>
          <p:nvPr/>
        </p:nvGrpSpPr>
        <p:grpSpPr>
          <a:xfrm>
            <a:off x="5399953" y="2452981"/>
            <a:ext cx="1061000" cy="1214344"/>
            <a:chOff x="7199937" y="3199409"/>
            <a:chExt cx="1414666" cy="1619125"/>
          </a:xfrm>
        </p:grpSpPr>
        <p:sp>
          <p:nvSpPr>
            <p:cNvPr id="53" name="Shape 1724"/>
            <p:cNvSpPr/>
            <p:nvPr/>
          </p:nvSpPr>
          <p:spPr>
            <a:xfrm rot="8100000">
              <a:off x="7199937" y="3403868"/>
              <a:ext cx="1414666" cy="1414666"/>
            </a:xfrm>
            <a:prstGeom prst="roundRect">
              <a:avLst>
                <a:gd name="adj" fmla="val 15000"/>
              </a:avLst>
            </a:prstGeom>
            <a:solidFill>
              <a:schemeClr val="accent4"/>
            </a:solidFill>
            <a:ln w="12700">
              <a:miter lim="400000"/>
            </a:ln>
          </p:spPr>
          <p:txBody>
            <a:bodyPr lIns="50800" tIns="50800" rIns="50800" bIns="50800" anchor="ctr"/>
            <a:lstStyle/>
            <a:p>
              <a:pPr marL="0" marR="0" lvl="0" indent="0" algn="l" defTabSz="914400" rtl="0" eaLnBrk="1" fontAlgn="auto" latinLnBrk="0" hangingPunct="1">
                <a:lnSpc>
                  <a:spcPct val="100000"/>
                </a:lnSpc>
                <a:spcBef>
                  <a:spcPts val="3375"/>
                </a:spcBef>
                <a:spcAft>
                  <a:spcPct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Aller Light"/>
              </a:endParaRPr>
            </a:p>
          </p:txBody>
        </p:sp>
        <p:sp>
          <p:nvSpPr>
            <p:cNvPr id="54" name="Shape 1735"/>
            <p:cNvSpPr/>
            <p:nvPr/>
          </p:nvSpPr>
          <p:spPr>
            <a:xfrm rot="8100000">
              <a:off x="7199937" y="3199409"/>
              <a:ext cx="1414666" cy="1414667"/>
            </a:xfrm>
            <a:prstGeom prst="roundRect">
              <a:avLst>
                <a:gd name="adj" fmla="val 15000"/>
              </a:avLst>
            </a:pr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3375"/>
                </a:spcBef>
                <a:spcAft>
                  <a:spcPct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Aller Light"/>
              </a:endParaRPr>
            </a:p>
          </p:txBody>
        </p:sp>
      </p:grpSp>
      <p:grpSp>
        <p:nvGrpSpPr>
          <p:cNvPr id="55" name="Group 16"/>
          <p:cNvGrpSpPr/>
          <p:nvPr/>
        </p:nvGrpSpPr>
        <p:grpSpPr>
          <a:xfrm>
            <a:off x="6761407" y="2296724"/>
            <a:ext cx="1061000" cy="1214343"/>
            <a:chOff x="9015209" y="2991066"/>
            <a:chExt cx="1414666" cy="1619124"/>
          </a:xfrm>
        </p:grpSpPr>
        <p:sp>
          <p:nvSpPr>
            <p:cNvPr id="56"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marL="0" marR="0" lvl="0" indent="0" algn="l" defTabSz="914400" rtl="0" eaLnBrk="1" fontAlgn="auto" latinLnBrk="0" hangingPunct="1">
                <a:lnSpc>
                  <a:spcPct val="100000"/>
                </a:lnSpc>
                <a:spcBef>
                  <a:spcPts val="3375"/>
                </a:spcBef>
                <a:spcAft>
                  <a:spcPct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Aller Light"/>
              </a:endParaRPr>
            </a:p>
          </p:txBody>
        </p:sp>
        <p:sp>
          <p:nvSpPr>
            <p:cNvPr id="57" name="Shape 1738"/>
            <p:cNvSpPr/>
            <p:nvPr/>
          </p:nvSpPr>
          <p:spPr>
            <a:xfrm rot="18900000">
              <a:off x="9015209" y="3195523"/>
              <a:ext cx="1414666" cy="1414667"/>
            </a:xfrm>
            <a:prstGeom prst="roundRect">
              <a:avLst>
                <a:gd name="adj" fmla="val 15000"/>
              </a:avLst>
            </a:pr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3375"/>
                </a:spcBef>
                <a:spcAft>
                  <a:spcPct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Aller Light"/>
              </a:endParaRPr>
            </a:p>
          </p:txBody>
        </p:sp>
      </p:grpSp>
      <p:sp>
        <p:nvSpPr>
          <p:cNvPr id="58" name="Text Placeholder 4"/>
          <p:cNvSpPr txBox="1"/>
          <p:nvPr/>
        </p:nvSpPr>
        <p:spPr>
          <a:xfrm>
            <a:off x="133607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点击输入标题内容</a:t>
            </a:r>
            <a:endParaRPr kumimoji="0" lang="en-GB" altLang="zh-CN"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Text Placeholder 4"/>
          <p:cNvSpPr txBox="1"/>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点击输入标题内容</a:t>
            </a:r>
            <a:endParaRPr kumimoji="0" lang="en-GB" altLang="zh-CN"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0" name="Text Placeholder 4"/>
          <p:cNvSpPr txBox="1"/>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点击输入标题内容</a:t>
            </a:r>
            <a:endParaRPr kumimoji="0" lang="en-GB" altLang="zh-CN"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1" name="Text Placeholder 4"/>
          <p:cNvSpPr txBox="1"/>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点击输入标题内容</a:t>
            </a:r>
            <a:endParaRPr kumimoji="0" lang="en-GB" altLang="zh-CN"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2" name="Text Placeholder 4"/>
          <p:cNvSpPr txBox="1"/>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点击输入标题内容</a:t>
            </a:r>
            <a:endParaRPr kumimoji="0" lang="en-GB" altLang="zh-CN"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3" name="TextBox 62"/>
          <p:cNvSpPr txBox="1"/>
          <p:nvPr/>
        </p:nvSpPr>
        <p:spPr>
          <a:xfrm>
            <a:off x="971600" y="1310446"/>
            <a:ext cx="1746277" cy="369332"/>
          </a:xfrm>
          <a:prstGeom prst="rect">
            <a:avLst/>
          </a:prstGeom>
          <a:noFill/>
        </p:spPr>
        <p:txBody>
          <a:bodyPr wrap="square" lIns="0" tIns="0" rIns="0" bIns="0" rtlCol="0">
            <a:spAutoFit/>
          </a:bodyPr>
          <a:lstStyle/>
          <a:p>
            <a:pPr lvl="0" algn="just" defTabSz="914400">
              <a:lnSpc>
                <a:spcPct val="120000"/>
              </a:lnSpc>
              <a:defRPr/>
            </a:pPr>
            <a:r>
              <a:rPr kumimoji="0" lang="zh-CN" altLang="en-US"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a:t>
            </a:r>
            <a:r>
              <a:rPr lang="zh-CN" altLang="en-US" sz="1000">
                <a:solidFill>
                  <a:prstClr val="black">
                    <a:lumMod val="85000"/>
                    <a:lumOff val="15000"/>
                  </a:prstClr>
                </a:solidFill>
                <a:latin typeface="微软雅黑" panose="020b0503020204020204" pitchFamily="34" charset="-122"/>
                <a:ea typeface="微软雅黑" panose="020b0503020204020204" pitchFamily="34" charset="-122"/>
              </a:rPr>
              <a:t>项</a:t>
            </a:r>
            <a:endParaRPr kumimoji="0" lang="en-US" altLang="zh-CN"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4" name="TextBox 63"/>
          <p:cNvSpPr txBox="1"/>
          <p:nvPr/>
        </p:nvSpPr>
        <p:spPr>
          <a:xfrm>
            <a:off x="2339752" y="3921318"/>
            <a:ext cx="1746277"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5" name="TextBox 64"/>
          <p:cNvSpPr txBox="1"/>
          <p:nvPr/>
        </p:nvSpPr>
        <p:spPr>
          <a:xfrm>
            <a:off x="3702065" y="1310446"/>
            <a:ext cx="1746277"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6" name="TextBox 65"/>
          <p:cNvSpPr txBox="1"/>
          <p:nvPr/>
        </p:nvSpPr>
        <p:spPr>
          <a:xfrm>
            <a:off x="5065405" y="3921318"/>
            <a:ext cx="1746277"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7" name="TextBox 66"/>
          <p:cNvSpPr txBox="1"/>
          <p:nvPr/>
        </p:nvSpPr>
        <p:spPr>
          <a:xfrm>
            <a:off x="6414567" y="1310446"/>
            <a:ext cx="1746277"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par>
                          <p:cTn id="11" fill="hold" nodeType="afterGroup">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strips(downRight)">
                                      <p:cBhvr>
                                        <p:cTn id="14" dur="500"/>
                                        <p:tgtEl>
                                          <p:spTgt spid="63"/>
                                        </p:tgtEl>
                                      </p:cBhvr>
                                    </p:animEffect>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fade">
                                      <p:cBhvr>
                                        <p:cTn id="21" dur="500"/>
                                        <p:tgtEl>
                                          <p:spTgt spid="59">
                                            <p:txEl>
                                              <p:pRg st="0" end="0"/>
                                            </p:txEl>
                                          </p:spTgt>
                                        </p:tgtEl>
                                      </p:cBhvr>
                                    </p:animEffect>
                                  </p:childTnLst>
                                </p:cTn>
                              </p:par>
                            </p:childTnLst>
                          </p:cTn>
                        </p:par>
                        <p:par>
                          <p:cTn id="22" fill="hold" nodeType="afterGroup">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Right)">
                                      <p:cBhvr>
                                        <p:cTn id="25" dur="500"/>
                                        <p:tgtEl>
                                          <p:spTgt spid="64"/>
                                        </p:tgtEl>
                                      </p:cBhvr>
                                    </p:animEffect>
                                  </p:childTnLst>
                                </p:cTn>
                              </p:par>
                            </p:childTnLst>
                          </p:cTn>
                        </p:par>
                        <p:par>
                          <p:cTn id="26" fill="hold" nodeType="afterGroup">
                            <p:stCondLst>
                              <p:cond delay="2000"/>
                            </p:stCondLst>
                            <p:childTnLst>
                              <p:par>
                                <p:cTn id="27" presetID="9"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dissolv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Effect transition="in" filter="fade">
                                      <p:cBhvr>
                                        <p:cTn id="32" dur="500"/>
                                        <p:tgtEl>
                                          <p:spTgt spid="60">
                                            <p:txEl>
                                              <p:pRg st="0" end="0"/>
                                            </p:txEl>
                                          </p:spTgt>
                                        </p:tgtEl>
                                      </p:cBhvr>
                                    </p:animEffect>
                                  </p:childTnLst>
                                </p:cTn>
                              </p:par>
                            </p:childTnLst>
                          </p:cTn>
                        </p:par>
                        <p:par>
                          <p:cTn id="33" fill="hold" nodeType="afterGroup">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500"/>
                                        <p:tgtEl>
                                          <p:spTgt spid="65"/>
                                        </p:tgtEl>
                                      </p:cBhvr>
                                    </p:animEffect>
                                  </p:childTnLst>
                                </p:cTn>
                              </p:par>
                            </p:childTnLst>
                          </p:cTn>
                        </p:par>
                        <p:par>
                          <p:cTn id="37" fill="hold" nodeType="afterGroup">
                            <p:stCondLst>
                              <p:cond delay="3000"/>
                            </p:stCondLst>
                            <p:childTnLst>
                              <p:par>
                                <p:cTn id="38" presetID="9"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fade">
                                      <p:cBhvr>
                                        <p:cTn id="43" dur="500"/>
                                        <p:tgtEl>
                                          <p:spTgt spid="61">
                                            <p:txEl>
                                              <p:pRg st="0" end="0"/>
                                            </p:txEl>
                                          </p:spTgt>
                                        </p:tgtEl>
                                      </p:cBhvr>
                                    </p:animEffect>
                                  </p:childTnLst>
                                </p:cTn>
                              </p:par>
                            </p:childTnLst>
                          </p:cTn>
                        </p:par>
                        <p:par>
                          <p:cTn id="44" fill="hold" nodeType="afterGroup">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Right)">
                                      <p:cBhvr>
                                        <p:cTn id="47" dur="500"/>
                                        <p:tgtEl>
                                          <p:spTgt spid="66"/>
                                        </p:tgtEl>
                                      </p:cBhvr>
                                    </p:animEffect>
                                  </p:childTnLst>
                                </p:cTn>
                              </p:par>
                            </p:childTnLst>
                          </p:cTn>
                        </p:par>
                        <p:par>
                          <p:cTn id="48" fill="hold" nodeType="afterGroup">
                            <p:stCondLst>
                              <p:cond delay="4000"/>
                            </p:stCondLst>
                            <p:childTnLst>
                              <p:par>
                                <p:cTn id="49" presetID="9"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childTnLst>
                          </p:cTn>
                        </p:par>
                        <p:par>
                          <p:cTn id="55" fill="hold" nodeType="afterGroup">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strips(downRight)">
                                      <p:cBhvr>
                                        <p:cTn id="5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59" grpId="0" build="p"/>
      <p:bldP spid="60" grpId="0" build="p"/>
      <p:bldP spid="61" grpId="0" build="p"/>
      <p:bldP spid="62" grpId="0" build="p"/>
      <p:bldP spid="6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2" name="组合 31"/>
          <p:cNvGrpSpPr/>
          <p:nvPr/>
        </p:nvGrpSpPr>
        <p:grpSpPr>
          <a:xfrm>
            <a:off x="1020618" y="1526273"/>
            <a:ext cx="1675446" cy="2629653"/>
            <a:chOff x="778084" y="1038958"/>
            <a:chExt cx="1850186" cy="2900945"/>
          </a:xfrm>
        </p:grpSpPr>
        <p:sp>
          <p:nvSpPr>
            <p:cNvPr id="33" name="圆角矩形 32"/>
            <p:cNvSpPr/>
            <p:nvPr/>
          </p:nvSpPr>
          <p:spPr>
            <a:xfrm>
              <a:off x="887052" y="1038958"/>
              <a:ext cx="1632254" cy="1502650"/>
            </a:xfrm>
            <a:prstGeom prst="roundRect">
              <a:avLst>
                <a:gd name="adj" fmla="val 9350"/>
              </a:avLst>
            </a:prstGeom>
            <a:solidFill>
              <a:schemeClr val="accent2"/>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Calibri"/>
                <a:ea typeface="PMingLiU" panose="02020500000000000000" pitchFamily="18" charset="-120"/>
                <a:cs typeface="+mn-cs"/>
              </a:endParaRPr>
            </a:p>
          </p:txBody>
        </p:sp>
        <p:sp>
          <p:nvSpPr>
            <p:cNvPr id="34" name="任意多边形 33"/>
            <p:cNvSpPr/>
            <p:nvPr/>
          </p:nvSpPr>
          <p:spPr>
            <a:xfrm>
              <a:off x="778084" y="1947913"/>
              <a:ext cx="1850186" cy="1991990"/>
            </a:xfrm>
            <a:custGeom>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2"/>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Calibri"/>
                <a:ea typeface="PMingLiU" panose="02020500000000000000" pitchFamily="18" charset="-120"/>
                <a:cs typeface="+mn-cs"/>
              </a:endParaRPr>
            </a:p>
          </p:txBody>
        </p:sp>
        <p:sp>
          <p:nvSpPr>
            <p:cNvPr id="35" name="椭圆 34"/>
            <p:cNvSpPr/>
            <p:nvPr/>
          </p:nvSpPr>
          <p:spPr>
            <a:xfrm>
              <a:off x="1403141" y="1647875"/>
              <a:ext cx="600075" cy="6000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36" name="文本框 11"/>
            <p:cNvSpPr txBox="1"/>
            <p:nvPr/>
          </p:nvSpPr>
          <p:spPr>
            <a:xfrm>
              <a:off x="1304926" y="1222952"/>
              <a:ext cx="839367" cy="641613"/>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HK" sz="3300" b="0" i="0" u="none" strike="noStrike" kern="1200" cap="none" spc="0" normalizeH="0" baseline="0" noProof="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01</a:t>
              </a:r>
              <a:endParaRPr kumimoji="0" lang="zh-HK" altLang="en-US" sz="3300" b="0" i="0" u="none" strike="noStrike" kern="1200" cap="none" spc="0" normalizeH="0" baseline="0" noProof="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37" name="文本框 64"/>
            <p:cNvSpPr txBox="1"/>
            <p:nvPr/>
          </p:nvSpPr>
          <p:spPr>
            <a:xfrm>
              <a:off x="1148007" y="2434566"/>
              <a:ext cx="1110344" cy="346249"/>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endParaRPr kumimoji="0" lang="zh-HK"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38" name="文本框 65"/>
            <p:cNvSpPr txBox="1"/>
            <p:nvPr/>
          </p:nvSpPr>
          <p:spPr>
            <a:xfrm>
              <a:off x="1139623" y="2788385"/>
              <a:ext cx="1127111" cy="827587"/>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完成模高和</a:t>
              </a:r>
              <a:endParaRPr kumimoji="0" lang="en-US" altLang="zh-CN"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图高的作业</a:t>
              </a:r>
              <a:endParaRPr kumimoji="0" lang="en-US" altLang="zh-CN"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争取尽快做</a:t>
              </a:r>
              <a:endParaRPr kumimoji="0" lang="en-US" altLang="zh-CN"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好不能再拖</a:t>
              </a:r>
              <a:endParaRPr kumimoji="0" lang="zh-HK"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39" name="组合 38"/>
          <p:cNvGrpSpPr/>
          <p:nvPr/>
        </p:nvGrpSpPr>
        <p:grpSpPr>
          <a:xfrm>
            <a:off x="2824547" y="1526273"/>
            <a:ext cx="1675446" cy="2629653"/>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Calibri"/>
                <a:ea typeface="PMingLiU" panose="02020500000000000000" pitchFamily="18" charset="-120"/>
                <a:cs typeface="+mn-cs"/>
              </a:endParaRPr>
            </a:p>
          </p:txBody>
        </p:sp>
        <p:sp>
          <p:nvSpPr>
            <p:cNvPr id="41" name="任意多边形 40"/>
            <p:cNvSpPr/>
            <p:nvPr/>
          </p:nvSpPr>
          <p:spPr>
            <a:xfrm>
              <a:off x="2690633" y="1947912"/>
              <a:ext cx="1850186" cy="1991991"/>
            </a:xfrm>
            <a:custGeom>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1"/>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Calibri"/>
                <a:ea typeface="PMingLiU" panose="02020500000000000000" pitchFamily="18" charset="-120"/>
                <a:cs typeface="+mn-cs"/>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43" name="文本框 48"/>
            <p:cNvSpPr txBox="1"/>
            <p:nvPr/>
          </p:nvSpPr>
          <p:spPr>
            <a:xfrm>
              <a:off x="3185327" y="1222952"/>
              <a:ext cx="894944" cy="641613"/>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HK" sz="3300" b="0" i="0" u="none" strike="noStrike" kern="1200" cap="none" spc="0" normalizeH="0" baseline="0" noProof="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02</a:t>
              </a:r>
              <a:endParaRPr kumimoji="0" lang="zh-HK" altLang="en-US" sz="3300" b="0" i="0" u="none" strike="noStrike" kern="1200" cap="none" spc="0" normalizeH="0" baseline="0" noProof="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44" name="文本框 66"/>
            <p:cNvSpPr txBox="1"/>
            <p:nvPr/>
          </p:nvSpPr>
          <p:spPr>
            <a:xfrm>
              <a:off x="3060555" y="2434566"/>
              <a:ext cx="1110344" cy="346249"/>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endParaRPr kumimoji="0" lang="zh-HK"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45" name="文本框 67"/>
            <p:cNvSpPr txBox="1"/>
            <p:nvPr/>
          </p:nvSpPr>
          <p:spPr>
            <a:xfrm>
              <a:off x="2955048" y="2788385"/>
              <a:ext cx="1321356" cy="827587"/>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辅助软件可以</a:t>
              </a:r>
              <a:endParaRPr kumimoji="0" lang="en-US" altLang="zh-CN"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为幻灯片提供</a:t>
              </a:r>
              <a:endParaRPr kumimoji="0" lang="en-US" altLang="zh-CN"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很好的辅助等</a:t>
              </a:r>
              <a:endParaRPr kumimoji="0" lang="en-US" altLang="zh-CN"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有必要去学习</a:t>
              </a:r>
              <a:endParaRPr kumimoji="0" lang="en-US" altLang="zh-CN"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46" name="组合 45"/>
          <p:cNvGrpSpPr/>
          <p:nvPr/>
        </p:nvGrpSpPr>
        <p:grpSpPr>
          <a:xfrm>
            <a:off x="4621018" y="1526273"/>
            <a:ext cx="1675446" cy="2629653"/>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3"/>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Calibri"/>
                <a:ea typeface="PMingLiU" panose="02020500000000000000" pitchFamily="18" charset="-120"/>
                <a:cs typeface="+mn-cs"/>
              </a:endParaRPr>
            </a:p>
          </p:txBody>
        </p:sp>
        <p:sp>
          <p:nvSpPr>
            <p:cNvPr id="48" name="任意多边形 47"/>
            <p:cNvSpPr/>
            <p:nvPr/>
          </p:nvSpPr>
          <p:spPr>
            <a:xfrm>
              <a:off x="4603182" y="1947912"/>
              <a:ext cx="1850186" cy="1991991"/>
            </a:xfrm>
            <a:custGeom>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3"/>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Calibri"/>
                <a:ea typeface="PMingLiU" panose="02020500000000000000" pitchFamily="18" charset="-120"/>
                <a:cs typeface="+mn-cs"/>
              </a:endParaRPr>
            </a:p>
          </p:txBody>
        </p:sp>
        <p:sp>
          <p:nvSpPr>
            <p:cNvPr id="49" name="椭圆 48"/>
            <p:cNvSpPr/>
            <p:nvPr/>
          </p:nvSpPr>
          <p:spPr>
            <a:xfrm>
              <a:off x="5228238" y="1647875"/>
              <a:ext cx="600075" cy="600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50" name="文本框 54"/>
            <p:cNvSpPr txBox="1"/>
            <p:nvPr/>
          </p:nvSpPr>
          <p:spPr>
            <a:xfrm>
              <a:off x="5044295" y="1222952"/>
              <a:ext cx="978584" cy="641613"/>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HK" sz="3300" b="0" i="0" u="none" strike="noStrike" kern="1200" cap="none" spc="0" normalizeH="0" baseline="0" noProof="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03</a:t>
              </a:r>
              <a:endParaRPr kumimoji="0" lang="zh-HK" altLang="en-US" sz="3300" b="0" i="0" u="none" strike="noStrike" kern="1200" cap="none" spc="0" normalizeH="0" baseline="0" noProof="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51" name="文本框 68"/>
            <p:cNvSpPr txBox="1"/>
            <p:nvPr/>
          </p:nvSpPr>
          <p:spPr>
            <a:xfrm>
              <a:off x="4973104" y="2434566"/>
              <a:ext cx="1110344" cy="346249"/>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endParaRPr kumimoji="0" lang="zh-HK"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2" name="文本框 69"/>
            <p:cNvSpPr txBox="1"/>
            <p:nvPr/>
          </p:nvSpPr>
          <p:spPr>
            <a:xfrm>
              <a:off x="4833160" y="2788385"/>
              <a:ext cx="1390229" cy="641613"/>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形成思路风格</a:t>
              </a:r>
              <a:endParaRPr kumimoji="0" lang="en-US" altLang="zh-CN"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仔细考量细节 </a:t>
              </a:r>
              <a:endParaRPr kumimoji="0" lang="en-US" altLang="zh-CN"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把每一步做好</a:t>
              </a:r>
              <a:endParaRPr kumimoji="0" lang="en-US" altLang="zh-CN"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53" name="组合 52"/>
          <p:cNvGrpSpPr/>
          <p:nvPr/>
        </p:nvGrpSpPr>
        <p:grpSpPr>
          <a:xfrm>
            <a:off x="6424946" y="1526273"/>
            <a:ext cx="1675446" cy="2629653"/>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4"/>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Calibri"/>
                <a:ea typeface="PMingLiU" panose="02020500000000000000" pitchFamily="18" charset="-120"/>
                <a:cs typeface="+mn-cs"/>
              </a:endParaRPr>
            </a:p>
          </p:txBody>
        </p:sp>
        <p:sp>
          <p:nvSpPr>
            <p:cNvPr id="55" name="任意多边形 54"/>
            <p:cNvSpPr/>
            <p:nvPr/>
          </p:nvSpPr>
          <p:spPr>
            <a:xfrm>
              <a:off x="6515731" y="1947912"/>
              <a:ext cx="1850186" cy="1991991"/>
            </a:xfrm>
            <a:custGeom>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4"/>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Calibri"/>
                <a:ea typeface="PMingLiU" panose="02020500000000000000" pitchFamily="18" charset="-120"/>
                <a:cs typeface="+mn-cs"/>
              </a:endParaRPr>
            </a:p>
          </p:txBody>
        </p:sp>
        <p:sp>
          <p:nvSpPr>
            <p:cNvPr id="56" name="椭圆 55"/>
            <p:cNvSpPr/>
            <p:nvPr/>
          </p:nvSpPr>
          <p:spPr>
            <a:xfrm>
              <a:off x="7140787" y="1647875"/>
              <a:ext cx="600075" cy="600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0">
                <a:ln>
                  <a:noFill/>
                </a:ln>
                <a:solidFill>
                  <a:prstClr val="white"/>
                </a:solidFill>
                <a:effectLst/>
                <a:uLnTx/>
                <a:uFillTx/>
                <a:latin typeface="Impact" panose="020b0806030902050204" pitchFamily="34" charset="0"/>
                <a:ea typeface="PMingLiU" panose="02020500000000000000" pitchFamily="18" charset="-120"/>
                <a:cs typeface="+mn-cs"/>
              </a:endParaRPr>
            </a:p>
          </p:txBody>
        </p:sp>
        <p:sp>
          <p:nvSpPr>
            <p:cNvPr id="57" name="文本框 60"/>
            <p:cNvSpPr txBox="1"/>
            <p:nvPr/>
          </p:nvSpPr>
          <p:spPr>
            <a:xfrm>
              <a:off x="6988992" y="1222952"/>
              <a:ext cx="876274" cy="641613"/>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HK" sz="3300" b="0" i="0" u="none" strike="noStrike" kern="1200" cap="none" spc="0" normalizeH="0" baseline="0" noProof="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04</a:t>
              </a:r>
              <a:endParaRPr kumimoji="0" lang="zh-HK" altLang="en-US" sz="3300" b="0" i="0" u="none" strike="noStrike" kern="1200" cap="none" spc="0" normalizeH="0" baseline="0" noProof="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58" name="文本框 70"/>
            <p:cNvSpPr txBox="1"/>
            <p:nvPr/>
          </p:nvSpPr>
          <p:spPr>
            <a:xfrm>
              <a:off x="6885653" y="2434566"/>
              <a:ext cx="1110344" cy="346249"/>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endParaRPr kumimoji="0" lang="zh-HK" altLang="en-US" sz="16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9" name="文本框 71"/>
            <p:cNvSpPr txBox="1"/>
            <p:nvPr/>
          </p:nvSpPr>
          <p:spPr>
            <a:xfrm>
              <a:off x="6770752" y="2788385"/>
              <a:ext cx="1340145" cy="827587"/>
            </a:xfrm>
            <a:prstGeom prst="rect">
              <a:avLst/>
            </a:prstGeom>
            <a:noFill/>
          </p:spPr>
          <p:txBody>
            <a:bodyPr wrap="squar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这是并列关系</a:t>
              </a:r>
              <a:endParaRPr kumimoji="0" lang="en-US" altLang="zh-CN"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的表达方式之</a:t>
              </a:r>
              <a:endParaRPr kumimoji="0" lang="en-US" altLang="zh-CN"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你可以输入其</a:t>
              </a:r>
              <a:endParaRPr kumimoji="0" lang="en-US" altLang="zh-CN"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他的内容代替</a:t>
              </a:r>
              <a:endParaRPr kumimoji="0" lang="zh-HK"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60" name="TextBox 59"/>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TextBox 19"/>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14" name="Group 66"/>
          <p:cNvGrpSpPr/>
          <p:nvPr/>
        </p:nvGrpSpPr>
        <p:grpSpPr>
          <a:xfrm>
            <a:off x="395641" y="986284"/>
            <a:ext cx="4453517" cy="3745706"/>
            <a:chOff x="720" y="839"/>
            <a:chExt cx="3740" cy="3146"/>
          </a:xfrm>
          <a:solidFill>
            <a:schemeClr val="bg1">
              <a:lumMod val="75000"/>
            </a:schemeClr>
          </a:solidFill>
        </p:grpSpPr>
        <p:sp>
          <p:nvSpPr>
            <p:cNvPr id="15" name="Freeform 67"/>
            <p:cNvSpPr/>
            <p:nvPr/>
          </p:nvSpPr>
          <p:spPr bwMode="gray">
            <a:xfrm>
              <a:off x="720" y="1296"/>
              <a:ext cx="1495" cy="1136"/>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Freeform 68"/>
            <p:cNvSpPr/>
            <p:nvPr/>
          </p:nvSpPr>
          <p:spPr bwMode="gray">
            <a:xfrm>
              <a:off x="720" y="1296"/>
              <a:ext cx="1495" cy="1136"/>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7" name="Freeform 69"/>
            <p:cNvSpPr/>
            <p:nvPr/>
          </p:nvSpPr>
          <p:spPr bwMode="gray">
            <a:xfrm>
              <a:off x="900" y="2373"/>
              <a:ext cx="1448" cy="781"/>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8" name="Freeform 70"/>
            <p:cNvSpPr/>
            <p:nvPr/>
          </p:nvSpPr>
          <p:spPr bwMode="gray">
            <a:xfrm>
              <a:off x="900" y="2373"/>
              <a:ext cx="1448" cy="781"/>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 name="Freeform 71"/>
            <p:cNvSpPr/>
            <p:nvPr/>
          </p:nvSpPr>
          <p:spPr bwMode="gray">
            <a:xfrm>
              <a:off x="2215" y="3052"/>
              <a:ext cx="676" cy="694"/>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Freeform 72"/>
            <p:cNvSpPr/>
            <p:nvPr/>
          </p:nvSpPr>
          <p:spPr bwMode="gray">
            <a:xfrm>
              <a:off x="2215" y="3052"/>
              <a:ext cx="676" cy="694"/>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3" name="Freeform 73"/>
            <p:cNvSpPr/>
            <p:nvPr/>
          </p:nvSpPr>
          <p:spPr bwMode="gray">
            <a:xfrm>
              <a:off x="2755" y="3269"/>
              <a:ext cx="596" cy="432"/>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Freeform 74"/>
            <p:cNvSpPr/>
            <p:nvPr/>
          </p:nvSpPr>
          <p:spPr bwMode="gray">
            <a:xfrm>
              <a:off x="2755" y="3269"/>
              <a:ext cx="596" cy="432"/>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Freeform 75"/>
            <p:cNvSpPr/>
            <p:nvPr/>
          </p:nvSpPr>
          <p:spPr bwMode="gray">
            <a:xfrm>
              <a:off x="3116" y="3813"/>
              <a:ext cx="195" cy="172"/>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6" name="Freeform 76"/>
            <p:cNvSpPr/>
            <p:nvPr/>
          </p:nvSpPr>
          <p:spPr bwMode="gray">
            <a:xfrm>
              <a:off x="3116" y="3813"/>
              <a:ext cx="195" cy="172"/>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7" name="Freeform 77"/>
            <p:cNvSpPr/>
            <p:nvPr/>
          </p:nvSpPr>
          <p:spPr bwMode="gray">
            <a:xfrm>
              <a:off x="3188" y="3319"/>
              <a:ext cx="564" cy="48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8" name="Freeform 78"/>
            <p:cNvSpPr/>
            <p:nvPr/>
          </p:nvSpPr>
          <p:spPr bwMode="gray">
            <a:xfrm>
              <a:off x="3188" y="3319"/>
              <a:ext cx="564" cy="48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9" name="Freeform 79"/>
            <p:cNvSpPr/>
            <p:nvPr/>
          </p:nvSpPr>
          <p:spPr bwMode="gray">
            <a:xfrm>
              <a:off x="3636" y="3029"/>
              <a:ext cx="313" cy="413"/>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 name="Freeform 80"/>
            <p:cNvSpPr/>
            <p:nvPr/>
          </p:nvSpPr>
          <p:spPr bwMode="gray">
            <a:xfrm>
              <a:off x="3636" y="3029"/>
              <a:ext cx="313" cy="413"/>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 name="Freeform 81"/>
            <p:cNvSpPr/>
            <p:nvPr/>
          </p:nvSpPr>
          <p:spPr bwMode="gray">
            <a:xfrm>
              <a:off x="3746" y="2774"/>
              <a:ext cx="283" cy="318"/>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 name="Freeform 82"/>
            <p:cNvSpPr/>
            <p:nvPr/>
          </p:nvSpPr>
          <p:spPr bwMode="gray">
            <a:xfrm>
              <a:off x="3746" y="2774"/>
              <a:ext cx="283" cy="318"/>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3" name="Freeform 83"/>
            <p:cNvSpPr/>
            <p:nvPr/>
          </p:nvSpPr>
          <p:spPr bwMode="gray">
            <a:xfrm>
              <a:off x="3622" y="2455"/>
              <a:ext cx="383" cy="34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 name="Freeform 84"/>
            <p:cNvSpPr/>
            <p:nvPr/>
          </p:nvSpPr>
          <p:spPr bwMode="gray">
            <a:xfrm>
              <a:off x="3622" y="2455"/>
              <a:ext cx="383" cy="34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 name="Freeform 85"/>
            <p:cNvSpPr/>
            <p:nvPr/>
          </p:nvSpPr>
          <p:spPr bwMode="gray">
            <a:xfrm>
              <a:off x="3848" y="2705"/>
              <a:ext cx="58" cy="77"/>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Freeform 86"/>
            <p:cNvSpPr/>
            <p:nvPr/>
          </p:nvSpPr>
          <p:spPr bwMode="gray">
            <a:xfrm>
              <a:off x="3848" y="2705"/>
              <a:ext cx="58" cy="77"/>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Freeform 87"/>
            <p:cNvSpPr/>
            <p:nvPr/>
          </p:nvSpPr>
          <p:spPr bwMode="gray">
            <a:xfrm>
              <a:off x="3714" y="2597"/>
              <a:ext cx="37" cy="32"/>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 name="Freeform 88"/>
            <p:cNvSpPr/>
            <p:nvPr/>
          </p:nvSpPr>
          <p:spPr bwMode="gray">
            <a:xfrm>
              <a:off x="3714" y="2597"/>
              <a:ext cx="37" cy="32"/>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Freeform 89"/>
            <p:cNvSpPr/>
            <p:nvPr/>
          </p:nvSpPr>
          <p:spPr bwMode="gray">
            <a:xfrm>
              <a:off x="3768" y="2614"/>
              <a:ext cx="37" cy="52"/>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Freeform 90"/>
            <p:cNvSpPr/>
            <p:nvPr/>
          </p:nvSpPr>
          <p:spPr bwMode="gray">
            <a:xfrm>
              <a:off x="3768" y="2614"/>
              <a:ext cx="37" cy="52"/>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 name="Freeform 91"/>
            <p:cNvSpPr/>
            <p:nvPr/>
          </p:nvSpPr>
          <p:spPr bwMode="gray">
            <a:xfrm>
              <a:off x="3451" y="2207"/>
              <a:ext cx="493" cy="331"/>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 name="Freeform 92"/>
            <p:cNvSpPr/>
            <p:nvPr/>
          </p:nvSpPr>
          <p:spPr bwMode="gray">
            <a:xfrm>
              <a:off x="3451" y="2207"/>
              <a:ext cx="493" cy="331"/>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Freeform 93"/>
            <p:cNvSpPr/>
            <p:nvPr/>
          </p:nvSpPr>
          <p:spPr bwMode="gray">
            <a:xfrm>
              <a:off x="3322" y="1838"/>
              <a:ext cx="400" cy="580"/>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Freeform 94"/>
            <p:cNvSpPr/>
            <p:nvPr/>
          </p:nvSpPr>
          <p:spPr bwMode="gray">
            <a:xfrm>
              <a:off x="3322" y="1838"/>
              <a:ext cx="400" cy="580"/>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Freeform 95"/>
            <p:cNvSpPr/>
            <p:nvPr/>
          </p:nvSpPr>
          <p:spPr bwMode="gray">
            <a:xfrm>
              <a:off x="3440" y="1985"/>
              <a:ext cx="121" cy="140"/>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Freeform 96"/>
            <p:cNvSpPr/>
            <p:nvPr/>
          </p:nvSpPr>
          <p:spPr bwMode="gray">
            <a:xfrm>
              <a:off x="3440" y="1985"/>
              <a:ext cx="121" cy="140"/>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Freeform 97"/>
            <p:cNvSpPr/>
            <p:nvPr/>
          </p:nvSpPr>
          <p:spPr bwMode="gray">
            <a:xfrm>
              <a:off x="3527" y="2070"/>
              <a:ext cx="86" cy="115"/>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98"/>
            <p:cNvSpPr/>
            <p:nvPr/>
          </p:nvSpPr>
          <p:spPr bwMode="gray">
            <a:xfrm>
              <a:off x="3527" y="2070"/>
              <a:ext cx="86" cy="115"/>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Freeform 99"/>
            <p:cNvSpPr/>
            <p:nvPr/>
          </p:nvSpPr>
          <p:spPr bwMode="gray">
            <a:xfrm>
              <a:off x="3643" y="1699"/>
              <a:ext cx="430" cy="42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100"/>
            <p:cNvSpPr/>
            <p:nvPr/>
          </p:nvSpPr>
          <p:spPr bwMode="gray">
            <a:xfrm>
              <a:off x="3643" y="1699"/>
              <a:ext cx="430" cy="42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101"/>
            <p:cNvSpPr/>
            <p:nvPr/>
          </p:nvSpPr>
          <p:spPr bwMode="gray">
            <a:xfrm>
              <a:off x="3738" y="1458"/>
              <a:ext cx="630" cy="431"/>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Freeform 102"/>
            <p:cNvSpPr/>
            <p:nvPr/>
          </p:nvSpPr>
          <p:spPr bwMode="gray">
            <a:xfrm>
              <a:off x="3738" y="1458"/>
              <a:ext cx="630" cy="431"/>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Freeform 103"/>
            <p:cNvSpPr/>
            <p:nvPr/>
          </p:nvSpPr>
          <p:spPr bwMode="gray">
            <a:xfrm>
              <a:off x="3599" y="839"/>
              <a:ext cx="861" cy="778"/>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104"/>
            <p:cNvSpPr/>
            <p:nvPr/>
          </p:nvSpPr>
          <p:spPr bwMode="gray">
            <a:xfrm>
              <a:off x="3599" y="839"/>
              <a:ext cx="861" cy="778"/>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105"/>
            <p:cNvSpPr/>
            <p:nvPr/>
          </p:nvSpPr>
          <p:spPr bwMode="gray">
            <a:xfrm>
              <a:off x="2264" y="884"/>
              <a:ext cx="1641" cy="1473"/>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106"/>
            <p:cNvSpPr/>
            <p:nvPr/>
          </p:nvSpPr>
          <p:spPr bwMode="gray">
            <a:xfrm>
              <a:off x="2264" y="884"/>
              <a:ext cx="1641" cy="1473"/>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107"/>
            <p:cNvSpPr/>
            <p:nvPr/>
          </p:nvSpPr>
          <p:spPr bwMode="gray">
            <a:xfrm>
              <a:off x="2016" y="1899"/>
              <a:ext cx="1007" cy="870"/>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Freeform 108"/>
            <p:cNvSpPr/>
            <p:nvPr/>
          </p:nvSpPr>
          <p:spPr bwMode="gray">
            <a:xfrm>
              <a:off x="2016" y="1899"/>
              <a:ext cx="1007" cy="870"/>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Freeform 109"/>
            <p:cNvSpPr/>
            <p:nvPr/>
          </p:nvSpPr>
          <p:spPr bwMode="gray">
            <a:xfrm>
              <a:off x="1694" y="2177"/>
              <a:ext cx="936" cy="666"/>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110"/>
            <p:cNvSpPr/>
            <p:nvPr/>
          </p:nvSpPr>
          <p:spPr bwMode="gray">
            <a:xfrm>
              <a:off x="1694" y="2177"/>
              <a:ext cx="936" cy="666"/>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111"/>
            <p:cNvSpPr/>
            <p:nvPr/>
          </p:nvSpPr>
          <p:spPr bwMode="gray">
            <a:xfrm>
              <a:off x="2241" y="2635"/>
              <a:ext cx="911" cy="693"/>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Freeform 112"/>
            <p:cNvSpPr/>
            <p:nvPr/>
          </p:nvSpPr>
          <p:spPr bwMode="gray">
            <a:xfrm>
              <a:off x="2241" y="2635"/>
              <a:ext cx="911" cy="693"/>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113"/>
            <p:cNvSpPr/>
            <p:nvPr/>
          </p:nvSpPr>
          <p:spPr bwMode="gray">
            <a:xfrm>
              <a:off x="2685" y="3045"/>
              <a:ext cx="453" cy="398"/>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114"/>
            <p:cNvSpPr/>
            <p:nvPr/>
          </p:nvSpPr>
          <p:spPr bwMode="gray">
            <a:xfrm>
              <a:off x="2685" y="3045"/>
              <a:ext cx="453" cy="398"/>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115"/>
            <p:cNvSpPr/>
            <p:nvPr/>
          </p:nvSpPr>
          <p:spPr bwMode="gray">
            <a:xfrm>
              <a:off x="3094" y="2950"/>
              <a:ext cx="402" cy="458"/>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116"/>
            <p:cNvSpPr/>
            <p:nvPr/>
          </p:nvSpPr>
          <p:spPr bwMode="gray">
            <a:xfrm>
              <a:off x="3094" y="2950"/>
              <a:ext cx="402" cy="458"/>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117"/>
            <p:cNvSpPr/>
            <p:nvPr/>
          </p:nvSpPr>
          <p:spPr bwMode="gray">
            <a:xfrm>
              <a:off x="3436" y="2904"/>
              <a:ext cx="356" cy="491"/>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Freeform 118"/>
            <p:cNvSpPr/>
            <p:nvPr/>
          </p:nvSpPr>
          <p:spPr bwMode="gray">
            <a:xfrm>
              <a:off x="3436" y="2904"/>
              <a:ext cx="356" cy="491"/>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Freeform 119"/>
            <p:cNvSpPr/>
            <p:nvPr/>
          </p:nvSpPr>
          <p:spPr bwMode="gray">
            <a:xfrm>
              <a:off x="3477" y="2497"/>
              <a:ext cx="361" cy="447"/>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Freeform 120"/>
            <p:cNvSpPr/>
            <p:nvPr/>
          </p:nvSpPr>
          <p:spPr bwMode="gray">
            <a:xfrm>
              <a:off x="3477" y="2497"/>
              <a:ext cx="361" cy="447"/>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Freeform 121"/>
            <p:cNvSpPr/>
            <p:nvPr/>
          </p:nvSpPr>
          <p:spPr bwMode="gray">
            <a:xfrm>
              <a:off x="3034" y="2686"/>
              <a:ext cx="568" cy="356"/>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Freeform 122"/>
            <p:cNvSpPr/>
            <p:nvPr/>
          </p:nvSpPr>
          <p:spPr bwMode="gray">
            <a:xfrm>
              <a:off x="3034" y="2686"/>
              <a:ext cx="568" cy="356"/>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123"/>
            <p:cNvSpPr/>
            <p:nvPr/>
          </p:nvSpPr>
          <p:spPr bwMode="gray">
            <a:xfrm>
              <a:off x="3140" y="2406"/>
              <a:ext cx="448" cy="398"/>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124"/>
            <p:cNvSpPr/>
            <p:nvPr/>
          </p:nvSpPr>
          <p:spPr bwMode="gray">
            <a:xfrm>
              <a:off x="3140" y="2406"/>
              <a:ext cx="448" cy="398"/>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125"/>
            <p:cNvSpPr/>
            <p:nvPr/>
          </p:nvSpPr>
          <p:spPr bwMode="gray">
            <a:xfrm>
              <a:off x="3128" y="2050"/>
              <a:ext cx="251" cy="526"/>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126"/>
            <p:cNvSpPr/>
            <p:nvPr/>
          </p:nvSpPr>
          <p:spPr bwMode="gray">
            <a:xfrm>
              <a:off x="3128" y="2050"/>
              <a:ext cx="251" cy="526"/>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Freeform 127"/>
            <p:cNvSpPr/>
            <p:nvPr/>
          </p:nvSpPr>
          <p:spPr bwMode="gray">
            <a:xfrm>
              <a:off x="2736" y="2154"/>
              <a:ext cx="464" cy="664"/>
            </a:xfrm>
            <a:custGeom>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Freeform 128"/>
            <p:cNvSpPr/>
            <p:nvPr/>
          </p:nvSpPr>
          <p:spPr bwMode="gray">
            <a:xfrm>
              <a:off x="3987" y="3238"/>
              <a:ext cx="121" cy="305"/>
            </a:xfrm>
            <a:custGeom>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89" name="Freeform 78"/>
          <p:cNvSpPr/>
          <p:nvPr/>
        </p:nvSpPr>
        <p:spPr bwMode="gray">
          <a:xfrm>
            <a:off x="3334486" y="3939033"/>
            <a:ext cx="671600" cy="57150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12700">
            <a:solidFill>
              <a:srgbClr val="FFFFFF"/>
            </a:solidFill>
            <a:prstDash val="solid"/>
            <a:round/>
          </a:ln>
          <a:effectLst>
            <a:outerShdw blurRad="50800" dist="38100" dir="5400000" algn="t" rotWithShape="0">
              <a:prstClr val="black">
                <a:alpha val="40000"/>
              </a:prstClr>
            </a:outerShdw>
          </a:effectLst>
        </p:spPr>
        <p:txBody>
          <a:bodyPr lIns="68567" tIns="34284" rIns="68567" bIns="34284"/>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Freeform 92"/>
          <p:cNvSpPr/>
          <p:nvPr/>
        </p:nvSpPr>
        <p:spPr bwMode="gray">
          <a:xfrm>
            <a:off x="3647662" y="2615059"/>
            <a:ext cx="587055" cy="394097"/>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12700">
            <a:solidFill>
              <a:srgbClr val="FFFFFF"/>
            </a:solidFill>
            <a:prstDash val="solid"/>
            <a:round/>
          </a:ln>
          <a:effectLst>
            <a:outerShdw blurRad="50800" dist="38100" dir="5400000" algn="t" rotWithShape="0">
              <a:prstClr val="black">
                <a:alpha val="40000"/>
              </a:prstClr>
            </a:outerShdw>
          </a:effectLst>
        </p:spPr>
        <p:txBody>
          <a:bodyPr lIns="68567" tIns="34284" rIns="68567" bIns="34284"/>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Freeform 100"/>
          <p:cNvSpPr/>
          <p:nvPr/>
        </p:nvSpPr>
        <p:spPr bwMode="gray">
          <a:xfrm>
            <a:off x="3876292" y="2010221"/>
            <a:ext cx="512035" cy="51077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12700">
            <a:solidFill>
              <a:srgbClr val="FFFFFF"/>
            </a:solidFill>
            <a:prstDash val="solid"/>
            <a:round/>
          </a:ln>
          <a:effectLst>
            <a:outerShdw blurRad="50800" dist="38100" dir="5400000" algn="t" rotWithShape="0">
              <a:prstClr val="black">
                <a:alpha val="40000"/>
              </a:prstClr>
            </a:outerShdw>
          </a:effectLst>
        </p:spPr>
        <p:txBody>
          <a:bodyPr lIns="68567" tIns="34284" rIns="68567" bIns="34284"/>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Freeform 82"/>
          <p:cNvSpPr/>
          <p:nvPr/>
        </p:nvSpPr>
        <p:spPr bwMode="gray">
          <a:xfrm>
            <a:off x="4001417" y="3293714"/>
            <a:ext cx="336991" cy="378619"/>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12700">
            <a:solidFill>
              <a:srgbClr val="FFFFFF"/>
            </a:solidFill>
            <a:prstDash val="solid"/>
            <a:round/>
          </a:ln>
          <a:effectLst>
            <a:outerShdw blurRad="50800" dist="38100" dir="5400000" algn="t" rotWithShape="0">
              <a:prstClr val="black">
                <a:alpha val="40000"/>
              </a:prstClr>
            </a:outerShdw>
          </a:effectLst>
        </p:spPr>
        <p:txBody>
          <a:bodyPr lIns="68567" tIns="34284" rIns="68567" bIns="34284"/>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93" name="直接连接符 92"/>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5027553" y="2211710"/>
            <a:ext cx="1061803" cy="253904"/>
          </a:xfrm>
          <a:prstGeom prst="rect">
            <a:avLst/>
          </a:prstGeom>
        </p:spPr>
        <p:txBody>
          <a:bodyPr wrap="none" lIns="68567" tIns="34284" rIns="68567" bIns="34284">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点击添加文本</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02" name="矩形 101"/>
          <p:cNvSpPr/>
          <p:nvPr/>
        </p:nvSpPr>
        <p:spPr>
          <a:xfrm>
            <a:off x="5027553" y="2643491"/>
            <a:ext cx="1061803" cy="253904"/>
          </a:xfrm>
          <a:prstGeom prst="rect">
            <a:avLst/>
          </a:prstGeom>
        </p:spPr>
        <p:txBody>
          <a:bodyPr wrap="none" lIns="68567" tIns="34284" rIns="68567" bIns="34284">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点击添加文本</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03" name="矩形 102"/>
          <p:cNvSpPr/>
          <p:nvPr/>
        </p:nvSpPr>
        <p:spPr>
          <a:xfrm>
            <a:off x="5027553" y="3142570"/>
            <a:ext cx="1061803" cy="253904"/>
          </a:xfrm>
          <a:prstGeom prst="rect">
            <a:avLst/>
          </a:prstGeom>
        </p:spPr>
        <p:txBody>
          <a:bodyPr wrap="none" lIns="68567" tIns="34284" rIns="68567" bIns="34284">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点击添加文本</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04" name="矩形 103"/>
          <p:cNvSpPr/>
          <p:nvPr/>
        </p:nvSpPr>
        <p:spPr>
          <a:xfrm>
            <a:off x="4993600" y="4140047"/>
            <a:ext cx="1061803" cy="253904"/>
          </a:xfrm>
          <a:prstGeom prst="rect">
            <a:avLst/>
          </a:prstGeom>
        </p:spPr>
        <p:txBody>
          <a:bodyPr wrap="none" lIns="68567" tIns="34284" rIns="68567" bIns="34284">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点击添加文本</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05" name="矩形标注 104"/>
          <p:cNvSpPr/>
          <p:nvPr/>
        </p:nvSpPr>
        <p:spPr>
          <a:xfrm>
            <a:off x="6607141" y="1498393"/>
            <a:ext cx="1957258" cy="3017573"/>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6" name="TextBox 105"/>
          <p:cNvSpPr txBox="1"/>
          <p:nvPr/>
        </p:nvSpPr>
        <p:spPr>
          <a:xfrm>
            <a:off x="6781196" y="1660770"/>
            <a:ext cx="1656184" cy="1838953"/>
          </a:xfrm>
          <a:prstGeom prst="rect">
            <a:avLst/>
          </a:prstGeom>
          <a:noFill/>
        </p:spPr>
        <p:txBody>
          <a:bodyPr wrap="square" lIns="68567" tIns="34284" rIns="68567" bIns="34284" rtlCol="0">
            <a:spAutoFit/>
          </a:bodyPr>
          <a:lstStyle/>
          <a:p>
            <a:pPr marL="0" marR="0" lvl="0" indent="0" algn="just" defTabSz="914400" rtl="0" eaLnBrk="1" fontAlgn="auto" latinLnBrk="0" hangingPunct="1">
              <a:lnSpc>
                <a:spcPct val="2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所有省份可任意编辑</a:t>
            </a:r>
            <a:endParaRPr kumimoji="0" lang="en-US" altLang="zh-CN" sz="11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lvl="0" algn="just" defTabSz="914400">
              <a:lnSpc>
                <a:spcPct val="130000"/>
              </a:lnSpc>
              <a:defRPr/>
            </a:pPr>
            <a:r>
              <a:rPr kumimoji="0" lang="zh-CN" altLang="en-US" sz="1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a:t>
            </a:r>
            <a:r>
              <a:rPr lang="zh-CN" altLang="en-US" sz="1000">
                <a:solidFill>
                  <a:prstClr val="white"/>
                </a:solidFill>
                <a:latin typeface="微软雅黑" panose="020b0503020204020204" pitchFamily="34" charset="-122"/>
                <a:ea typeface="微软雅黑" panose="020b0503020204020204" pitchFamily="34" charset="-122"/>
              </a:rPr>
              <a:t>，</a:t>
            </a:r>
            <a:endParaRPr kumimoji="0" lang="zh-CN" altLang="en-US" sz="1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nodeType="afterGroup">
                            <p:stCondLst>
                              <p:cond delay="23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nodeType="afterGroup">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nodeType="afterGroup">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Box 13"/>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7" name="箭头3"/>
          <p:cNvSpPr/>
          <p:nvPr/>
        </p:nvSpPr>
        <p:spPr bwMode="gray">
          <a:xfrm flipV="1">
            <a:off x="1391522" y="2889667"/>
            <a:ext cx="819764" cy="1140531"/>
          </a:xfrm>
          <a:custGeom>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8" name="箭头2"/>
          <p:cNvSpPr/>
          <p:nvPr/>
        </p:nvSpPr>
        <p:spPr bwMode="gray">
          <a:xfrm rot="16200000">
            <a:off x="1607533" y="2415012"/>
            <a:ext cx="243647" cy="974403"/>
          </a:xfrm>
          <a:custGeom>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9" name="箭头1"/>
          <p:cNvSpPr/>
          <p:nvPr/>
        </p:nvSpPr>
        <p:spPr bwMode="gray">
          <a:xfrm>
            <a:off x="1386251" y="1643759"/>
            <a:ext cx="819764" cy="1321191"/>
          </a:xfrm>
          <a:custGeom>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0" name="文本1"/>
          <p:cNvSpPr>
            <a:spLocks noChangeArrowheads="1"/>
          </p:cNvSpPr>
          <p:nvPr/>
        </p:nvSpPr>
        <p:spPr bwMode="gray">
          <a:xfrm>
            <a:off x="3381955" y="1352205"/>
            <a:ext cx="4578109" cy="896993"/>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粘贴，并选择只保留文字。在此录入上述图表的综合描述说明。</a:t>
            </a:r>
            <a:endParaRPr kumimoji="0" lang="zh-CN"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31" name="标题1"/>
          <p:cNvSpPr>
            <a:spLocks noChangeArrowheads="1"/>
          </p:cNvSpPr>
          <p:nvPr/>
        </p:nvSpPr>
        <p:spPr bwMode="gray">
          <a:xfrm>
            <a:off x="2305985" y="1347614"/>
            <a:ext cx="931954" cy="901585"/>
          </a:xfrm>
          <a:prstGeom prst="roundRect">
            <a:avLst>
              <a:gd name="adj" fmla="val 11921"/>
            </a:avLst>
          </a:prstGeom>
          <a:solidFill>
            <a:schemeClr val="accent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zh-CN"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文本2"/>
          <p:cNvSpPr>
            <a:spLocks noChangeArrowheads="1"/>
          </p:cNvSpPr>
          <p:nvPr/>
        </p:nvSpPr>
        <p:spPr bwMode="gray">
          <a:xfrm>
            <a:off x="3381955" y="2442238"/>
            <a:ext cx="4578109" cy="894027"/>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粘贴，并选择只保留文字。在此录入上述图表的综合描述说明。</a:t>
            </a:r>
            <a:endParaRPr kumimoji="0" lang="zh-CN"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33" name="标题2"/>
          <p:cNvSpPr>
            <a:spLocks noChangeArrowheads="1"/>
          </p:cNvSpPr>
          <p:nvPr/>
        </p:nvSpPr>
        <p:spPr bwMode="gray">
          <a:xfrm>
            <a:off x="2305985" y="2442238"/>
            <a:ext cx="931955" cy="894027"/>
          </a:xfrm>
          <a:prstGeom prst="roundRect">
            <a:avLst>
              <a:gd name="adj" fmla="val 11921"/>
            </a:avLst>
          </a:prstGeom>
          <a:solidFill>
            <a:schemeClr val="accent3"/>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zh-CN"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文本3"/>
          <p:cNvSpPr>
            <a:spLocks noChangeArrowheads="1"/>
          </p:cNvSpPr>
          <p:nvPr/>
        </p:nvSpPr>
        <p:spPr bwMode="ltGray">
          <a:xfrm>
            <a:off x="3381955" y="3523042"/>
            <a:ext cx="4578109" cy="886051"/>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粘贴，并选择只保留文字。在此录入上述图表的综合描述说明。</a:t>
            </a:r>
            <a:endParaRPr kumimoji="0" lang="zh-CN"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35" name="标题3"/>
          <p:cNvSpPr>
            <a:spLocks noChangeArrowheads="1"/>
          </p:cNvSpPr>
          <p:nvPr/>
        </p:nvSpPr>
        <p:spPr bwMode="gray">
          <a:xfrm>
            <a:off x="2305985" y="3523042"/>
            <a:ext cx="931954" cy="886051"/>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zh-CN"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Oval 19"/>
          <p:cNvSpPr>
            <a:spLocks noChangeArrowheads="1"/>
          </p:cNvSpPr>
          <p:nvPr/>
        </p:nvSpPr>
        <p:spPr bwMode="auto">
          <a:xfrm>
            <a:off x="825376" y="2370440"/>
            <a:ext cx="1036927" cy="1038223"/>
          </a:xfrm>
          <a:prstGeom prst="ellipse">
            <a:avLst/>
          </a:prstGeom>
          <a:solidFill>
            <a:schemeClr val="accent1"/>
          </a:solidFill>
          <a:ln w="63500">
            <a:solidFill>
              <a:schemeClr val="bg1"/>
            </a:solidFill>
            <a:round/>
          </a:ln>
          <a:effectLst>
            <a:outerShdw blurRad="127000" dist="38100" dir="5400000" algn="ctr" rotWithShape="0">
              <a:prstClr val="black">
                <a:alpha val="40000"/>
              </a:prstClr>
            </a:outerShdw>
          </a:effectLst>
        </p:spPr>
        <p:txBody>
          <a:bodyPr lIns="62118" tIns="31058" rIns="62118" bIns="31058" anchor="ct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nodeType="afterGroup">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nodeType="afterGroup">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nodeType="afterGroup">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nodeType="afterGroup">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nodeType="afterGroup">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Freeform 42"/>
          <p:cNvSpPr/>
          <p:nvPr/>
        </p:nvSpPr>
        <p:spPr bwMode="auto">
          <a:xfrm>
            <a:off x="1823376" y="1435592"/>
            <a:ext cx="2203725" cy="502828"/>
          </a:xfrm>
          <a:custGeom>
            <a:gdLst>
              <a:gd name="T0" fmla="*/ 0 w 4673"/>
              <a:gd name="T1" fmla="*/ 739775 h 1547"/>
              <a:gd name="T2" fmla="*/ 0 w 4673"/>
              <a:gd name="T3" fmla="*/ 0 h 1547"/>
              <a:gd name="T4" fmla="*/ 3246437 w 4673"/>
              <a:gd name="T5" fmla="*/ 0 h 1547"/>
              <a:gd name="T6" fmla="*/ 0 60000 65536"/>
              <a:gd name="T7" fmla="*/ 0 60000 65536"/>
              <a:gd name="T8" fmla="*/ 0 60000 65536"/>
            </a:gd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Freeform 42"/>
          <p:cNvSpPr/>
          <p:nvPr/>
        </p:nvSpPr>
        <p:spPr bwMode="auto">
          <a:xfrm flipH="1">
            <a:off x="5072368" y="1435592"/>
            <a:ext cx="2203725" cy="502828"/>
          </a:xfrm>
          <a:custGeom>
            <a:gdLst>
              <a:gd name="T0" fmla="*/ 0 w 4673"/>
              <a:gd name="T1" fmla="*/ 739775 h 1547"/>
              <a:gd name="T2" fmla="*/ 0 w 4673"/>
              <a:gd name="T3" fmla="*/ 0 h 1547"/>
              <a:gd name="T4" fmla="*/ 3246438 w 4673"/>
              <a:gd name="T5" fmla="*/ 0 h 1547"/>
              <a:gd name="T6" fmla="*/ 0 60000 65536"/>
              <a:gd name="T7" fmla="*/ 0 60000 65536"/>
              <a:gd name="T8" fmla="*/ 0 60000 65536"/>
            </a:gd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Freeform 42"/>
          <p:cNvSpPr/>
          <p:nvPr/>
        </p:nvSpPr>
        <p:spPr bwMode="auto">
          <a:xfrm flipV="1">
            <a:off x="1823376" y="3700475"/>
            <a:ext cx="2203725" cy="501748"/>
          </a:xfrm>
          <a:custGeom>
            <a:gdLst>
              <a:gd name="T0" fmla="*/ 0 w 4673"/>
              <a:gd name="T1" fmla="*/ 738187 h 1547"/>
              <a:gd name="T2" fmla="*/ 0 w 4673"/>
              <a:gd name="T3" fmla="*/ 0 h 1547"/>
              <a:gd name="T4" fmla="*/ 3246437 w 4673"/>
              <a:gd name="T5" fmla="*/ 0 h 1547"/>
              <a:gd name="T6" fmla="*/ 0 60000 65536"/>
              <a:gd name="T7" fmla="*/ 0 60000 65536"/>
              <a:gd name="T8" fmla="*/ 0 60000 65536"/>
            </a:gd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3" name="Freeform 42"/>
          <p:cNvSpPr/>
          <p:nvPr/>
        </p:nvSpPr>
        <p:spPr bwMode="auto">
          <a:xfrm flipH="1" flipV="1">
            <a:off x="5072368" y="3700475"/>
            <a:ext cx="2203725" cy="501748"/>
          </a:xfrm>
          <a:custGeom>
            <a:gdLst>
              <a:gd name="T0" fmla="*/ 0 w 4673"/>
              <a:gd name="T1" fmla="*/ 738187 h 1547"/>
              <a:gd name="T2" fmla="*/ 0 w 4673"/>
              <a:gd name="T3" fmla="*/ 0 h 1547"/>
              <a:gd name="T4" fmla="*/ 3246438 w 4673"/>
              <a:gd name="T5" fmla="*/ 0 h 1547"/>
              <a:gd name="T6" fmla="*/ 0 60000 65536"/>
              <a:gd name="T7" fmla="*/ 0 60000 65536"/>
              <a:gd name="T8" fmla="*/ 0 60000 65536"/>
            </a:gd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5" name="TextBox 33"/>
          <p:cNvSpPr txBox="1">
            <a:spLocks noChangeArrowheads="1"/>
          </p:cNvSpPr>
          <p:nvPr/>
        </p:nvSpPr>
        <p:spPr bwMode="auto">
          <a:xfrm>
            <a:off x="3203848" y="2699135"/>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点击添加表述内容标题</a:t>
            </a:r>
            <a:endParaRPr kumimoji="0" lang="zh-CN" altLang="en-US" sz="20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36" name="组合 34"/>
          <p:cNvGrpSpPr/>
          <p:nvPr/>
        </p:nvGrpSpPr>
        <p:grpSpPr>
          <a:xfrm>
            <a:off x="1442977" y="1889864"/>
            <a:ext cx="783427" cy="785533"/>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Freeform 34"/>
            <p:cNvSpPr>
              <a:spLocks noEditPoints="1"/>
            </p:cNvSpPr>
            <p:nvPr/>
          </p:nvSpPr>
          <p:spPr bwMode="auto">
            <a:xfrm>
              <a:off x="266700" y="128587"/>
              <a:ext cx="638175" cy="868362"/>
            </a:xfrm>
            <a:custGeom>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39" name="组合 37"/>
          <p:cNvGrpSpPr/>
          <p:nvPr/>
        </p:nvGrpSpPr>
        <p:grpSpPr>
          <a:xfrm>
            <a:off x="1460219" y="2960261"/>
            <a:ext cx="783427" cy="785533"/>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1" name="Freeform 35"/>
            <p:cNvSpPr>
              <a:spLocks noEditPoints="1"/>
            </p:cNvSpPr>
            <p:nvPr/>
          </p:nvSpPr>
          <p:spPr bwMode="auto">
            <a:xfrm>
              <a:off x="269875" y="169862"/>
              <a:ext cx="563563" cy="766762"/>
            </a:xfrm>
            <a:custGeom>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42" name="组合 40"/>
          <p:cNvGrpSpPr/>
          <p:nvPr/>
        </p:nvGrpSpPr>
        <p:grpSpPr>
          <a:xfrm>
            <a:off x="6852588" y="1911444"/>
            <a:ext cx="784505" cy="785533"/>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Freeform 36"/>
            <p:cNvSpPr>
              <a:spLocks noEditPoints="1"/>
            </p:cNvSpPr>
            <p:nvPr/>
          </p:nvSpPr>
          <p:spPr bwMode="auto">
            <a:xfrm>
              <a:off x="261937" y="217487"/>
              <a:ext cx="712788" cy="701675"/>
            </a:xfrm>
            <a:custGeom>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45" name="组合 43"/>
          <p:cNvGrpSpPr/>
          <p:nvPr/>
        </p:nvGrpSpPr>
        <p:grpSpPr>
          <a:xfrm>
            <a:off x="6884917" y="2980763"/>
            <a:ext cx="783427" cy="785533"/>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Freeform 37"/>
            <p:cNvSpPr>
              <a:spLocks noEditPoints="1"/>
            </p:cNvSpPr>
            <p:nvPr/>
          </p:nvSpPr>
          <p:spPr bwMode="auto">
            <a:xfrm>
              <a:off x="268287" y="254000"/>
              <a:ext cx="658813" cy="652462"/>
            </a:xfrm>
            <a:custGeom>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48" name="TextBox 46"/>
          <p:cNvSpPr txBox="1">
            <a:spLocks noChangeArrowheads="1"/>
          </p:cNvSpPr>
          <p:nvPr/>
        </p:nvSpPr>
        <p:spPr bwMode="auto">
          <a:xfrm>
            <a:off x="2291060" y="1128068"/>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rPr>
              <a:t>添加标题内容</a:t>
            </a:r>
            <a:endParaRPr kumimoji="0" lang="en-US" altLang="zh-CN" sz="1400" b="1"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49" name="TextBox 47"/>
          <p:cNvSpPr txBox="1">
            <a:spLocks noChangeArrowheads="1"/>
          </p:cNvSpPr>
          <p:nvPr/>
        </p:nvSpPr>
        <p:spPr bwMode="auto">
          <a:xfrm>
            <a:off x="2239336"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这里可以添加主要内容这里可以添加主要内容这里可以添加主要内容这里可以添加主要内容</a:t>
            </a:r>
            <a:endParaRPr kumimoji="0" lang="zh-CN" altLang="en-US"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rPr>
              <a:t>添加标题内容</a:t>
            </a:r>
            <a:endParaRPr kumimoji="0" lang="en-US" altLang="zh-CN" sz="1400" b="1"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51" name="TextBox 49"/>
          <p:cNvSpPr txBox="1">
            <a:spLocks noChangeArrowheads="1"/>
          </p:cNvSpPr>
          <p:nvPr/>
        </p:nvSpPr>
        <p:spPr bwMode="auto">
          <a:xfrm>
            <a:off x="5076678"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这里可以添加主要内容这里可以添加主要内容这里可以添加主要内容这里可以添加主要内容</a:t>
            </a:r>
            <a:endParaRPr kumimoji="0" lang="zh-CN" altLang="en-US"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TextBox 50"/>
          <p:cNvSpPr txBox="1">
            <a:spLocks noChangeArrowheads="1"/>
          </p:cNvSpPr>
          <p:nvPr/>
        </p:nvSpPr>
        <p:spPr bwMode="auto">
          <a:xfrm>
            <a:off x="2291060" y="4237832"/>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rPr>
              <a:t>添加标题内容</a:t>
            </a:r>
            <a:endParaRPr kumimoji="0" lang="en-US" altLang="zh-CN" sz="1400" b="1"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53" name="TextBox 51"/>
          <p:cNvSpPr txBox="1">
            <a:spLocks noChangeArrowheads="1"/>
          </p:cNvSpPr>
          <p:nvPr/>
        </p:nvSpPr>
        <p:spPr bwMode="auto">
          <a:xfrm>
            <a:off x="2239336"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这里可以添加主要内容这里可以添加主要内容这里可以添加主要内容这里可以添加主要内容</a:t>
            </a:r>
            <a:endParaRPr kumimoji="0" lang="zh-CN" altLang="en-US"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rPr>
              <a:t>添加标题内容</a:t>
            </a:r>
            <a:endParaRPr kumimoji="0" lang="en-US" altLang="zh-CN" sz="1400" b="1"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55" name="TextBox 53"/>
          <p:cNvSpPr txBox="1">
            <a:spLocks noChangeArrowheads="1"/>
          </p:cNvSpPr>
          <p:nvPr/>
        </p:nvSpPr>
        <p:spPr bwMode="auto">
          <a:xfrm>
            <a:off x="5076678"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这里可以添加主要内容这里可以添加主要内容这里可以添加主要内容这里可以添加主要内容</a:t>
            </a:r>
            <a:endParaRPr kumimoji="0" lang="zh-CN" altLang="en-US"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TextBox 55"/>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nodeType="afterGroup">
                            <p:stCondLst>
                              <p:cond delay="100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06 -2.96296E-06 L -0.313 -0.10856"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07 4.81481E-06 L 0.30831 0.12546"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06 -4.81481E-06 L 0.30623 -0.10416"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06 -4.81481E-06 L -0.30923 0.12084"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nodeType="afterGroup">
                            <p:stCondLst>
                              <p:cond delay="250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50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48" grpId="0"/>
      <p:bldP spid="49" grpId="0"/>
      <p:bldP spid="50" grpId="0"/>
      <p:bldP spid="51" grpId="0"/>
      <p:bldP spid="52" grpId="0"/>
      <p:bldP spid="53" grpId="0"/>
      <p:bldP spid="54" grpId="0"/>
      <p:bldP spid="5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6" name="图片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79" name="矩形 78"/>
          <p:cNvSpPr/>
          <p:nvPr/>
        </p:nvSpPr>
        <p:spPr>
          <a:xfrm>
            <a:off x="0" y="1448918"/>
            <a:ext cx="9144000" cy="969534"/>
          </a:xfrm>
          <a:prstGeom prst="rect">
            <a:avLst/>
          </a:prstGeom>
          <a:solidFill>
            <a:srgbClr val="0214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0" name="文本框 17"/>
          <p:cNvSpPr txBox="1"/>
          <p:nvPr/>
        </p:nvSpPr>
        <p:spPr>
          <a:xfrm>
            <a:off x="3337583" y="1672075"/>
            <a:ext cx="4257871" cy="584775"/>
          </a:xfrm>
          <a:prstGeom prst="rect">
            <a:avLst/>
          </a:prstGeom>
          <a:noFill/>
        </p:spPr>
        <p:txBody>
          <a:bodyPr wrap="square" rtlCol="0">
            <a:spAutoFit/>
          </a:bodyPr>
          <a:lstStyle/>
          <a:p>
            <a:pPr defTabSz="914400"/>
            <a:r>
              <a:rPr lang="zh-CN" altLang="en-US" sz="3200" b="1">
                <a:solidFill>
                  <a:prstClr val="white"/>
                </a:solidFill>
                <a:latin typeface="微软雅黑" panose="020b0503020204020204" pitchFamily="34" charset="-122"/>
                <a:ea typeface="微软雅黑" panose="020b0503020204020204" pitchFamily="34" charset="-122"/>
              </a:rPr>
              <a:t>单击此处添加文字标题</a:t>
            </a:r>
            <a:endParaRPr lang="en-US" altLang="zh-CN" sz="3200" b="1">
              <a:solidFill>
                <a:prstClr val="white"/>
              </a:solidFill>
              <a:latin typeface="微软雅黑" panose="020b0503020204020204" pitchFamily="34" charset="-122"/>
              <a:ea typeface="微软雅黑" panose="020b0503020204020204" pitchFamily="34" charset="-122"/>
            </a:endParaRPr>
          </a:p>
        </p:txBody>
      </p:sp>
      <p:sp>
        <p:nvSpPr>
          <p:cNvPr id="81" name="文本框 19"/>
          <p:cNvSpPr txBox="1"/>
          <p:nvPr/>
        </p:nvSpPr>
        <p:spPr bwMode="auto">
          <a:xfrm>
            <a:off x="3337583" y="2590122"/>
            <a:ext cx="4257871" cy="955646"/>
          </a:xfrm>
          <a:prstGeom prst="rect">
            <a:avLst/>
          </a:prstGeom>
          <a:solidFill>
            <a:srgbClr val="021446"/>
          </a:solidFill>
        </p:spPr>
        <p:txBody>
          <a:bodyPr wrap="square" lIns="68580" tIns="34290" rIns="68580" bIns="34290">
            <a:spAutoFit/>
          </a:bodyPr>
          <a:lstStyle/>
          <a:p>
            <a:pPr defTabSz="914400">
              <a:lnSpc>
                <a:spcPct val="120000"/>
              </a:lnSpc>
            </a:pPr>
            <a:r>
              <a:rPr lang="zh-CN" altLang="en-US" sz="1200">
                <a:solidFill>
                  <a:schemeClr val="bg1"/>
                </a:solidFill>
                <a:latin typeface="微软雅黑" panose="020b0503020204020204" pitchFamily="34" charset="-122"/>
                <a:ea typeface="微软雅黑" panose="020b0503020204020204" pitchFamily="34" charset="-122"/>
              </a:rPr>
              <a:t>详细内容</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a:solidFill>
                <a:schemeClr val="bg1"/>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3491880" y="806222"/>
            <a:ext cx="414516" cy="414516"/>
            <a:chOff x="3543574" y="4265651"/>
            <a:chExt cx="414516" cy="414516"/>
          </a:xfrm>
        </p:grpSpPr>
        <p:sp>
          <p:nvSpPr>
            <p:cNvPr id="83" name="椭圆 82"/>
            <p:cNvSpPr/>
            <p:nvPr/>
          </p:nvSpPr>
          <p:spPr>
            <a:xfrm>
              <a:off x="3543574"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4" name="组合 83"/>
            <p:cNvGrpSpPr/>
            <p:nvPr/>
          </p:nvGrpSpPr>
          <p:grpSpPr>
            <a:xfrm>
              <a:off x="3629640" y="4325788"/>
              <a:ext cx="259976" cy="261734"/>
              <a:chOff x="5042691" y="2273922"/>
              <a:chExt cx="702937" cy="707690"/>
            </a:xfrm>
            <a:solidFill>
              <a:sysClr val="window" lastClr="FFFFFF"/>
            </a:solidFill>
          </p:grpSpPr>
          <p:sp>
            <p:nvSpPr>
              <p:cNvPr id="85" name="Freeform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86" name="Freeform 13"/>
              <p:cNvSpPr>
                <a:spLocks noEditPoints="1"/>
              </p:cNvSpPr>
              <p:nvPr/>
            </p:nvSpPr>
            <p:spPr bwMode="auto">
              <a:xfrm>
                <a:off x="5042691" y="2273922"/>
                <a:ext cx="529215" cy="655759"/>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87" name="组合 86"/>
          <p:cNvGrpSpPr/>
          <p:nvPr/>
        </p:nvGrpSpPr>
        <p:grpSpPr>
          <a:xfrm>
            <a:off x="4050431" y="806222"/>
            <a:ext cx="414516" cy="414516"/>
            <a:chOff x="4102125" y="4265651"/>
            <a:chExt cx="414516" cy="414516"/>
          </a:xfrm>
        </p:grpSpPr>
        <p:sp>
          <p:nvSpPr>
            <p:cNvPr id="88" name="椭圆 87"/>
            <p:cNvSpPr/>
            <p:nvPr/>
          </p:nvSpPr>
          <p:spPr>
            <a:xfrm>
              <a:off x="4102125"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9" name="组合 88"/>
            <p:cNvGrpSpPr/>
            <p:nvPr/>
          </p:nvGrpSpPr>
          <p:grpSpPr>
            <a:xfrm>
              <a:off x="4199233" y="4358783"/>
              <a:ext cx="238761" cy="198211"/>
              <a:chOff x="3132963" y="3140191"/>
              <a:chExt cx="645573" cy="535933"/>
            </a:xfrm>
            <a:solidFill>
              <a:sysClr val="window" lastClr="FFFFFF"/>
            </a:solidFill>
          </p:grpSpPr>
          <p:sp>
            <p:nvSpPr>
              <p:cNvPr id="90" name="Freeform 226"/>
              <p:cNvSpPr/>
              <p:nvPr/>
            </p:nvSpPr>
            <p:spPr bwMode="auto">
              <a:xfrm>
                <a:off x="3421629" y="3217854"/>
                <a:ext cx="356907" cy="392027"/>
              </a:xfrm>
              <a:custGeom>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1" name="Freeform 227"/>
              <p:cNvSpPr/>
              <p:nvPr/>
            </p:nvSpPr>
            <p:spPr bwMode="auto">
              <a:xfrm>
                <a:off x="3198348" y="3140191"/>
                <a:ext cx="224709" cy="247551"/>
              </a:xfrm>
              <a:custGeom>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2" name="Freeform 228"/>
              <p:cNvSpPr/>
              <p:nvPr/>
            </p:nvSpPr>
            <p:spPr bwMode="auto">
              <a:xfrm>
                <a:off x="3481875" y="3306367"/>
                <a:ext cx="233275" cy="180738"/>
              </a:xfrm>
              <a:custGeom>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3" name="Freeform 229"/>
              <p:cNvSpPr/>
              <p:nvPr/>
            </p:nvSpPr>
            <p:spPr bwMode="auto">
              <a:xfrm>
                <a:off x="3132963" y="3377178"/>
                <a:ext cx="355480" cy="298946"/>
              </a:xfrm>
              <a:custGeom>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2">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4" name="Freeform 230"/>
              <p:cNvSpPr/>
              <p:nvPr/>
            </p:nvSpPr>
            <p:spPr bwMode="auto">
              <a:xfrm>
                <a:off x="3598655" y="3487105"/>
                <a:ext cx="54536" cy="68241"/>
              </a:xfrm>
              <a:custGeom>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0">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5" name="Freeform 231"/>
              <p:cNvSpPr>
                <a:spLocks noEditPoints="1"/>
              </p:cNvSpPr>
              <p:nvPr/>
            </p:nvSpPr>
            <p:spPr bwMode="auto">
              <a:xfrm>
                <a:off x="3666040" y="3486534"/>
                <a:ext cx="47968" cy="67384"/>
              </a:xfrm>
              <a:custGeom>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96" name="组合 95"/>
          <p:cNvGrpSpPr/>
          <p:nvPr/>
        </p:nvGrpSpPr>
        <p:grpSpPr>
          <a:xfrm>
            <a:off x="5129792" y="806222"/>
            <a:ext cx="414516" cy="414516"/>
            <a:chOff x="5181486" y="4265651"/>
            <a:chExt cx="414516" cy="414516"/>
          </a:xfrm>
        </p:grpSpPr>
        <p:sp>
          <p:nvSpPr>
            <p:cNvPr id="97" name="椭圆 96"/>
            <p:cNvSpPr/>
            <p:nvPr/>
          </p:nvSpPr>
          <p:spPr>
            <a:xfrm>
              <a:off x="5181486"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98" name="组合 97"/>
            <p:cNvGrpSpPr/>
            <p:nvPr/>
          </p:nvGrpSpPr>
          <p:grpSpPr>
            <a:xfrm>
              <a:off x="5287222" y="4375239"/>
              <a:ext cx="253419" cy="172633"/>
              <a:chOff x="4895160" y="4287159"/>
              <a:chExt cx="571418" cy="389258"/>
            </a:xfrm>
            <a:solidFill>
              <a:sysClr val="window" lastClr="FFFFFF"/>
            </a:solidFill>
          </p:grpSpPr>
          <p:sp>
            <p:nvSpPr>
              <p:cNvPr id="99" name="Freeform 327"/>
              <p:cNvSpPr>
                <a:spLocks noEditPoints="1"/>
              </p:cNvSpPr>
              <p:nvPr/>
            </p:nvSpPr>
            <p:spPr bwMode="auto">
              <a:xfrm>
                <a:off x="4895160" y="4287159"/>
                <a:ext cx="438051" cy="389258"/>
              </a:xfrm>
              <a:custGeom>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5" name="Freeform 333"/>
              <p:cNvSpPr/>
              <p:nvPr/>
            </p:nvSpPr>
            <p:spPr bwMode="auto">
              <a:xfrm>
                <a:off x="5225867" y="4569073"/>
                <a:ext cx="40119" cy="41203"/>
              </a:xfrm>
              <a:custGeom>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6" name="Freeform 334"/>
              <p:cNvSpPr/>
              <p:nvPr/>
            </p:nvSpPr>
            <p:spPr bwMode="auto">
              <a:xfrm>
                <a:off x="5389594" y="4366311"/>
                <a:ext cx="76984" cy="79153"/>
              </a:xfrm>
              <a:custGeom>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7" name="Freeform 335"/>
              <p:cNvSpPr/>
              <p:nvPr/>
            </p:nvSpPr>
            <p:spPr bwMode="auto">
              <a:xfrm>
                <a:off x="5258396" y="4394503"/>
                <a:ext cx="182160" cy="182160"/>
              </a:xfrm>
              <a:custGeom>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108" name="组合 107"/>
          <p:cNvGrpSpPr/>
          <p:nvPr/>
        </p:nvGrpSpPr>
        <p:grpSpPr>
          <a:xfrm>
            <a:off x="4574743" y="806222"/>
            <a:ext cx="414516" cy="414516"/>
            <a:chOff x="4626437" y="4265651"/>
            <a:chExt cx="414516" cy="414516"/>
          </a:xfrm>
        </p:grpSpPr>
        <p:sp>
          <p:nvSpPr>
            <p:cNvPr id="109" name="椭圆 108"/>
            <p:cNvSpPr/>
            <p:nvPr/>
          </p:nvSpPr>
          <p:spPr>
            <a:xfrm>
              <a:off x="4626437"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10" name="组合 109"/>
            <p:cNvGrpSpPr/>
            <p:nvPr/>
          </p:nvGrpSpPr>
          <p:grpSpPr>
            <a:xfrm>
              <a:off x="4710891" y="4356960"/>
              <a:ext cx="232896" cy="199705"/>
              <a:chOff x="3546346" y="2339026"/>
              <a:chExt cx="897787" cy="769842"/>
            </a:xfrm>
            <a:solidFill>
              <a:sysClr val="window" lastClr="FFFFFF"/>
            </a:solidFill>
          </p:grpSpPr>
          <p:sp>
            <p:nvSpPr>
              <p:cNvPr id="11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2" name="Freeform 228"/>
              <p:cNvSpPr/>
              <p:nvPr/>
            </p:nvSpPr>
            <p:spPr bwMode="auto">
              <a:xfrm>
                <a:off x="3617909" y="2844302"/>
                <a:ext cx="125777" cy="210351"/>
              </a:xfrm>
              <a:custGeom>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3" name="Freeform 229"/>
              <p:cNvSpPr/>
              <p:nvPr/>
            </p:nvSpPr>
            <p:spPr bwMode="auto">
              <a:xfrm>
                <a:off x="3779467" y="2682744"/>
                <a:ext cx="122524" cy="371910"/>
              </a:xfrm>
              <a:custGeom>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4" name="Freeform 230"/>
              <p:cNvSpPr/>
              <p:nvPr/>
            </p:nvSpPr>
            <p:spPr bwMode="auto">
              <a:xfrm>
                <a:off x="3938857" y="2713104"/>
                <a:ext cx="124693" cy="341550"/>
              </a:xfrm>
              <a:custGeom>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5" name="Freeform 231"/>
              <p:cNvSpPr/>
              <p:nvPr/>
            </p:nvSpPr>
            <p:spPr bwMode="auto">
              <a:xfrm>
                <a:off x="4100415" y="2624193"/>
                <a:ext cx="122524" cy="430461"/>
              </a:xfrm>
              <a:custGeom>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6" name="Freeform 232"/>
              <p:cNvSpPr/>
              <p:nvPr/>
            </p:nvSpPr>
            <p:spPr bwMode="auto">
              <a:xfrm>
                <a:off x="4258721" y="2513596"/>
                <a:ext cx="125777" cy="541058"/>
              </a:xfrm>
              <a:custGeom>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50" name="Freeform 233"/>
              <p:cNvSpPr/>
              <p:nvPr/>
            </p:nvSpPr>
            <p:spPr bwMode="auto">
              <a:xfrm>
                <a:off x="3546346" y="2339026"/>
                <a:ext cx="871764" cy="610452"/>
              </a:xfrm>
              <a:custGeom>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grpSp>
      </p:grpSp>
      <p:grpSp>
        <p:nvGrpSpPr>
          <p:cNvPr id="151" name="组合 150"/>
          <p:cNvGrpSpPr/>
          <p:nvPr/>
        </p:nvGrpSpPr>
        <p:grpSpPr>
          <a:xfrm>
            <a:off x="1366956" y="1146457"/>
            <a:ext cx="1586056" cy="1586449"/>
            <a:chOff x="1041891" y="2887277"/>
            <a:chExt cx="1036261" cy="1036518"/>
          </a:xfrm>
        </p:grpSpPr>
        <p:sp>
          <p:nvSpPr>
            <p:cNvPr id="152"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3"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66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rPr>
                <a:t>03</a:t>
              </a:r>
              <a:endParaRPr kumimoji="0" lang="en-US" altLang="zh-CN" sz="66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wheel(1)">
                                      <p:cBhvr>
                                        <p:cTn id="11" dur="650"/>
                                        <p:tgtEl>
                                          <p:spTgt spid="151"/>
                                        </p:tgtEl>
                                      </p:cBhvr>
                                    </p:animEffect>
                                  </p:childTnLst>
                                </p:cTn>
                              </p:par>
                            </p:childTnLst>
                          </p:cTn>
                        </p:par>
                        <p:par>
                          <p:cTn id="12" fill="hold" nodeType="afterGroup">
                            <p:stCondLst>
                              <p:cond delay="1150"/>
                            </p:stCondLst>
                            <p:childTnLst>
                              <p:par>
                                <p:cTn id="13" presetID="53" presetClass="entr" presetSubtype="16"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childTnLst>
                                </p:cTn>
                              </p:par>
                              <p:par>
                                <p:cTn id="18" presetID="53" presetClass="entr" presetSubtype="16" fill="hold" nodeType="withEffect">
                                  <p:stCondLst>
                                    <p:cond delay="300"/>
                                  </p:stCondLst>
                                  <p:childTnLst>
                                    <p:set>
                                      <p:cBhvr>
                                        <p:cTn id="19" dur="1" fill="hold">
                                          <p:stCondLst>
                                            <p:cond delay="0"/>
                                          </p:stCondLst>
                                        </p:cTn>
                                        <p:tgtEl>
                                          <p:spTgt spid="87"/>
                                        </p:tgtEl>
                                        <p:attrNameLst>
                                          <p:attrName>style.visibility</p:attrName>
                                        </p:attrNameLst>
                                      </p:cBhvr>
                                      <p:to>
                                        <p:strVal val="visible"/>
                                      </p:to>
                                    </p:set>
                                    <p:anim calcmode="lin" valueType="num">
                                      <p:cBhvr>
                                        <p:cTn id="20" dur="500" fill="hold"/>
                                        <p:tgtEl>
                                          <p:spTgt spid="87"/>
                                        </p:tgtEl>
                                        <p:attrNameLst>
                                          <p:attrName>ppt_w</p:attrName>
                                        </p:attrNameLst>
                                      </p:cBhvr>
                                      <p:tavLst>
                                        <p:tav tm="0">
                                          <p:val>
                                            <p:fltVal val="0"/>
                                          </p:val>
                                        </p:tav>
                                        <p:tav tm="100000">
                                          <p:val>
                                            <p:strVal val="#ppt_w"/>
                                          </p:val>
                                        </p:tav>
                                      </p:tavLst>
                                    </p:anim>
                                    <p:anim calcmode="lin" valueType="num">
                                      <p:cBhvr>
                                        <p:cTn id="21" dur="500" fill="hold"/>
                                        <p:tgtEl>
                                          <p:spTgt spid="87"/>
                                        </p:tgtEl>
                                        <p:attrNameLst>
                                          <p:attrName>ppt_h</p:attrName>
                                        </p:attrNameLst>
                                      </p:cBhvr>
                                      <p:tavLst>
                                        <p:tav tm="0">
                                          <p:val>
                                            <p:fltVal val="0"/>
                                          </p:val>
                                        </p:tav>
                                        <p:tav tm="100000">
                                          <p:val>
                                            <p:strVal val="#ppt_h"/>
                                          </p:val>
                                        </p:tav>
                                      </p:tavLst>
                                    </p:anim>
                                    <p:animEffect transition="in" filter="fade">
                                      <p:cBhvr>
                                        <p:cTn id="22" dur="500"/>
                                        <p:tgtEl>
                                          <p:spTgt spid="87"/>
                                        </p:tgtEl>
                                      </p:cBhvr>
                                    </p:animEffect>
                                  </p:childTnLst>
                                </p:cTn>
                              </p:par>
                              <p:par>
                                <p:cTn id="23" presetID="53" presetClass="entr" presetSubtype="16" fill="hold" nodeType="withEffect">
                                  <p:stCondLst>
                                    <p:cond delay="6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par>
                                <p:cTn id="28" presetID="53" presetClass="entr" presetSubtype="16" fill="hold" nodeType="withEffect">
                                  <p:stCondLst>
                                    <p:cond delay="90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nodeType="afterGroup">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500"/>
                                        <p:tgtEl>
                                          <p:spTgt spid="80"/>
                                        </p:tgtEl>
                                      </p:cBhvr>
                                    </p:animEffect>
                                  </p:childTnLst>
                                </p:cTn>
                              </p:par>
                            </p:childTnLst>
                          </p:cTn>
                        </p:par>
                        <p:par>
                          <p:cTn id="37" fill="hold" nodeType="afterGroup">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81"/>
                                        </p:tgtEl>
                                        <p:attrNameLst>
                                          <p:attrName>style.visibility</p:attrName>
                                        </p:attrNameLst>
                                      </p:cBhvr>
                                      <p:to>
                                        <p:strVal val="visible"/>
                                      </p:to>
                                    </p:set>
                                    <p:animEffect transition="in" filter="wipe(right)">
                                      <p:cBhvr>
                                        <p:cTn id="4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2832027" y="1451588"/>
            <a:ext cx="1918068" cy="680813"/>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9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35"/>
            <p:cNvSpPr txBox="1"/>
            <p:nvPr/>
          </p:nvSpPr>
          <p:spPr>
            <a:xfrm>
              <a:off x="3971726" y="2364755"/>
              <a:ext cx="2230360" cy="687235"/>
            </a:xfrm>
            <a:prstGeom prst="rect">
              <a:avLst/>
            </a:prstGeom>
            <a:noFill/>
            <a:ln w="50800">
              <a:noFill/>
            </a:ln>
          </p:spPr>
          <p:txBody>
            <a:bodyPr wrap="square" rtlCol="0" anchor="ct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第二季度</a:t>
              </a:r>
              <a:endParaRPr kumimoji="0" lang="zh-CN" altLang="en-US" sz="1500" b="1" i="0" u="none" strike="noStrike" kern="1200" cap="none" spc="0" normalizeH="0" baseline="-300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045336" y="1451588"/>
            <a:ext cx="1918068" cy="680813"/>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9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43"/>
            <p:cNvSpPr txBox="1"/>
            <p:nvPr/>
          </p:nvSpPr>
          <p:spPr>
            <a:xfrm>
              <a:off x="1709209" y="2340618"/>
              <a:ext cx="2293960" cy="735506"/>
            </a:xfrm>
            <a:prstGeom prst="rect">
              <a:avLst/>
            </a:prstGeom>
            <a:noFill/>
            <a:ln w="50800">
              <a:noFill/>
            </a:ln>
          </p:spPr>
          <p:txBody>
            <a:bodyPr wrap="square" rtlCol="0" anchor="ctr">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5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第一季度</a:t>
              </a:r>
              <a:endParaRPr kumimoji="0" lang="zh-CN" altLang="en-US" sz="1500" b="1" i="0" u="none" strike="noStrike" kern="1200" cap="none" spc="0" normalizeH="0" baseline="-300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6470356" y="1451588"/>
            <a:ext cx="1918068" cy="680813"/>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9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46"/>
            <p:cNvSpPr txBox="1"/>
            <p:nvPr/>
          </p:nvSpPr>
          <p:spPr>
            <a:xfrm>
              <a:off x="8439016" y="2340618"/>
              <a:ext cx="2230360" cy="735506"/>
            </a:xfrm>
            <a:prstGeom prst="rect">
              <a:avLst/>
            </a:prstGeom>
            <a:noFill/>
            <a:ln w="50800">
              <a:noFill/>
            </a:ln>
          </p:spPr>
          <p:txBody>
            <a:bodyPr wrap="square" rtlCol="0" anchor="ctr">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5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第四季度</a:t>
              </a:r>
              <a:endParaRPr kumimoji="0" lang="zh-CN" altLang="en-US" sz="1500" b="1" i="0" u="none" strike="noStrike" kern="1200" cap="none" spc="0" normalizeH="0" baseline="-300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4651191" y="1451588"/>
            <a:ext cx="1918068" cy="680813"/>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9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49"/>
            <p:cNvSpPr txBox="1"/>
            <p:nvPr/>
          </p:nvSpPr>
          <p:spPr>
            <a:xfrm>
              <a:off x="6227711" y="2340622"/>
              <a:ext cx="2205655" cy="735506"/>
            </a:xfrm>
            <a:prstGeom prst="rect">
              <a:avLst/>
            </a:prstGeom>
            <a:noFill/>
            <a:ln w="50800">
              <a:noFill/>
            </a:ln>
          </p:spPr>
          <p:txBody>
            <a:bodyPr wrap="square" rtlCol="0" anchor="ctr">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5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第三季度</a:t>
              </a:r>
              <a:endParaRPr kumimoji="0" lang="zh-CN" altLang="en-US" sz="1500" b="1" i="0" u="none" strike="noStrike" kern="1200" cap="none" spc="0" normalizeH="0" baseline="-300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16" name="矩形 47"/>
          <p:cNvSpPr>
            <a:spLocks noChangeArrowheads="1"/>
          </p:cNvSpPr>
          <p:nvPr/>
        </p:nvSpPr>
        <p:spPr bwMode="auto">
          <a:xfrm>
            <a:off x="1061304" y="4003331"/>
            <a:ext cx="7039088"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914400">
              <a:lnSpc>
                <a:spcPct val="120000"/>
              </a:lnSpc>
              <a:spcBef>
                <a:spcPct val="0"/>
              </a:spcBef>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r>
              <a:rPr lang="zh-CN" altLang="en-US" sz="1000">
                <a:solidFill>
                  <a:prstClr val="black">
                    <a:lumMod val="75000"/>
                    <a:lumOff val="25000"/>
                  </a:prstClr>
                </a:solidFill>
                <a:sym typeface="微软雅黑" panose="020b0503020204020204" pitchFamily="34" charset="-122"/>
              </a:rPr>
              <a:t>。</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7" name="矩形 16"/>
          <p:cNvSpPr/>
          <p:nvPr/>
        </p:nvSpPr>
        <p:spPr>
          <a:xfrm>
            <a:off x="1513959" y="2456293"/>
            <a:ext cx="1061816" cy="253910"/>
          </a:xfrm>
          <a:prstGeom prst="rect">
            <a:avLst/>
          </a:prstGeom>
        </p:spPr>
        <p:txBody>
          <a:bodyPr wrap="none" lIns="68573" tIns="34287" rIns="68573" bIns="34287">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单击添加标题</a:t>
            </a:r>
            <a:endPar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8" name="矩形 47"/>
          <p:cNvSpPr>
            <a:spLocks noChangeArrowheads="1"/>
          </p:cNvSpPr>
          <p:nvPr/>
        </p:nvSpPr>
        <p:spPr bwMode="auto">
          <a:xfrm>
            <a:off x="1187624" y="2815633"/>
            <a:ext cx="1685237"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在此录入上述图表的描述说明，在此录入上述图表的描述说明，在此录入上述图表的描述说明。</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9" name="矩形 18"/>
          <p:cNvSpPr/>
          <p:nvPr/>
        </p:nvSpPr>
        <p:spPr>
          <a:xfrm>
            <a:off x="3263325" y="2456293"/>
            <a:ext cx="1061816" cy="253910"/>
          </a:xfrm>
          <a:prstGeom prst="rect">
            <a:avLst/>
          </a:prstGeom>
        </p:spPr>
        <p:txBody>
          <a:bodyPr wrap="none" lIns="68573" tIns="34287" rIns="68573" bIns="34287">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单击添加标题</a:t>
            </a:r>
            <a:endPar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0" name="矩形 47"/>
          <p:cNvSpPr>
            <a:spLocks noChangeArrowheads="1"/>
          </p:cNvSpPr>
          <p:nvPr/>
        </p:nvSpPr>
        <p:spPr bwMode="auto">
          <a:xfrm>
            <a:off x="2968994" y="2815633"/>
            <a:ext cx="1656509"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在此录入上述图表的描述说明，在此录入上述图表的描述说明，在此录入上述图表的描述说明。</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1" name="矩形 20"/>
          <p:cNvSpPr/>
          <p:nvPr/>
        </p:nvSpPr>
        <p:spPr>
          <a:xfrm>
            <a:off x="5074745" y="2456293"/>
            <a:ext cx="1061816" cy="253910"/>
          </a:xfrm>
          <a:prstGeom prst="rect">
            <a:avLst/>
          </a:prstGeom>
        </p:spPr>
        <p:txBody>
          <a:bodyPr wrap="none" lIns="68573" tIns="34287" rIns="68573" bIns="34287">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单击添加标题</a:t>
            </a:r>
            <a:endPar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矩形 47"/>
          <p:cNvSpPr>
            <a:spLocks noChangeArrowheads="1"/>
          </p:cNvSpPr>
          <p:nvPr/>
        </p:nvSpPr>
        <p:spPr bwMode="auto">
          <a:xfrm>
            <a:off x="4788025" y="2815633"/>
            <a:ext cx="1671742"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在此录入上述图表的描述说明，在此录入上述图表的描述说明，在此录入上述图表的描述说明。</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3" name="矩形 22"/>
          <p:cNvSpPr/>
          <p:nvPr/>
        </p:nvSpPr>
        <p:spPr>
          <a:xfrm>
            <a:off x="6854400" y="2456293"/>
            <a:ext cx="1061816" cy="253910"/>
          </a:xfrm>
          <a:prstGeom prst="rect">
            <a:avLst/>
          </a:prstGeom>
        </p:spPr>
        <p:txBody>
          <a:bodyPr wrap="none" lIns="68573" tIns="34287" rIns="68573" bIns="34287">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单击添加标题</a:t>
            </a:r>
            <a:endPar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4" name="矩形 47"/>
          <p:cNvSpPr>
            <a:spLocks noChangeArrowheads="1"/>
          </p:cNvSpPr>
          <p:nvPr/>
        </p:nvSpPr>
        <p:spPr bwMode="auto">
          <a:xfrm>
            <a:off x="6588225" y="2815633"/>
            <a:ext cx="1656184"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在此录入上述图表的描述说明，在此录入上述图表的描述说明，在此录入上述图表的描述说明。</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25" name="直接连接符 8"/>
          <p:cNvCxnSpPr/>
          <p:nvPr/>
        </p:nvCxnSpPr>
        <p:spPr>
          <a:xfrm>
            <a:off x="1070885" y="3911572"/>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nodeType="afterGroup">
                            <p:stCondLst>
                              <p:cond delay="9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nodeType="afterGroup">
                            <p:stCondLst>
                              <p:cond delay="18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nodeType="afterGroup">
                            <p:stCondLst>
                              <p:cond delay="27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nodeType="afterGroup">
                            <p:stCondLst>
                              <p:cond delay="36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Box 22"/>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5" name="TextBox 24"/>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a:t>
            </a:r>
            <a:endParaRPr kumimoji="0" lang="en-US" altLang="zh-CN"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文字</a:t>
            </a:r>
            <a:endPar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26" name="TextBox 25"/>
          <p:cNvSpPr txBox="1"/>
          <p:nvPr/>
        </p:nvSpPr>
        <p:spPr>
          <a:xfrm>
            <a:off x="2123749" y="2388839"/>
            <a:ext cx="1193420" cy="692337"/>
          </a:xfrm>
          <a:prstGeom prst="rect">
            <a:avLst/>
          </a:prstGeom>
          <a:noFill/>
        </p:spPr>
        <p:txBody>
          <a:bodyPr wrap="square" lIns="68543" tIns="34272" rIns="68543" bIns="34272" rtlCol="0" anchor="ct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a:t>
            </a:r>
            <a:endParaRPr kumimoji="0" lang="en-US" altLang="zh-CN"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文字点击添加</a:t>
            </a:r>
            <a:endParaRPr kumimoji="0" lang="en-US" altLang="zh-CN"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文字</a:t>
            </a:r>
            <a:endPar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TextBox 26"/>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a:t>
            </a:r>
            <a:endParaRPr kumimoji="0" lang="en-US" altLang="zh-CN"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文字</a:t>
            </a:r>
            <a:endPar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7" name="TextBox 36"/>
          <p:cNvSpPr txBox="1"/>
          <p:nvPr/>
        </p:nvSpPr>
        <p:spPr>
          <a:xfrm>
            <a:off x="4689429" y="2517989"/>
            <a:ext cx="1193420" cy="484636"/>
          </a:xfrm>
          <a:prstGeom prst="rect">
            <a:avLst/>
          </a:prstGeom>
          <a:noFill/>
        </p:spPr>
        <p:txBody>
          <a:bodyPr wrap="square" lIns="68543" tIns="34272" rIns="68543" bIns="34272" rtlCol="0" anchor="ct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a:t>
            </a:r>
            <a:endParaRPr kumimoji="0" lang="en-US" altLang="zh-CN"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文字点击</a:t>
            </a:r>
            <a:endParaRPr kumimoji="0" lang="zh-CN" altLang="en-US" sz="13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8" name="矩形 37"/>
          <p:cNvSpPr/>
          <p:nvPr/>
        </p:nvSpPr>
        <p:spPr>
          <a:xfrm>
            <a:off x="6454228" y="1833506"/>
            <a:ext cx="1943204" cy="2630881"/>
          </a:xfrm>
          <a:prstGeom prst="rect">
            <a:avLst/>
          </a:prstGeom>
        </p:spPr>
        <p:txBody>
          <a:bodyPr wrap="square" lIns="68543" tIns="34272" rIns="68543" bIns="34272">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点击添加小标题</a:t>
            </a:r>
            <a:endParaRPr kumimoji="0" lang="en-US" altLang="zh-CN" sz="15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43" name="Freeform 4"/>
          <p:cNvSpPr/>
          <p:nvPr/>
        </p:nvSpPr>
        <p:spPr bwMode="auto">
          <a:xfrm>
            <a:off x="1838595" y="1869787"/>
            <a:ext cx="1746805" cy="1747374"/>
          </a:xfrm>
          <a:custGeom>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4" name="Freeform 6"/>
          <p:cNvSpPr/>
          <p:nvPr/>
        </p:nvSpPr>
        <p:spPr bwMode="auto">
          <a:xfrm>
            <a:off x="3330306" y="2822178"/>
            <a:ext cx="1380704" cy="1381156"/>
          </a:xfrm>
          <a:custGeom>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3"/>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100" b="0" i="0" u="none" strike="noStrike" kern="0" cap="none" spc="0" normalizeH="0" baseline="0" noProof="0">
              <a:ln>
                <a:noFill/>
              </a:ln>
              <a:solidFill>
                <a:srgbClr val="414455"/>
              </a:solidFill>
              <a:effectLst/>
              <a:uLnTx/>
              <a:uFillTx/>
              <a:latin typeface="微软雅黑" panose="020b0503020204020204" pitchFamily="34" charset="-122"/>
              <a:ea typeface="微软雅黑" panose="020b0503020204020204" pitchFamily="34" charset="-122"/>
              <a:cs typeface="+mn-cs"/>
            </a:endParaRPr>
          </a:p>
        </p:txBody>
      </p:sp>
      <p:sp>
        <p:nvSpPr>
          <p:cNvPr id="45" name="Freeform 8"/>
          <p:cNvSpPr/>
          <p:nvPr/>
        </p:nvSpPr>
        <p:spPr bwMode="auto">
          <a:xfrm>
            <a:off x="685592" y="2955687"/>
            <a:ext cx="1523907" cy="1523500"/>
          </a:xfrm>
          <a:custGeom>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6" name="Freeform 6"/>
          <p:cNvSpPr/>
          <p:nvPr/>
        </p:nvSpPr>
        <p:spPr bwMode="auto">
          <a:xfrm>
            <a:off x="4443769" y="1924815"/>
            <a:ext cx="1667814" cy="1668361"/>
          </a:xfrm>
          <a:custGeom>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4"/>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7" name="矩形 46"/>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点击添加小标题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45"/>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43"/>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44"/>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46"/>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7" grpId="0"/>
      <p:bldP spid="38" grpId="0"/>
      <p:bldP spid="43" grpId="0" animBg="1"/>
      <p:bldP spid="43" grpId="1" animBg="1"/>
      <p:bldP spid="44" grpId="0" animBg="1"/>
      <p:bldP spid="44" grpId="1" animBg="1"/>
      <p:bldP spid="45" grpId="0" animBg="1"/>
      <p:bldP spid="45" grpId="1" animBg="1"/>
      <p:bldP spid="46" grpId="0" animBg="1"/>
      <p:bldP spid="46" grpId="1" animBg="1"/>
      <p:bldP spid="47"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TextBox 7"/>
          <p:cNvSpPr txBox="1"/>
          <p:nvPr/>
        </p:nvSpPr>
        <p:spPr>
          <a:xfrm>
            <a:off x="823322" y="205624"/>
            <a:ext cx="2236510" cy="400110"/>
          </a:xfrm>
          <a:prstGeom prst="rect">
            <a:avLst/>
          </a:prstGeom>
          <a:noFill/>
        </p:spPr>
        <p:txBody>
          <a:bodyPr wrap="non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点击添加标题文本</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7" name="Oval 3"/>
          <p:cNvSpPr/>
          <p:nvPr/>
        </p:nvSpPr>
        <p:spPr>
          <a:xfrm>
            <a:off x="762790" y="1419622"/>
            <a:ext cx="1330785" cy="1330784"/>
          </a:xfrm>
          <a:prstGeom prst="ellipse">
            <a:avLst/>
          </a:prstGeom>
          <a:solidFill>
            <a:schemeClr val="accent1">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9" name="Oval 14"/>
          <p:cNvSpPr/>
          <p:nvPr/>
        </p:nvSpPr>
        <p:spPr>
          <a:xfrm>
            <a:off x="2884013" y="1425122"/>
            <a:ext cx="1330785" cy="1330784"/>
          </a:xfrm>
          <a:prstGeom prst="ellipse">
            <a:avLst/>
          </a:prstGeom>
          <a:solidFill>
            <a:schemeClr val="accent2">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10" name="Oval 17"/>
          <p:cNvSpPr/>
          <p:nvPr/>
        </p:nvSpPr>
        <p:spPr>
          <a:xfrm>
            <a:off x="5008213" y="1425122"/>
            <a:ext cx="1330785" cy="1330784"/>
          </a:xfrm>
          <a:prstGeom prst="ellipse">
            <a:avLst/>
          </a:prstGeom>
          <a:solidFill>
            <a:schemeClr val="accent3">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11" name="Oval 20"/>
          <p:cNvSpPr/>
          <p:nvPr/>
        </p:nvSpPr>
        <p:spPr>
          <a:xfrm>
            <a:off x="7129647" y="1425122"/>
            <a:ext cx="1330785" cy="1330784"/>
          </a:xfrm>
          <a:prstGeom prst="ellipse">
            <a:avLst/>
          </a:prstGeom>
          <a:solidFill>
            <a:schemeClr val="accent4">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12" name="TextBox 11"/>
          <p:cNvSpPr txBox="1"/>
          <p:nvPr/>
        </p:nvSpPr>
        <p:spPr>
          <a:xfrm>
            <a:off x="2066607" y="1602904"/>
            <a:ext cx="832074" cy="926779"/>
          </a:xfrm>
          <a:prstGeom prst="rect">
            <a:avLst/>
          </a:prstGeom>
          <a:noFill/>
        </p:spPr>
        <p:txBody>
          <a:bodyPr wrap="square" lIns="91420" tIns="45709" rIns="91420" bIns="45709" rtlCol="0">
            <a:spAutoFit/>
          </a:bodyPr>
          <a:lstStyle/>
          <a:p>
            <a:pPr algn="ctr"/>
            <a:r>
              <a:rPr lang="en-US" sz="5400" b="1">
                <a:solidFill>
                  <a:schemeClr val="bg1">
                    <a:lumMod val="65000"/>
                  </a:schemeClr>
                </a:solidFill>
                <a:latin typeface="+mn-ea"/>
                <a:cs typeface="Helvetica Neue"/>
              </a:rPr>
              <a:t>+</a:t>
            </a:r>
            <a:endParaRPr lang="ru-RU" sz="5400" b="1">
              <a:solidFill>
                <a:schemeClr val="bg1">
                  <a:lumMod val="65000"/>
                </a:schemeClr>
              </a:solidFill>
              <a:latin typeface="+mn-ea"/>
              <a:cs typeface="Helvetica Neue"/>
            </a:endParaRPr>
          </a:p>
        </p:txBody>
      </p:sp>
      <p:sp>
        <p:nvSpPr>
          <p:cNvPr id="13" name="TextBox 12"/>
          <p:cNvSpPr txBox="1"/>
          <p:nvPr/>
        </p:nvSpPr>
        <p:spPr>
          <a:xfrm>
            <a:off x="4189424" y="1602904"/>
            <a:ext cx="832074" cy="926779"/>
          </a:xfrm>
          <a:prstGeom prst="rect">
            <a:avLst/>
          </a:prstGeom>
          <a:noFill/>
        </p:spPr>
        <p:txBody>
          <a:bodyPr wrap="square" lIns="91420" tIns="45709" rIns="91420" bIns="45709" rtlCol="0">
            <a:spAutoFit/>
          </a:bodyPr>
          <a:lstStyle/>
          <a:p>
            <a:pPr algn="ctr"/>
            <a:r>
              <a:rPr lang="en-US" sz="5400" b="1">
                <a:solidFill>
                  <a:schemeClr val="bg1">
                    <a:lumMod val="65000"/>
                  </a:schemeClr>
                </a:solidFill>
                <a:latin typeface="+mn-ea"/>
                <a:cs typeface="Helvetica Neue"/>
              </a:rPr>
              <a:t>+</a:t>
            </a:r>
            <a:endParaRPr lang="ru-RU" sz="5400" b="1">
              <a:solidFill>
                <a:schemeClr val="bg1">
                  <a:lumMod val="65000"/>
                </a:schemeClr>
              </a:solidFill>
              <a:latin typeface="+mn-ea"/>
              <a:cs typeface="Helvetica Neue"/>
            </a:endParaRPr>
          </a:p>
        </p:txBody>
      </p:sp>
      <p:sp>
        <p:nvSpPr>
          <p:cNvPr id="14" name="TextBox 13"/>
          <p:cNvSpPr txBox="1"/>
          <p:nvPr/>
        </p:nvSpPr>
        <p:spPr>
          <a:xfrm>
            <a:off x="6300449" y="1613103"/>
            <a:ext cx="832074" cy="926779"/>
          </a:xfrm>
          <a:prstGeom prst="rect">
            <a:avLst/>
          </a:prstGeom>
          <a:noFill/>
        </p:spPr>
        <p:txBody>
          <a:bodyPr wrap="square" lIns="91420" tIns="45709" rIns="91420" bIns="45709" rtlCol="0">
            <a:spAutoFit/>
          </a:bodyPr>
          <a:lstStyle/>
          <a:p>
            <a:pPr algn="ctr"/>
            <a:r>
              <a:rPr lang="en-US" sz="5400" b="1">
                <a:solidFill>
                  <a:schemeClr val="bg1">
                    <a:lumMod val="65000"/>
                  </a:schemeClr>
                </a:solidFill>
                <a:latin typeface="+mn-ea"/>
                <a:cs typeface="Helvetica Neue"/>
              </a:rPr>
              <a:t>=</a:t>
            </a:r>
            <a:endParaRPr lang="ru-RU" sz="5400" b="1">
              <a:solidFill>
                <a:schemeClr val="bg1">
                  <a:lumMod val="65000"/>
                </a:schemeClr>
              </a:solidFill>
              <a:latin typeface="+mn-ea"/>
              <a:cs typeface="Helvetica Neue"/>
            </a:endParaRPr>
          </a:p>
        </p:txBody>
      </p:sp>
      <p:sp>
        <p:nvSpPr>
          <p:cNvPr id="15" name="TextBox 14"/>
          <p:cNvSpPr txBox="1"/>
          <p:nvPr/>
        </p:nvSpPr>
        <p:spPr>
          <a:xfrm>
            <a:off x="531754" y="3205395"/>
            <a:ext cx="1807998" cy="230832"/>
          </a:xfrm>
          <a:prstGeom prst="rect">
            <a:avLst/>
          </a:prstGeom>
          <a:noFill/>
        </p:spPr>
        <p:txBody>
          <a:bodyPr wrap="square" lIns="0" rIns="0" bIns="0" rtlCol="0">
            <a:spAutoFit/>
          </a:bodyPr>
          <a:lstStyle/>
          <a:p>
            <a:pPr algn="ctr">
              <a:tabLst>
                <a:tab pos="1025525"/>
              </a:tabLst>
            </a:pPr>
            <a:r>
              <a:rPr lang="zh-CN" altLang="en-US" sz="1200" b="1">
                <a:solidFill>
                  <a:schemeClr val="accent1"/>
                </a:solidFill>
                <a:latin typeface="微软雅黑" panose="020b0503020204020204" pitchFamily="34" charset="-122"/>
                <a:ea typeface="微软雅黑" panose="020b0503020204020204" pitchFamily="34" charset="-122"/>
                <a:cs typeface="Calibri" panose="020f0502020204030204"/>
              </a:rPr>
              <a:t>填加文字标题</a:t>
            </a:r>
            <a:endParaRPr lang="en-US" sz="1200" b="1">
              <a:solidFill>
                <a:schemeClr val="accent1"/>
              </a:solidFill>
              <a:latin typeface="微软雅黑" panose="020b0503020204020204" pitchFamily="34" charset="-122"/>
              <a:ea typeface="微软雅黑" panose="020b0503020204020204" pitchFamily="34" charset="-122"/>
              <a:cs typeface="Calibri" panose="020f0502020204030204"/>
            </a:endParaRPr>
          </a:p>
        </p:txBody>
      </p:sp>
      <p:sp>
        <p:nvSpPr>
          <p:cNvPr id="16" name="TextBox 15"/>
          <p:cNvSpPr txBox="1"/>
          <p:nvPr/>
        </p:nvSpPr>
        <p:spPr>
          <a:xfrm>
            <a:off x="658358" y="3509595"/>
            <a:ext cx="1547915" cy="646331"/>
          </a:xfrm>
          <a:prstGeom prst="rect">
            <a:avLst/>
          </a:prstGeom>
          <a:noFill/>
        </p:spPr>
        <p:txBody>
          <a:bodyPr wrap="square" lIns="0" rIns="0" bIns="0" rtlCol="0">
            <a:spAutoFit/>
          </a:bodyPr>
          <a:lstStyle/>
          <a:p>
            <a:pPr algn="ctr">
              <a:lnSpc>
                <a:spcPct val="13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a:endParaRPr>
          </a:p>
        </p:txBody>
      </p:sp>
      <p:sp>
        <p:nvSpPr>
          <p:cNvPr id="17" name="TextBox 16"/>
          <p:cNvSpPr txBox="1"/>
          <p:nvPr/>
        </p:nvSpPr>
        <p:spPr>
          <a:xfrm>
            <a:off x="2626163" y="3202850"/>
            <a:ext cx="1807998" cy="231699"/>
          </a:xfrm>
          <a:prstGeom prst="rect">
            <a:avLst/>
          </a:prstGeom>
          <a:noFill/>
        </p:spPr>
        <p:txBody>
          <a:bodyPr wrap="square" lIns="0" rIns="0" bIns="0" rtlCol="0">
            <a:spAutoFit/>
          </a:bodyPr>
          <a:lstStyle/>
          <a:p>
            <a:pPr algn="ctr">
              <a:tabLst>
                <a:tab pos="1025525"/>
              </a:tabLst>
            </a:pPr>
            <a:r>
              <a:rPr lang="zh-CN" altLang="en-US" sz="1200" b="1">
                <a:solidFill>
                  <a:schemeClr val="accent2"/>
                </a:solidFill>
                <a:latin typeface="微软雅黑" panose="020b0503020204020204" pitchFamily="34" charset="-122"/>
                <a:ea typeface="微软雅黑" panose="020b0503020204020204" pitchFamily="34" charset="-122"/>
                <a:cs typeface="Calibri" panose="020f0502020204030204"/>
              </a:rPr>
              <a:t>填加文字标题</a:t>
            </a:r>
            <a:endParaRPr lang="en-US" altLang="zh-CN" sz="1200" b="1">
              <a:solidFill>
                <a:schemeClr val="accent2"/>
              </a:solidFill>
              <a:latin typeface="微软雅黑" panose="020b0503020204020204" pitchFamily="34" charset="-122"/>
              <a:ea typeface="微软雅黑" panose="020b0503020204020204" pitchFamily="34" charset="-122"/>
              <a:cs typeface="Calibri" panose="020f0502020204030204"/>
            </a:endParaRPr>
          </a:p>
        </p:txBody>
      </p:sp>
      <p:sp>
        <p:nvSpPr>
          <p:cNvPr id="18" name="TextBox 17"/>
          <p:cNvSpPr txBox="1"/>
          <p:nvPr/>
        </p:nvSpPr>
        <p:spPr>
          <a:xfrm>
            <a:off x="2752767" y="3507050"/>
            <a:ext cx="1547915" cy="646331"/>
          </a:xfrm>
          <a:prstGeom prst="rect">
            <a:avLst/>
          </a:prstGeom>
          <a:noFill/>
        </p:spPr>
        <p:txBody>
          <a:bodyPr wrap="square" lIns="0" rIns="0" bIns="0" rtlCol="0">
            <a:spAutoFit/>
          </a:bodyPr>
          <a:lstStyle/>
          <a:p>
            <a:pPr algn="ctr">
              <a:lnSpc>
                <a:spcPct val="13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a:endParaRPr>
          </a:p>
        </p:txBody>
      </p:sp>
      <p:sp>
        <p:nvSpPr>
          <p:cNvPr id="19" name="TextBox 18"/>
          <p:cNvSpPr txBox="1"/>
          <p:nvPr/>
        </p:nvSpPr>
        <p:spPr>
          <a:xfrm>
            <a:off x="4757584" y="3200306"/>
            <a:ext cx="1807998" cy="231699"/>
          </a:xfrm>
          <a:prstGeom prst="rect">
            <a:avLst/>
          </a:prstGeom>
          <a:noFill/>
        </p:spPr>
        <p:txBody>
          <a:bodyPr wrap="square" lIns="0" rIns="0" bIns="0" rtlCol="0">
            <a:spAutoFit/>
          </a:bodyPr>
          <a:lstStyle/>
          <a:p>
            <a:pPr algn="ctr">
              <a:tabLst>
                <a:tab pos="1025525"/>
              </a:tabLst>
            </a:pPr>
            <a:r>
              <a:rPr lang="zh-CN" altLang="en-US" sz="1200" b="1">
                <a:solidFill>
                  <a:schemeClr val="accent3"/>
                </a:solidFill>
                <a:latin typeface="微软雅黑" panose="020b0503020204020204" pitchFamily="34" charset="-122"/>
                <a:ea typeface="微软雅黑" panose="020b0503020204020204" pitchFamily="34" charset="-122"/>
                <a:cs typeface="Calibri" panose="020f0502020204030204"/>
              </a:rPr>
              <a:t>填加文字标题</a:t>
            </a:r>
            <a:endParaRPr lang="en-US" altLang="zh-CN" sz="1200" b="1">
              <a:solidFill>
                <a:schemeClr val="accent3"/>
              </a:solidFill>
              <a:latin typeface="微软雅黑" panose="020b0503020204020204" pitchFamily="34" charset="-122"/>
              <a:ea typeface="微软雅黑" panose="020b0503020204020204" pitchFamily="34" charset="-122"/>
              <a:cs typeface="Calibri" panose="020f0502020204030204"/>
            </a:endParaRPr>
          </a:p>
        </p:txBody>
      </p:sp>
      <p:sp>
        <p:nvSpPr>
          <p:cNvPr id="20" name="TextBox 19"/>
          <p:cNvSpPr txBox="1"/>
          <p:nvPr/>
        </p:nvSpPr>
        <p:spPr>
          <a:xfrm>
            <a:off x="4884188" y="3504506"/>
            <a:ext cx="1547915" cy="646331"/>
          </a:xfrm>
          <a:prstGeom prst="rect">
            <a:avLst/>
          </a:prstGeom>
          <a:noFill/>
        </p:spPr>
        <p:txBody>
          <a:bodyPr wrap="square" lIns="0" rIns="0" bIns="0" rtlCol="0">
            <a:spAutoFit/>
          </a:bodyPr>
          <a:lstStyle/>
          <a:p>
            <a:pPr algn="ctr">
              <a:lnSpc>
                <a:spcPct val="13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a:endParaRPr>
          </a:p>
        </p:txBody>
      </p:sp>
      <p:sp>
        <p:nvSpPr>
          <p:cNvPr id="21" name="TextBox 20"/>
          <p:cNvSpPr txBox="1"/>
          <p:nvPr/>
        </p:nvSpPr>
        <p:spPr>
          <a:xfrm>
            <a:off x="6940466" y="3205395"/>
            <a:ext cx="1807998" cy="231699"/>
          </a:xfrm>
          <a:prstGeom prst="rect">
            <a:avLst/>
          </a:prstGeom>
          <a:noFill/>
        </p:spPr>
        <p:txBody>
          <a:bodyPr wrap="square" lIns="0" rIns="0" bIns="0" rtlCol="0">
            <a:spAutoFit/>
          </a:bodyPr>
          <a:lstStyle/>
          <a:p>
            <a:pPr algn="ctr">
              <a:tabLst>
                <a:tab pos="1025525"/>
              </a:tabLst>
            </a:pPr>
            <a:r>
              <a:rPr lang="zh-CN" altLang="en-US" sz="1200" b="1">
                <a:solidFill>
                  <a:schemeClr val="accent4"/>
                </a:solidFill>
                <a:latin typeface="微软雅黑" panose="020b0503020204020204" pitchFamily="34" charset="-122"/>
                <a:ea typeface="微软雅黑" panose="020b0503020204020204" pitchFamily="34" charset="-122"/>
                <a:cs typeface="Calibri" panose="020f0502020204030204"/>
              </a:rPr>
              <a:t>填加文字标题</a:t>
            </a:r>
            <a:endParaRPr lang="en-US" altLang="zh-CN" sz="1200" b="1">
              <a:solidFill>
                <a:schemeClr val="accent4"/>
              </a:solidFill>
              <a:latin typeface="微软雅黑" panose="020b0503020204020204" pitchFamily="34" charset="-122"/>
              <a:ea typeface="微软雅黑" panose="020b0503020204020204" pitchFamily="34" charset="-122"/>
              <a:cs typeface="Calibri" panose="020f0502020204030204"/>
            </a:endParaRPr>
          </a:p>
        </p:txBody>
      </p:sp>
      <p:sp>
        <p:nvSpPr>
          <p:cNvPr id="22" name="TextBox 21"/>
          <p:cNvSpPr txBox="1"/>
          <p:nvPr/>
        </p:nvSpPr>
        <p:spPr>
          <a:xfrm>
            <a:off x="7067070" y="3509595"/>
            <a:ext cx="1547915" cy="646331"/>
          </a:xfrm>
          <a:prstGeom prst="rect">
            <a:avLst/>
          </a:prstGeom>
          <a:noFill/>
        </p:spPr>
        <p:txBody>
          <a:bodyPr wrap="square" lIns="0" rIns="0" bIns="0" rtlCol="0">
            <a:spAutoFit/>
          </a:bodyPr>
          <a:lstStyle/>
          <a:p>
            <a:pPr algn="ctr">
              <a:lnSpc>
                <a:spcPct val="13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a:endParaRPr>
          </a:p>
        </p:txBody>
      </p:sp>
      <p:sp>
        <p:nvSpPr>
          <p:cNvPr id="23" name="Freeform 12"/>
          <p:cNvSpPr>
            <a:spLocks noEditPoints="1"/>
          </p:cNvSpPr>
          <p:nvPr/>
        </p:nvSpPr>
        <p:spPr bwMode="auto">
          <a:xfrm>
            <a:off x="5292080" y="1724446"/>
            <a:ext cx="798745" cy="729289"/>
          </a:xfrm>
          <a:custGeom>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nvGrpSpPr>
          <p:cNvPr id="24" name="Group 71"/>
          <p:cNvGrpSpPr/>
          <p:nvPr/>
        </p:nvGrpSpPr>
        <p:grpSpPr>
          <a:xfrm>
            <a:off x="3241580" y="1794607"/>
            <a:ext cx="584222" cy="583209"/>
            <a:chOff x="3810000" y="2265363"/>
            <a:chExt cx="915988" cy="914400"/>
          </a:xfrm>
          <a:solidFill>
            <a:schemeClr val="bg1"/>
          </a:solidFill>
        </p:grpSpPr>
        <p:sp>
          <p:nvSpPr>
            <p:cNvPr id="25"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6" name="Freeform 119"/>
            <p:cNvSpPr/>
            <p:nvPr/>
          </p:nvSpPr>
          <p:spPr bwMode="auto">
            <a:xfrm>
              <a:off x="3844925" y="2951163"/>
              <a:ext cx="841375" cy="228600"/>
            </a:xfrm>
            <a:custGeom>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1" name="Freeform 120"/>
            <p:cNvSpPr/>
            <p:nvPr/>
          </p:nvSpPr>
          <p:spPr bwMode="auto">
            <a:xfrm>
              <a:off x="4438650" y="2725738"/>
              <a:ext cx="285750" cy="419100"/>
            </a:xfrm>
            <a:custGeom>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2" name="Freeform 121"/>
            <p:cNvSpPr/>
            <p:nvPr/>
          </p:nvSpPr>
          <p:spPr bwMode="auto">
            <a:xfrm>
              <a:off x="4603750" y="2576513"/>
              <a:ext cx="120650" cy="174625"/>
            </a:xfrm>
            <a:custGeom>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3" name="Freeform 122"/>
            <p:cNvSpPr/>
            <p:nvPr/>
          </p:nvSpPr>
          <p:spPr bwMode="auto">
            <a:xfrm>
              <a:off x="3810000" y="2725738"/>
              <a:ext cx="282575" cy="419100"/>
            </a:xfrm>
            <a:custGeom>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4" name="Freeform 123"/>
            <p:cNvSpPr/>
            <p:nvPr/>
          </p:nvSpPr>
          <p:spPr bwMode="auto">
            <a:xfrm>
              <a:off x="3810000" y="2576513"/>
              <a:ext cx="120650" cy="174625"/>
            </a:xfrm>
            <a:custGeom>
              <a:gdLst>
                <a:gd name="T0" fmla="*/ 76 w 76"/>
                <a:gd name="T1" fmla="*/ 0 h 110"/>
                <a:gd name="T2" fmla="*/ 0 w 76"/>
                <a:gd name="T3" fmla="*/ 54 h 110"/>
                <a:gd name="T4" fmla="*/ 76 w 76"/>
                <a:gd name="T5" fmla="*/ 110 h 110"/>
                <a:gd name="T6" fmla="*/ 76 w 76"/>
                <a:gd name="T7" fmla="*/ 0 h 110"/>
              </a:gd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5" name="Freeform 124"/>
            <p:cNvSpPr/>
            <p:nvPr/>
          </p:nvSpPr>
          <p:spPr bwMode="auto">
            <a:xfrm>
              <a:off x="3981450" y="2265363"/>
              <a:ext cx="571500" cy="638175"/>
            </a:xfrm>
            <a:custGeom>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6" name="Freeform 125"/>
            <p:cNvSpPr/>
            <p:nvPr/>
          </p:nvSpPr>
          <p:spPr bwMode="auto">
            <a:xfrm>
              <a:off x="3981450" y="2265363"/>
              <a:ext cx="114300" cy="114300"/>
            </a:xfrm>
            <a:custGeom>
              <a:gdLst>
                <a:gd name="T0" fmla="*/ 0 w 72"/>
                <a:gd name="T1" fmla="*/ 72 h 72"/>
                <a:gd name="T2" fmla="*/ 72 w 72"/>
                <a:gd name="T3" fmla="*/ 72 h 72"/>
                <a:gd name="T4" fmla="*/ 72 w 72"/>
                <a:gd name="T5" fmla="*/ 0 h 72"/>
                <a:gd name="T6" fmla="*/ 0 w 72"/>
                <a:gd name="T7" fmla="*/ 72 h 72"/>
              </a:gd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37" name="Group 173"/>
          <p:cNvGrpSpPr/>
          <p:nvPr/>
        </p:nvGrpSpPr>
        <p:grpSpPr>
          <a:xfrm>
            <a:off x="7468222" y="1758815"/>
            <a:ext cx="648072" cy="643352"/>
            <a:chOff x="6400800" y="1195388"/>
            <a:chExt cx="654050" cy="649287"/>
          </a:xfrm>
          <a:solidFill>
            <a:schemeClr val="bg1"/>
          </a:solidFill>
        </p:grpSpPr>
        <p:sp>
          <p:nvSpPr>
            <p:cNvPr id="38" name="Freeform 289"/>
            <p:cNvSpPr>
              <a:spLocks noEditPoints="1"/>
            </p:cNvSpPr>
            <p:nvPr/>
          </p:nvSpPr>
          <p:spPr bwMode="auto">
            <a:xfrm>
              <a:off x="6400800" y="1195388"/>
              <a:ext cx="654050" cy="649287"/>
            </a:xfrm>
            <a:custGeom>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9"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0"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1"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2"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43" name="Group 162"/>
          <p:cNvGrpSpPr/>
          <p:nvPr/>
        </p:nvGrpSpPr>
        <p:grpSpPr>
          <a:xfrm>
            <a:off x="1124599" y="1731515"/>
            <a:ext cx="604289" cy="646302"/>
            <a:chOff x="4267200" y="1196975"/>
            <a:chExt cx="593725" cy="635001"/>
          </a:xfrm>
          <a:solidFill>
            <a:schemeClr val="bg1"/>
          </a:solidFill>
        </p:grpSpPr>
        <p:sp>
          <p:nvSpPr>
            <p:cNvPr id="44" name="Freeform 272"/>
            <p:cNvSpPr/>
            <p:nvPr/>
          </p:nvSpPr>
          <p:spPr bwMode="auto">
            <a:xfrm>
              <a:off x="4267200" y="1566863"/>
              <a:ext cx="593725" cy="265113"/>
            </a:xfrm>
            <a:custGeom>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5"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6" name="Freeform 274"/>
            <p:cNvSpPr>
              <a:spLocks noEditPoints="1"/>
            </p:cNvSpPr>
            <p:nvPr/>
          </p:nvSpPr>
          <p:spPr bwMode="auto">
            <a:xfrm>
              <a:off x="4422775" y="1196975"/>
              <a:ext cx="282575" cy="508000"/>
            </a:xfrm>
            <a:custGeom>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nodeType="afterGroup">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nodeType="afterGroup">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nodeType="afterGroup">
                            <p:stCondLst>
                              <p:cond delay="30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nodeType="afterGroup">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nodeType="afterGroup">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nodeType="afterGroup">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nodeType="afterGroup">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nodeType="afterGroup">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nodeType="afterGroup">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nodeType="afterGroup">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nodeType="afterGroup">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childTnLst>
                          </p:cTn>
                        </p:par>
                        <p:par>
                          <p:cTn id="82" fill="hold" nodeType="afterGroup">
                            <p:stCondLst>
                              <p:cond delay="8000"/>
                            </p:stCondLst>
                            <p:childTnLst>
                              <p:par>
                                <p:cTn id="83" presetID="10" presetClass="entr" presetSubtype="0"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nodeType="afterGroup">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par>
                          <p:cTn id="90" fill="hold" nodeType="afterGroup">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Box 22"/>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 name="Shape 5166"/>
          <p:cNvSpPr/>
          <p:nvPr/>
        </p:nvSpPr>
        <p:spPr>
          <a:xfrm>
            <a:off x="1944344" y="1407431"/>
            <a:ext cx="1218057" cy="1079113"/>
          </a:xfrm>
          <a:custGeom>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200" b="0" i="0" u="none" strike="noStrike" kern="1200" cap="none" spc="0" normalizeH="0" baseline="0" noProof="0">
              <a:ln>
                <a:noFill/>
              </a:ln>
              <a:solidFill>
                <a:prstClr val="white"/>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Lato Light"/>
              <a:sym typeface="Gill Sans"/>
            </a:endParaRPr>
          </a:p>
        </p:txBody>
      </p:sp>
      <p:sp>
        <p:nvSpPr>
          <p:cNvPr id="4" name="Shape 5167"/>
          <p:cNvSpPr/>
          <p:nvPr/>
        </p:nvSpPr>
        <p:spPr>
          <a:xfrm>
            <a:off x="1574954" y="2047198"/>
            <a:ext cx="1961434" cy="1123417"/>
          </a:xfrm>
          <a:custGeom>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200" b="0" i="0" u="none" strike="noStrike" kern="1200" cap="none" spc="0" normalizeH="0" baseline="0" noProof="0">
              <a:ln>
                <a:noFill/>
              </a:ln>
              <a:solidFill>
                <a:prstClr val="white"/>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Lato Light"/>
              <a:sym typeface="Gill Sans"/>
            </a:endParaRPr>
          </a:p>
        </p:txBody>
      </p:sp>
      <p:sp>
        <p:nvSpPr>
          <p:cNvPr id="5" name="Shape 5168"/>
          <p:cNvSpPr/>
          <p:nvPr/>
        </p:nvSpPr>
        <p:spPr>
          <a:xfrm>
            <a:off x="1205564" y="2740899"/>
            <a:ext cx="2704811" cy="1123412"/>
          </a:xfrm>
          <a:custGeom>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200" b="0" i="0" u="none" strike="noStrike" kern="1200" cap="none" spc="0" normalizeH="0" baseline="0" noProof="0">
              <a:ln>
                <a:noFill/>
              </a:ln>
              <a:solidFill>
                <a:prstClr val="white"/>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Lato Light"/>
              <a:sym typeface="Gill Sans"/>
            </a:endParaRPr>
          </a:p>
        </p:txBody>
      </p:sp>
      <p:sp>
        <p:nvSpPr>
          <p:cNvPr id="6" name="Shape 5169"/>
          <p:cNvSpPr/>
          <p:nvPr/>
        </p:nvSpPr>
        <p:spPr>
          <a:xfrm>
            <a:off x="827584" y="3434599"/>
            <a:ext cx="3448181" cy="1123407"/>
          </a:xfrm>
          <a:custGeom>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200" b="0" i="0" u="none" strike="noStrike" kern="1200" cap="none" spc="0" normalizeH="0" baseline="0" noProof="0">
              <a:ln>
                <a:noFill/>
              </a:ln>
              <a:solidFill>
                <a:prstClr val="white"/>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Lato Light"/>
              <a:sym typeface="Gill Sans"/>
            </a:endParaRPr>
          </a:p>
        </p:txBody>
      </p:sp>
      <p:grpSp>
        <p:nvGrpSpPr>
          <p:cNvPr id="7" name="组合 6"/>
          <p:cNvGrpSpPr/>
          <p:nvPr/>
        </p:nvGrpSpPr>
        <p:grpSpPr>
          <a:xfrm>
            <a:off x="2313735" y="1108481"/>
            <a:ext cx="857881" cy="735467"/>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25400" cap="flat">
              <a:solidFill>
                <a:schemeClr val="bg1"/>
              </a:solidFill>
              <a:miter lim="400000"/>
            </a:ln>
            <a:effectLst/>
          </p:spPr>
          <p:txBody>
            <a:bodyPr wrap="square" lIns="0" tIns="0" rIns="0" bIns="0" numCol="1" anchor="t">
              <a:noAutofit/>
            </a:bodyPr>
            <a:lstStyle/>
            <a:p>
              <a:pPr marL="0" marR="0" lvl="0" indent="0" algn="ctr" defTabSz="914400" rtl="0" eaLnBrk="1" fontAlgn="auto" latinLnBrk="0" hangingPunct="1">
                <a:lnSpc>
                  <a:spcPct val="100000"/>
                </a:lnSpc>
                <a:spcBef>
                  <a:spcPct val="0"/>
                </a:spcBef>
                <a:spcAft>
                  <a:spcPct val="0"/>
                </a:spcAft>
                <a:buClrTx/>
                <a:buSzTx/>
                <a:buFontTx/>
                <a:buNone/>
                <a:defRPr>
                  <a:solidFill>
                    <a:srgbClr val="4C4C4C"/>
                  </a:solidFill>
                </a:defRPr>
              </a:pPr>
              <a:endParaRPr kumimoji="0" 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ct val="0"/>
                </a:spcBef>
                <a:spcAft>
                  <a:spcPct val="0"/>
                </a:spcAft>
                <a:buClrTx/>
                <a:buSzTx/>
                <a:buFontTx/>
                <a:buNone/>
                <a:defRPr/>
              </a:pPr>
              <a:r>
                <a:rPr kumimoji="0" lang="zh-CN" altLang="en-US" sz="1200" b="1" i="0" u="none" strike="noStrike" kern="1200" cap="all"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Helvetica Neue"/>
                </a:rPr>
                <a:t>输入文本</a:t>
              </a:r>
              <a:endParaRPr kumimoji="0" lang="zh-CN" altLang="en-US" sz="1200" b="1" i="0" u="none" strike="noStrike" kern="1200" cap="all"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Helvetica Neue"/>
              </a:endParaRPr>
            </a:p>
          </p:txBody>
        </p:sp>
      </p:grpSp>
      <p:grpSp>
        <p:nvGrpSpPr>
          <p:cNvPr id="10" name="组合 9"/>
          <p:cNvGrpSpPr/>
          <p:nvPr/>
        </p:nvGrpSpPr>
        <p:grpSpPr>
          <a:xfrm>
            <a:off x="1944344" y="2047198"/>
            <a:ext cx="1589745" cy="432411"/>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4"/>
            </a:solidFill>
            <a:ln w="25400" cap="flat">
              <a:solidFill>
                <a:schemeClr val="bg1"/>
              </a:solidFill>
              <a:miter lim="400000"/>
            </a:ln>
            <a:effectLst/>
          </p:spPr>
          <p:txBody>
            <a:bodyPr wrap="square" lIns="38100" tIns="38100" rIns="38100" bIns="38100" numCol="1"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solidFill>
                    <a:srgbClr val="4C4C4C"/>
                  </a:solidFill>
                </a:defRPr>
              </a:pPr>
              <a:endParaRPr kumimoji="0" 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Lato Light"/>
              </a:endParaRPr>
            </a:p>
          </p:txBody>
        </p:sp>
        <p:sp>
          <p:nvSpPr>
            <p:cNvPr id="12" name="Shape 5177"/>
            <p:cNvSpPr/>
            <p:nvPr/>
          </p:nvSpPr>
          <p:spPr>
            <a:xfrm>
              <a:off x="2191740" y="2087244"/>
              <a:ext cx="1099552"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ct val="0"/>
                </a:spcBef>
                <a:spcAft>
                  <a:spcPct val="0"/>
                </a:spcAft>
                <a:buClrTx/>
                <a:buSzTx/>
                <a:buFontTx/>
                <a:buNone/>
                <a:defRPr/>
              </a:pPr>
              <a:r>
                <a:rPr kumimoji="0" lang="zh-CN" altLang="en-US" sz="1200" b="1" i="0" u="none" strike="noStrike" kern="1200" cap="all"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Helvetica Neue"/>
                </a:rPr>
                <a:t>点击输入文本</a:t>
              </a:r>
              <a:endParaRPr kumimoji="0" lang="zh-CN" altLang="en-US" sz="1200" b="1" i="0" u="none" strike="noStrike" kern="1200" cap="all"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Helvetica Neue"/>
              </a:endParaRPr>
            </a:p>
          </p:txBody>
        </p:sp>
      </p:grpSp>
      <p:grpSp>
        <p:nvGrpSpPr>
          <p:cNvPr id="13" name="组合 12"/>
          <p:cNvGrpSpPr/>
          <p:nvPr/>
        </p:nvGrpSpPr>
        <p:grpSpPr>
          <a:xfrm>
            <a:off x="1574955" y="2740898"/>
            <a:ext cx="2333121" cy="432412"/>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25400" cap="flat">
              <a:solidFill>
                <a:schemeClr val="bg1"/>
              </a:solidFill>
              <a:miter lim="400000"/>
            </a:ln>
            <a:effectLst/>
          </p:spPr>
          <p:txBody>
            <a:bodyPr wrap="square" lIns="38100" tIns="38100" rIns="38100" bIns="38100" numCol="1"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solidFill>
                    <a:srgbClr val="4C4C4C"/>
                  </a:solidFill>
                </a:defRPr>
              </a:pPr>
              <a:endParaRPr kumimoji="0" 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Lato Light"/>
              </a:endParaRPr>
            </a:p>
          </p:txBody>
        </p:sp>
        <p:sp>
          <p:nvSpPr>
            <p:cNvPr id="15" name="Shape 5178"/>
            <p:cNvSpPr/>
            <p:nvPr/>
          </p:nvSpPr>
          <p:spPr>
            <a:xfrm>
              <a:off x="1815028" y="2780945"/>
              <a:ext cx="1849246"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ct val="0"/>
                </a:spcBef>
                <a:spcAft>
                  <a:spcPct val="0"/>
                </a:spcAft>
                <a:buClrTx/>
                <a:buSzTx/>
                <a:buFontTx/>
                <a:buNone/>
                <a:defRPr/>
              </a:pPr>
              <a:r>
                <a:rPr kumimoji="0" lang="zh-CN" altLang="en-US" sz="1200" b="1" i="0" u="none" strike="noStrike" kern="1200" cap="all"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Helvetica Neue"/>
                </a:rPr>
                <a:t>点击输入标题文本</a:t>
              </a:r>
              <a:endParaRPr kumimoji="0" lang="zh-CN" altLang="en-US" sz="1200" b="1" i="0" u="none" strike="noStrike" kern="1200" cap="all"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Helvetica Neue"/>
              </a:endParaRPr>
            </a:p>
          </p:txBody>
        </p:sp>
      </p:grpSp>
      <p:grpSp>
        <p:nvGrpSpPr>
          <p:cNvPr id="16" name="组合 15"/>
          <p:cNvGrpSpPr/>
          <p:nvPr/>
        </p:nvGrpSpPr>
        <p:grpSpPr>
          <a:xfrm>
            <a:off x="1205565" y="3434598"/>
            <a:ext cx="3076490" cy="432407"/>
            <a:chOff x="1205565" y="3434598"/>
            <a:chExt cx="3076490" cy="432407"/>
          </a:xfrm>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2"/>
            </a:solidFill>
            <a:ln w="25400" cap="flat">
              <a:solidFill>
                <a:schemeClr val="bg1"/>
              </a:solidFill>
              <a:miter lim="400000"/>
            </a:ln>
            <a:effectLst/>
          </p:spPr>
          <p:txBody>
            <a:bodyPr wrap="square" lIns="38100" tIns="38100" rIns="38100" bIns="38100" numCol="1"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solidFill>
                    <a:srgbClr val="4C4C4C"/>
                  </a:solidFill>
                </a:defRPr>
              </a:pPr>
              <a:endParaRPr kumimoji="0" 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Lato Light"/>
              </a:endParaRPr>
            </a:p>
          </p:txBody>
        </p:sp>
        <p:sp>
          <p:nvSpPr>
            <p:cNvPr id="18" name="Shape 5179"/>
            <p:cNvSpPr/>
            <p:nvPr/>
          </p:nvSpPr>
          <p:spPr>
            <a:xfrm>
              <a:off x="1422332" y="3474643"/>
              <a:ext cx="2634639"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ct val="0"/>
                </a:spcBef>
                <a:spcAft>
                  <a:spcPct val="0"/>
                </a:spcAft>
                <a:buClrTx/>
                <a:buSzTx/>
                <a:buFontTx/>
                <a:buNone/>
                <a:defRPr/>
              </a:pPr>
              <a:r>
                <a:rPr kumimoji="0" lang="zh-CN" altLang="en-US" sz="1200" b="1" i="0" u="none" strike="noStrike" kern="1200" cap="all"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Helvetica Neue"/>
                </a:rPr>
                <a:t>点击输入标题文本</a:t>
              </a:r>
              <a:endParaRPr kumimoji="0" lang="zh-CN" altLang="en-US" sz="1200" b="1" i="0" u="none" strike="noStrike" kern="1200" cap="all"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Helvetica Neue"/>
              </a:endParaRPr>
            </a:p>
          </p:txBody>
        </p:sp>
      </p:grpSp>
      <p:grpSp>
        <p:nvGrpSpPr>
          <p:cNvPr id="19" name="组合 18"/>
          <p:cNvGrpSpPr/>
          <p:nvPr/>
        </p:nvGrpSpPr>
        <p:grpSpPr>
          <a:xfrm>
            <a:off x="827585" y="4118665"/>
            <a:ext cx="3819870" cy="432407"/>
            <a:chOff x="827585" y="4118665"/>
            <a:chExt cx="3819870" cy="432407"/>
          </a:xfrm>
          <a:effectLst>
            <a:outerShdw blurRad="127000" dist="38100" dir="5400000" algn="t" rotWithShape="0">
              <a:prstClr val="black">
                <a:alpha val="40000"/>
              </a:prstClr>
            </a:outerShdw>
          </a:effectLst>
        </p:grpSpPr>
        <p:sp>
          <p:nvSpPr>
            <p:cNvPr id="20" name="Shape 5175"/>
            <p:cNvSpPr/>
            <p:nvPr/>
          </p:nvSpPr>
          <p:spPr>
            <a:xfrm>
              <a:off x="827585" y="4118665"/>
              <a:ext cx="3819870" cy="432407"/>
            </a:xfrm>
            <a:custGeom>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25400" cap="flat">
              <a:solidFill>
                <a:schemeClr val="bg1"/>
              </a:solidFill>
              <a:miter lim="400000"/>
            </a:ln>
            <a:effectLst/>
          </p:spPr>
          <p:txBody>
            <a:bodyPr wrap="square" lIns="38100" tIns="38100" rIns="38100" bIns="38100" numCol="1"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solidFill>
                    <a:srgbClr val="4C4C4C"/>
                  </a:solidFill>
                </a:defRPr>
              </a:pPr>
              <a:endParaRPr kumimoji="0" 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Lato Light"/>
              </a:endParaRPr>
            </a:p>
          </p:txBody>
        </p:sp>
        <p:sp>
          <p:nvSpPr>
            <p:cNvPr id="21" name="Shape 5180"/>
            <p:cNvSpPr/>
            <p:nvPr/>
          </p:nvSpPr>
          <p:spPr>
            <a:xfrm>
              <a:off x="1072475" y="4158709"/>
              <a:ext cx="333435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ct val="0"/>
                </a:spcBef>
                <a:spcAft>
                  <a:spcPct val="0"/>
                </a:spcAft>
                <a:buClrTx/>
                <a:buSzTx/>
                <a:buFontTx/>
                <a:buNone/>
                <a:defRPr/>
              </a:pPr>
              <a:r>
                <a:rPr kumimoji="0" lang="zh-CN" altLang="en-US" sz="1200" b="1" i="0" u="none" strike="noStrike" kern="1200" cap="all"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Helvetica Neue"/>
                </a:rPr>
                <a:t>点击输入标题文本</a:t>
              </a:r>
              <a:endParaRPr kumimoji="0" lang="zh-CN" altLang="en-US" sz="1200" b="1" i="0" u="none" strike="noStrike" kern="1200" cap="all"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Helvetica Neue"/>
              </a:endParaRPr>
            </a:p>
          </p:txBody>
        </p:sp>
      </p:grpSp>
      <p:sp>
        <p:nvSpPr>
          <p:cNvPr id="22" name="Round Same Side Corner Rectangle 67"/>
          <p:cNvSpPr/>
          <p:nvPr/>
        </p:nvSpPr>
        <p:spPr>
          <a:xfrm rot="10800000" flipH="1">
            <a:off x="5091212" y="11219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bg-BG"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4" name="Round Same Side Corner Rectangle 68"/>
          <p:cNvSpPr/>
          <p:nvPr/>
        </p:nvSpPr>
        <p:spPr>
          <a:xfrm rot="10800000" flipH="1">
            <a:off x="5089572" y="1903209"/>
            <a:ext cx="49903" cy="514044"/>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bg-BG"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5" name="Round Same Side Corner Rectangle 69"/>
          <p:cNvSpPr/>
          <p:nvPr/>
        </p:nvSpPr>
        <p:spPr>
          <a:xfrm rot="10800000" flipH="1">
            <a:off x="5091212" y="2613341"/>
            <a:ext cx="49903" cy="514044"/>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bg-BG"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26" name="组合 25"/>
          <p:cNvGrpSpPr/>
          <p:nvPr/>
        </p:nvGrpSpPr>
        <p:grpSpPr>
          <a:xfrm>
            <a:off x="5228512" y="1109269"/>
            <a:ext cx="2871880" cy="582144"/>
            <a:chOff x="5228512" y="1109269"/>
            <a:chExt cx="2871880" cy="582144"/>
          </a:xfrm>
        </p:grpSpPr>
        <p:sp>
          <p:nvSpPr>
            <p:cNvPr id="27" name="TextBox 26"/>
            <p:cNvSpPr txBox="1"/>
            <p:nvPr/>
          </p:nvSpPr>
          <p:spPr>
            <a:xfrm>
              <a:off x="5228512" y="1303102"/>
              <a:ext cx="2871880" cy="388311"/>
            </a:xfrm>
            <a:prstGeom prst="rect">
              <a:avLst/>
            </a:prstGeom>
            <a:noFill/>
          </p:spPr>
          <p:txBody>
            <a:bodyPr wrap="square" lIns="34290" tIns="17145" rIns="34290" bIns="17145" rtlCol="0">
              <a:spAutoFit/>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8" name="Rectangle 71"/>
            <p:cNvSpPr/>
            <p:nvPr/>
          </p:nvSpPr>
          <p:spPr>
            <a:xfrm>
              <a:off x="5228513" y="1109269"/>
              <a:ext cx="1300356" cy="219291"/>
            </a:xfrm>
            <a:prstGeom prst="rect">
              <a:avLst/>
            </a:prstGeom>
          </p:spPr>
          <p:txBody>
            <a:bodyPr wrap="none" lIns="34290" tIns="17145" rIns="34290" bIns="17145">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点击输入标题文本</a:t>
              </a:r>
              <a:endPar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29" name="组合 28"/>
          <p:cNvGrpSpPr/>
          <p:nvPr/>
        </p:nvGrpSpPr>
        <p:grpSpPr>
          <a:xfrm>
            <a:off x="5228512" y="1869180"/>
            <a:ext cx="2871880" cy="582143"/>
            <a:chOff x="5228512" y="1869180"/>
            <a:chExt cx="2871880" cy="582143"/>
          </a:xfrm>
        </p:grpSpPr>
        <p:sp>
          <p:nvSpPr>
            <p:cNvPr id="30" name="TextBox 29"/>
            <p:cNvSpPr txBox="1"/>
            <p:nvPr/>
          </p:nvSpPr>
          <p:spPr>
            <a:xfrm>
              <a:off x="5228512" y="2063012"/>
              <a:ext cx="2871880" cy="388311"/>
            </a:xfrm>
            <a:prstGeom prst="rect">
              <a:avLst/>
            </a:prstGeom>
            <a:noFill/>
          </p:spPr>
          <p:txBody>
            <a:bodyPr wrap="square" lIns="34290" tIns="17145" rIns="34290" bIns="17145" rtlCol="0">
              <a:spAutoFit/>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31" name="Rectangle 73"/>
            <p:cNvSpPr/>
            <p:nvPr/>
          </p:nvSpPr>
          <p:spPr>
            <a:xfrm>
              <a:off x="5228513" y="1869180"/>
              <a:ext cx="1300356" cy="219291"/>
            </a:xfrm>
            <a:prstGeom prst="rect">
              <a:avLst/>
            </a:prstGeom>
          </p:spPr>
          <p:txBody>
            <a:bodyPr wrap="none" lIns="34290" tIns="17145" rIns="34290" bIns="17145">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点击输入标题文本</a:t>
              </a:r>
              <a:endPar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32" name="组合 31"/>
          <p:cNvGrpSpPr/>
          <p:nvPr/>
        </p:nvGrpSpPr>
        <p:grpSpPr>
          <a:xfrm>
            <a:off x="5228512" y="2629091"/>
            <a:ext cx="2871880" cy="582144"/>
            <a:chOff x="5228512" y="2629091"/>
            <a:chExt cx="2871880" cy="582144"/>
          </a:xfrm>
        </p:grpSpPr>
        <p:sp>
          <p:nvSpPr>
            <p:cNvPr id="33" name="TextBox 32"/>
            <p:cNvSpPr txBox="1"/>
            <p:nvPr/>
          </p:nvSpPr>
          <p:spPr>
            <a:xfrm>
              <a:off x="5228512" y="2822924"/>
              <a:ext cx="2871880" cy="388311"/>
            </a:xfrm>
            <a:prstGeom prst="rect">
              <a:avLst/>
            </a:prstGeom>
            <a:noFill/>
          </p:spPr>
          <p:txBody>
            <a:bodyPr wrap="square" lIns="34290" tIns="17145" rIns="34290" bIns="17145" rtlCol="0">
              <a:spAutoFit/>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34" name="Rectangle 75"/>
            <p:cNvSpPr/>
            <p:nvPr/>
          </p:nvSpPr>
          <p:spPr>
            <a:xfrm>
              <a:off x="5228513" y="2629091"/>
              <a:ext cx="1300356" cy="219291"/>
            </a:xfrm>
            <a:prstGeom prst="rect">
              <a:avLst/>
            </a:prstGeom>
          </p:spPr>
          <p:txBody>
            <a:bodyPr wrap="none" lIns="34290" tIns="17145" rIns="34290" bIns="17145">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点击输入标题文本</a:t>
              </a:r>
              <a:endPar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35" name="Round Same Side Corner Rectangle 76"/>
          <p:cNvSpPr/>
          <p:nvPr/>
        </p:nvSpPr>
        <p:spPr>
          <a:xfrm rot="10800000" flipH="1">
            <a:off x="5089572" y="3333829"/>
            <a:ext cx="49903" cy="514044"/>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bg-BG"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36" name="Round Same Side Corner Rectangle 77"/>
          <p:cNvSpPr/>
          <p:nvPr/>
        </p:nvSpPr>
        <p:spPr>
          <a:xfrm rot="10800000" flipH="1">
            <a:off x="5091212" y="40439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bg-BG"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37" name="组合 36"/>
          <p:cNvGrpSpPr/>
          <p:nvPr/>
        </p:nvGrpSpPr>
        <p:grpSpPr>
          <a:xfrm>
            <a:off x="5228512" y="3299800"/>
            <a:ext cx="2871880" cy="582144"/>
            <a:chOff x="5228512" y="3299800"/>
            <a:chExt cx="2871880" cy="582144"/>
          </a:xfrm>
        </p:grpSpPr>
        <p:sp>
          <p:nvSpPr>
            <p:cNvPr id="38" name="TextBox 37"/>
            <p:cNvSpPr txBox="1"/>
            <p:nvPr/>
          </p:nvSpPr>
          <p:spPr>
            <a:xfrm>
              <a:off x="5228512" y="3493633"/>
              <a:ext cx="2871880" cy="388311"/>
            </a:xfrm>
            <a:prstGeom prst="rect">
              <a:avLst/>
            </a:prstGeom>
            <a:noFill/>
          </p:spPr>
          <p:txBody>
            <a:bodyPr wrap="square" lIns="34290" tIns="17145" rIns="34290" bIns="17145" rtlCol="0">
              <a:spAutoFit/>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39" name="Rectangle 79"/>
            <p:cNvSpPr/>
            <p:nvPr/>
          </p:nvSpPr>
          <p:spPr>
            <a:xfrm>
              <a:off x="5228513" y="3299800"/>
              <a:ext cx="1300356" cy="219291"/>
            </a:xfrm>
            <a:prstGeom prst="rect">
              <a:avLst/>
            </a:prstGeom>
          </p:spPr>
          <p:txBody>
            <a:bodyPr wrap="none" lIns="34290" tIns="17145" rIns="34290" bIns="17145">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点击输入标题文本</a:t>
              </a:r>
              <a:endPar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40" name="组合 39"/>
          <p:cNvGrpSpPr/>
          <p:nvPr/>
        </p:nvGrpSpPr>
        <p:grpSpPr>
          <a:xfrm>
            <a:off x="5228512" y="4059711"/>
            <a:ext cx="2871880" cy="413124"/>
            <a:chOff x="5228512" y="4059711"/>
            <a:chExt cx="2871880" cy="413124"/>
          </a:xfrm>
        </p:grpSpPr>
        <p:sp>
          <p:nvSpPr>
            <p:cNvPr id="41" name="TextBox 40"/>
            <p:cNvSpPr txBox="1"/>
            <p:nvPr/>
          </p:nvSpPr>
          <p:spPr>
            <a:xfrm>
              <a:off x="5228512" y="4253544"/>
              <a:ext cx="2871880" cy="219291"/>
            </a:xfrm>
            <a:prstGeom prst="rect">
              <a:avLst/>
            </a:prstGeom>
            <a:noFill/>
          </p:spPr>
          <p:txBody>
            <a:bodyPr wrap="square" lIns="34290" tIns="17145" rIns="34290" bIns="17145" rtlCol="0">
              <a:spAutoFit/>
            </a:bodyPr>
            <a:lstStyle/>
            <a:p>
              <a:pPr lvl="0" algn="just" defTabSz="914400">
                <a:lnSpc>
                  <a:spcPct val="120000"/>
                </a:lnSpc>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42" name="Rectangle 81"/>
            <p:cNvSpPr/>
            <p:nvPr/>
          </p:nvSpPr>
          <p:spPr>
            <a:xfrm>
              <a:off x="5228513" y="4059711"/>
              <a:ext cx="1300356" cy="219291"/>
            </a:xfrm>
            <a:prstGeom prst="rect">
              <a:avLst/>
            </a:prstGeom>
          </p:spPr>
          <p:txBody>
            <a:bodyPr wrap="none" lIns="34290" tIns="17145" rIns="34290" bIns="17145">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点击输入标题文本</a:t>
              </a:r>
              <a:endPar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nodeType="afterGroup">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nodeType="afterGroup">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nodeType="afterGroup">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nodeType="afterGroup">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nodeType="afterGroup">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nodeType="afterGroup">
                            <p:stCondLst>
                              <p:cond delay="8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nodeType="afterGroup">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nodeType="afterGroup">
                            <p:stCondLst>
                              <p:cond delay="9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2" grpId="0" animBg="1"/>
      <p:bldP spid="24" grpId="0" animBg="1"/>
      <p:bldP spid="25"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7" name="图片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117" name="Text Placeholder 4"/>
          <p:cNvSpPr txBox="1"/>
          <p:nvPr/>
        </p:nvSpPr>
        <p:spPr>
          <a:xfrm>
            <a:off x="509050" y="296181"/>
            <a:ext cx="2810469"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3600" b="1">
                <a:solidFill>
                  <a:schemeClr val="bg1"/>
                </a:solidFill>
                <a:latin typeface="微软雅黑" panose="020b0503020204020204" pitchFamily="34" charset="-122"/>
                <a:ea typeface="微软雅黑" panose="020b0503020204020204" pitchFamily="34" charset="-122"/>
              </a:rPr>
              <a:t>目 录 </a:t>
            </a:r>
            <a:r>
              <a:rPr lang="en-US" altLang="zh-CN" sz="3600" b="1">
                <a:solidFill>
                  <a:schemeClr val="bg1"/>
                </a:solidFill>
                <a:latin typeface="微软雅黑" panose="020b0503020204020204" pitchFamily="34" charset="-122"/>
                <a:ea typeface="微软雅黑" panose="020b0503020204020204" pitchFamily="34" charset="-122"/>
              </a:rPr>
              <a:t>/</a:t>
            </a:r>
            <a:r>
              <a:rPr lang="en-US" altLang="zh-CN" sz="2000" b="1">
                <a:solidFill>
                  <a:schemeClr val="bg1"/>
                </a:solidFill>
                <a:latin typeface="微软雅黑" panose="020b0503020204020204" pitchFamily="34" charset="-122"/>
                <a:ea typeface="微软雅黑" panose="020b0503020204020204" pitchFamily="34" charset="-122"/>
              </a:rPr>
              <a:t>Contents</a:t>
            </a:r>
            <a:endParaRPr lang="en-GB" sz="2000" b="1">
              <a:solidFill>
                <a:schemeClr val="bg1"/>
              </a:solidFill>
              <a:latin typeface="微软雅黑" panose="020b0503020204020204" pitchFamily="34" charset="-122"/>
              <a:ea typeface="微软雅黑" panose="020b0503020204020204" pitchFamily="34" charset="-122"/>
            </a:endParaRPr>
          </a:p>
        </p:txBody>
      </p:sp>
      <p:cxnSp>
        <p:nvCxnSpPr>
          <p:cNvPr id="118" name="直接连接符 117"/>
          <p:cNvCxnSpPr/>
          <p:nvPr/>
        </p:nvCxnSpPr>
        <p:spPr>
          <a:xfrm>
            <a:off x="636062" y="909077"/>
            <a:ext cx="7649852" cy="0"/>
          </a:xfrm>
          <a:prstGeom prst="line">
            <a:avLst/>
          </a:prstGeom>
          <a:noFill/>
          <a:ln w="9525" cap="flat" cmpd="sng" algn="ctr">
            <a:solidFill>
              <a:schemeClr val="bg1"/>
            </a:solidFill>
            <a:prstDash val="solid"/>
          </a:ln>
          <a:effectLst/>
        </p:spPr>
      </p:cxnSp>
      <p:sp>
        <p:nvSpPr>
          <p:cNvPr id="38" name="矩形 37"/>
          <p:cNvSpPr/>
          <p:nvPr/>
        </p:nvSpPr>
        <p:spPr>
          <a:xfrm>
            <a:off x="1" y="1173637"/>
            <a:ext cx="9144000" cy="3265139"/>
          </a:xfrm>
          <a:prstGeom prst="rect">
            <a:avLst/>
          </a:prstGeom>
          <a:solidFill>
            <a:srgbClr val="02144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Freeform 81"/>
          <p:cNvSpPr/>
          <p:nvPr/>
        </p:nvSpPr>
        <p:spPr bwMode="auto">
          <a:xfrm>
            <a:off x="1406656" y="2092811"/>
            <a:ext cx="5803772" cy="1678037"/>
          </a:xfrm>
          <a:custGeom>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20" name="组合 119"/>
          <p:cNvGrpSpPr/>
          <p:nvPr/>
        </p:nvGrpSpPr>
        <p:grpSpPr>
          <a:xfrm>
            <a:off x="490922" y="2228433"/>
            <a:ext cx="1516267" cy="494850"/>
            <a:chOff x="738572" y="2185916"/>
            <a:chExt cx="1516267" cy="494850"/>
          </a:xfrm>
        </p:grpSpPr>
        <p:sp>
          <p:nvSpPr>
            <p:cNvPr id="121" name="Text Box 16"/>
            <p:cNvSpPr txBox="1">
              <a:spLocks noChangeArrowheads="1"/>
            </p:cNvSpPr>
            <p:nvPr/>
          </p:nvSpPr>
          <p:spPr bwMode="auto">
            <a:xfrm>
              <a:off x="738572" y="2185916"/>
              <a:ext cx="15162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defTabSz="914400"/>
              <a:r>
                <a:rPr lang="zh-CN" altLang="en-US" sz="1800">
                  <a:solidFill>
                    <a:schemeClr val="bg1"/>
                  </a:solidFill>
                  <a:latin typeface="微软雅黑" panose="020b0503020204020204" pitchFamily="34" charset="-122"/>
                  <a:ea typeface="微软雅黑" panose="020b0503020204020204" pitchFamily="34" charset="-122"/>
                </a:rPr>
                <a:t>单击添加文字</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22" name="Text Box 17"/>
            <p:cNvSpPr txBox="1">
              <a:spLocks noChangeArrowheads="1"/>
            </p:cNvSpPr>
            <p:nvPr/>
          </p:nvSpPr>
          <p:spPr bwMode="auto">
            <a:xfrm>
              <a:off x="1082881" y="2473017"/>
              <a:ext cx="988668"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defTabSz="914400"/>
              <a:r>
                <a:rPr lang="en-US" altLang="zh-CN" sz="900">
                  <a:solidFill>
                    <a:schemeClr val="bg1"/>
                  </a:solidFill>
                  <a:latin typeface="微软雅黑" panose="020b0503020204020204" pitchFamily="34" charset="-122"/>
                  <a:ea typeface="微软雅黑" panose="020b0503020204020204" pitchFamily="34" charset="-122"/>
                </a:rPr>
                <a:t>Work content</a:t>
              </a:r>
              <a:endParaRPr lang="zh-CN" altLang="en-US" sz="900">
                <a:solidFill>
                  <a:schemeClr val="bg1"/>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2138036" y="2999639"/>
            <a:ext cx="1534287" cy="492551"/>
            <a:chOff x="2385686" y="2957122"/>
            <a:chExt cx="1534287" cy="492551"/>
          </a:xfrm>
        </p:grpSpPr>
        <p:sp>
          <p:nvSpPr>
            <p:cNvPr id="124" name="Text Box 38"/>
            <p:cNvSpPr txBox="1">
              <a:spLocks noChangeArrowheads="1"/>
            </p:cNvSpPr>
            <p:nvPr/>
          </p:nvSpPr>
          <p:spPr bwMode="auto">
            <a:xfrm>
              <a:off x="2385686" y="2957122"/>
              <a:ext cx="153428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defTabSz="914400"/>
              <a:r>
                <a:rPr lang="zh-CN" altLang="en-US" sz="1800">
                  <a:solidFill>
                    <a:schemeClr val="bg1"/>
                  </a:solidFill>
                  <a:latin typeface="微软雅黑" panose="020b0503020204020204" pitchFamily="34" charset="-122"/>
                  <a:ea typeface="微软雅黑" panose="020b0503020204020204" pitchFamily="34" charset="-122"/>
                </a:rPr>
                <a:t>单击添加文字</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25" name="Text Box 39"/>
            <p:cNvSpPr txBox="1">
              <a:spLocks noChangeArrowheads="1"/>
            </p:cNvSpPr>
            <p:nvPr/>
          </p:nvSpPr>
          <p:spPr bwMode="auto">
            <a:xfrm>
              <a:off x="2517572" y="3241924"/>
              <a:ext cx="1112593"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defTabSz="914400"/>
              <a:r>
                <a:rPr lang="en-US" altLang="zh-CN" sz="900">
                  <a:solidFill>
                    <a:schemeClr val="bg1"/>
                  </a:solidFill>
                  <a:latin typeface="微软雅黑" panose="020b0503020204020204" pitchFamily="34" charset="-122"/>
                  <a:ea typeface="微软雅黑" panose="020b0503020204020204" pitchFamily="34" charset="-122"/>
                </a:rPr>
                <a:t>Work content</a:t>
              </a:r>
              <a:endParaRPr lang="zh-CN" altLang="en-US" sz="900">
                <a:solidFill>
                  <a:schemeClr val="bg1"/>
                </a:solidFill>
                <a:latin typeface="微软雅黑" panose="020b0503020204020204" pitchFamily="34" charset="-122"/>
                <a:ea typeface="微软雅黑" panose="020b0503020204020204" pitchFamily="34" charset="-122"/>
              </a:endParaRPr>
            </a:p>
          </p:txBody>
        </p:sp>
      </p:grpSp>
      <p:grpSp>
        <p:nvGrpSpPr>
          <p:cNvPr id="126" name="组合 125"/>
          <p:cNvGrpSpPr/>
          <p:nvPr/>
        </p:nvGrpSpPr>
        <p:grpSpPr>
          <a:xfrm>
            <a:off x="3537258" y="2066160"/>
            <a:ext cx="1591870" cy="522649"/>
            <a:chOff x="3784908" y="2023643"/>
            <a:chExt cx="1591870" cy="522649"/>
          </a:xfrm>
        </p:grpSpPr>
        <p:sp>
          <p:nvSpPr>
            <p:cNvPr id="127" name="Text Box 40"/>
            <p:cNvSpPr txBox="1">
              <a:spLocks noChangeArrowheads="1"/>
            </p:cNvSpPr>
            <p:nvPr/>
          </p:nvSpPr>
          <p:spPr bwMode="auto">
            <a:xfrm>
              <a:off x="3784908" y="2023643"/>
              <a:ext cx="159187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defTabSz="914400"/>
              <a:r>
                <a:rPr lang="zh-CN" altLang="en-US" sz="1800">
                  <a:solidFill>
                    <a:schemeClr val="bg1"/>
                  </a:solidFill>
                  <a:latin typeface="微软雅黑" panose="020b0503020204020204" pitchFamily="34" charset="-122"/>
                  <a:ea typeface="微软雅黑" panose="020b0503020204020204" pitchFamily="34" charset="-122"/>
                </a:rPr>
                <a:t>单击添加文字</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28" name="Text Box 41"/>
            <p:cNvSpPr txBox="1">
              <a:spLocks noChangeArrowheads="1"/>
            </p:cNvSpPr>
            <p:nvPr/>
          </p:nvSpPr>
          <p:spPr bwMode="auto">
            <a:xfrm>
              <a:off x="4082028" y="2338543"/>
              <a:ext cx="1042586"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defTabSz="914400"/>
              <a:r>
                <a:rPr lang="en-US" altLang="zh-CN" sz="900">
                  <a:solidFill>
                    <a:schemeClr val="bg1"/>
                  </a:solidFill>
                  <a:latin typeface="微软雅黑" panose="020b0503020204020204" pitchFamily="34" charset="-122"/>
                  <a:ea typeface="微软雅黑" panose="020b0503020204020204" pitchFamily="34" charset="-122"/>
                </a:rPr>
                <a:t>Work content</a:t>
              </a:r>
              <a:endParaRPr lang="zh-CN" altLang="en-US" sz="900">
                <a:solidFill>
                  <a:schemeClr val="bg1"/>
                </a:solidFill>
                <a:latin typeface="微软雅黑" panose="020b0503020204020204" pitchFamily="34" charset="-122"/>
                <a:ea typeface="微软雅黑" panose="020b0503020204020204" pitchFamily="34" charset="-122"/>
              </a:endParaRPr>
            </a:p>
          </p:txBody>
        </p:sp>
      </p:grpSp>
      <p:grpSp>
        <p:nvGrpSpPr>
          <p:cNvPr id="129" name="组合 128"/>
          <p:cNvGrpSpPr/>
          <p:nvPr/>
        </p:nvGrpSpPr>
        <p:grpSpPr>
          <a:xfrm>
            <a:off x="5114467" y="3181243"/>
            <a:ext cx="1521357" cy="501738"/>
            <a:chOff x="5362117" y="3138726"/>
            <a:chExt cx="1521357" cy="501738"/>
          </a:xfrm>
        </p:grpSpPr>
        <p:sp>
          <p:nvSpPr>
            <p:cNvPr id="130" name="Text Box 42"/>
            <p:cNvSpPr txBox="1">
              <a:spLocks noChangeArrowheads="1"/>
            </p:cNvSpPr>
            <p:nvPr/>
          </p:nvSpPr>
          <p:spPr bwMode="auto">
            <a:xfrm>
              <a:off x="5362117" y="3138726"/>
              <a:ext cx="152135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defTabSz="914400"/>
              <a:r>
                <a:rPr lang="zh-CN" altLang="en-US" sz="1800">
                  <a:solidFill>
                    <a:schemeClr val="bg1"/>
                  </a:solidFill>
                  <a:latin typeface="微软雅黑" panose="020b0503020204020204" pitchFamily="34" charset="-122"/>
                  <a:ea typeface="微软雅黑" panose="020b0503020204020204" pitchFamily="34" charset="-122"/>
                </a:rPr>
                <a:t>单击添加文字</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31" name="Text Box 43"/>
            <p:cNvSpPr txBox="1">
              <a:spLocks noChangeArrowheads="1"/>
            </p:cNvSpPr>
            <p:nvPr/>
          </p:nvSpPr>
          <p:spPr bwMode="auto">
            <a:xfrm>
              <a:off x="5580112" y="3432715"/>
              <a:ext cx="119891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defTabSz="914400"/>
              <a:r>
                <a:rPr lang="en-US" altLang="zh-CN" sz="900">
                  <a:solidFill>
                    <a:schemeClr val="bg1"/>
                  </a:solidFill>
                  <a:latin typeface="微软雅黑" panose="020b0503020204020204" pitchFamily="34" charset="-122"/>
                  <a:ea typeface="微软雅黑" panose="020b0503020204020204" pitchFamily="34" charset="-122"/>
                </a:rPr>
                <a:t>Work content</a:t>
              </a:r>
              <a:endParaRPr lang="zh-CN" altLang="en-US" sz="900">
                <a:solidFill>
                  <a:schemeClr val="bg1"/>
                </a:solidFill>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6548866" y="2115118"/>
            <a:ext cx="1624236" cy="505040"/>
            <a:chOff x="6796516" y="2072601"/>
            <a:chExt cx="1624236" cy="505040"/>
          </a:xfrm>
        </p:grpSpPr>
        <p:sp>
          <p:nvSpPr>
            <p:cNvPr id="133" name="Text Box 44"/>
            <p:cNvSpPr txBox="1">
              <a:spLocks noChangeArrowheads="1"/>
            </p:cNvSpPr>
            <p:nvPr/>
          </p:nvSpPr>
          <p:spPr bwMode="auto">
            <a:xfrm>
              <a:off x="6796516" y="2072601"/>
              <a:ext cx="1624236"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defTabSz="914400"/>
              <a:r>
                <a:rPr lang="zh-CN" altLang="en-US" sz="1800">
                  <a:solidFill>
                    <a:schemeClr val="bg1"/>
                  </a:solidFill>
                  <a:latin typeface="微软雅黑" panose="020b0503020204020204" pitchFamily="34" charset="-122"/>
                  <a:ea typeface="微软雅黑" panose="020b0503020204020204" pitchFamily="34" charset="-122"/>
                </a:rPr>
                <a:t>单击添加文字</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34" name="Text Box 45"/>
            <p:cNvSpPr txBox="1">
              <a:spLocks noChangeArrowheads="1"/>
            </p:cNvSpPr>
            <p:nvPr/>
          </p:nvSpPr>
          <p:spPr bwMode="auto">
            <a:xfrm>
              <a:off x="7078155" y="2369892"/>
              <a:ext cx="109546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defTabSz="914400"/>
              <a:r>
                <a:rPr lang="en-US" altLang="zh-CN" sz="900">
                  <a:solidFill>
                    <a:schemeClr val="bg1"/>
                  </a:solidFill>
                  <a:latin typeface="微软雅黑" panose="020b0503020204020204" pitchFamily="34" charset="-122"/>
                  <a:ea typeface="微软雅黑" panose="020b0503020204020204" pitchFamily="34" charset="-122"/>
                </a:rPr>
                <a:t>Work content</a:t>
              </a:r>
              <a:endParaRPr lang="zh-CN" altLang="en-US" sz="900">
                <a:solidFill>
                  <a:schemeClr val="bg1"/>
                </a:solidFill>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2254093" y="1678163"/>
            <a:ext cx="1036261" cy="1036518"/>
            <a:chOff x="2501743" y="1635646"/>
            <a:chExt cx="1036261" cy="1036518"/>
          </a:xfrm>
        </p:grpSpPr>
        <p:sp>
          <p:nvSpPr>
            <p:cNvPr id="136" name="Oval 53"/>
            <p:cNvSpPr>
              <a:spLocks noChangeArrowheads="1"/>
            </p:cNvSpPr>
            <p:nvPr/>
          </p:nvSpPr>
          <p:spPr bwMode="auto">
            <a:xfrm>
              <a:off x="2501743" y="1635646"/>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7" name="Text Box 59"/>
            <p:cNvSpPr txBox="1">
              <a:spLocks noChangeArrowheads="1"/>
            </p:cNvSpPr>
            <p:nvPr/>
          </p:nvSpPr>
          <p:spPr bwMode="auto">
            <a:xfrm>
              <a:off x="2639226" y="1835816"/>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02</a:t>
              </a:r>
              <a:endParaRPr kumimoji="0" lang="en-US" altLang="zh-CN" sz="3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38" name="组合 137"/>
          <p:cNvGrpSpPr/>
          <p:nvPr/>
        </p:nvGrpSpPr>
        <p:grpSpPr>
          <a:xfrm>
            <a:off x="3923151" y="2981514"/>
            <a:ext cx="1036261" cy="1036518"/>
            <a:chOff x="4170801" y="2938997"/>
            <a:chExt cx="1036261" cy="1036518"/>
          </a:xfrm>
        </p:grpSpPr>
        <p:sp>
          <p:nvSpPr>
            <p:cNvPr id="139" name="Oval 53"/>
            <p:cNvSpPr>
              <a:spLocks noChangeArrowheads="1"/>
            </p:cNvSpPr>
            <p:nvPr/>
          </p:nvSpPr>
          <p:spPr bwMode="auto">
            <a:xfrm>
              <a:off x="4170801" y="293899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0" name="Text Box 60"/>
            <p:cNvSpPr txBox="1">
              <a:spLocks noChangeArrowheads="1"/>
            </p:cNvSpPr>
            <p:nvPr/>
          </p:nvSpPr>
          <p:spPr bwMode="auto">
            <a:xfrm>
              <a:off x="4292373"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03</a:t>
              </a:r>
              <a:endParaRPr kumimoji="0" lang="en-US" altLang="zh-CN" sz="3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5331276" y="1678163"/>
            <a:ext cx="1036261" cy="1036518"/>
            <a:chOff x="5578926" y="1635646"/>
            <a:chExt cx="1036261" cy="1036518"/>
          </a:xfrm>
        </p:grpSpPr>
        <p:sp>
          <p:nvSpPr>
            <p:cNvPr id="142" name="Oval 53"/>
            <p:cNvSpPr>
              <a:spLocks noChangeArrowheads="1"/>
            </p:cNvSpPr>
            <p:nvPr/>
          </p:nvSpPr>
          <p:spPr bwMode="auto">
            <a:xfrm>
              <a:off x="5578926" y="1635646"/>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3" name="Text Box 61"/>
            <p:cNvSpPr txBox="1">
              <a:spLocks noChangeArrowheads="1"/>
            </p:cNvSpPr>
            <p:nvPr/>
          </p:nvSpPr>
          <p:spPr bwMode="auto">
            <a:xfrm>
              <a:off x="5721148" y="1835816"/>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04</a:t>
              </a:r>
              <a:endParaRPr kumimoji="0" lang="en-US" altLang="zh-CN" sz="3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44" name="组合 143"/>
          <p:cNvGrpSpPr/>
          <p:nvPr/>
        </p:nvGrpSpPr>
        <p:grpSpPr>
          <a:xfrm>
            <a:off x="6842854" y="2935540"/>
            <a:ext cx="1036261" cy="1036518"/>
            <a:chOff x="7090504" y="2893023"/>
            <a:chExt cx="1036261" cy="1036518"/>
          </a:xfrm>
        </p:grpSpPr>
        <p:sp>
          <p:nvSpPr>
            <p:cNvPr id="145" name="Oval 53"/>
            <p:cNvSpPr>
              <a:spLocks noChangeArrowheads="1"/>
            </p:cNvSpPr>
            <p:nvPr/>
          </p:nvSpPr>
          <p:spPr bwMode="auto">
            <a:xfrm>
              <a:off x="7090504" y="2893023"/>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6" name="Text Box 62"/>
            <p:cNvSpPr txBox="1">
              <a:spLocks noChangeArrowheads="1"/>
            </p:cNvSpPr>
            <p:nvPr/>
          </p:nvSpPr>
          <p:spPr bwMode="auto">
            <a:xfrm>
              <a:off x="7225896"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05</a:t>
              </a:r>
              <a:endParaRPr kumimoji="0" lang="en-US" altLang="zh-CN" sz="3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794241" y="2929794"/>
            <a:ext cx="1036261" cy="1036518"/>
            <a:chOff x="1041891" y="2887277"/>
            <a:chExt cx="1036261" cy="1036518"/>
          </a:xfrm>
        </p:grpSpPr>
        <p:sp>
          <p:nvSpPr>
            <p:cNvPr id="148"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9" name="Text Box 58"/>
            <p:cNvSpPr txBox="1">
              <a:spLocks noChangeArrowheads="1"/>
            </p:cNvSpPr>
            <p:nvPr/>
          </p:nvSpPr>
          <p:spPr bwMode="auto">
            <a:xfrm>
              <a:off x="1177282"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en-US" altLang="zh-CN" sz="3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dissolve">
                                      <p:cBhvr>
                                        <p:cTn id="7" dur="500"/>
                                        <p:tgtEl>
                                          <p:spTgt spid="11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500"/>
                                        <p:tgtEl>
                                          <p:spTgt spid="11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wipe(left)">
                                      <p:cBhvr>
                                        <p:cTn id="15" dur="2500"/>
                                        <p:tgtEl>
                                          <p:spTgt spid="119"/>
                                        </p:tgtEl>
                                      </p:cBhvr>
                                    </p:animEffect>
                                  </p:childTnLst>
                                </p:cTn>
                              </p:par>
                              <p:par>
                                <p:cTn id="16" presetID="53" presetClass="entr" presetSubtype="16" fill="hold" nodeType="withEffect">
                                  <p:stCondLst>
                                    <p:cond delay="0"/>
                                  </p:stCondLst>
                                  <p:childTnLst>
                                    <p:set>
                                      <p:cBhvr>
                                        <p:cTn id="17" dur="1" fill="hold">
                                          <p:stCondLst>
                                            <p:cond delay="0"/>
                                          </p:stCondLst>
                                        </p:cTn>
                                        <p:tgtEl>
                                          <p:spTgt spid="147"/>
                                        </p:tgtEl>
                                        <p:attrNameLst>
                                          <p:attrName>style.visibility</p:attrName>
                                        </p:attrNameLst>
                                      </p:cBhvr>
                                      <p:to>
                                        <p:strVal val="visible"/>
                                      </p:to>
                                    </p:set>
                                    <p:anim calcmode="lin" valueType="num">
                                      <p:cBhvr>
                                        <p:cTn id="18" dur="500" fill="hold"/>
                                        <p:tgtEl>
                                          <p:spTgt spid="147"/>
                                        </p:tgtEl>
                                        <p:attrNameLst>
                                          <p:attrName>ppt_w</p:attrName>
                                        </p:attrNameLst>
                                      </p:cBhvr>
                                      <p:tavLst>
                                        <p:tav tm="0">
                                          <p:val>
                                            <p:fltVal val="0"/>
                                          </p:val>
                                        </p:tav>
                                        <p:tav tm="100000">
                                          <p:val>
                                            <p:strVal val="#ppt_w"/>
                                          </p:val>
                                        </p:tav>
                                      </p:tavLst>
                                    </p:anim>
                                    <p:anim calcmode="lin" valueType="num">
                                      <p:cBhvr>
                                        <p:cTn id="19" dur="500" fill="hold"/>
                                        <p:tgtEl>
                                          <p:spTgt spid="147"/>
                                        </p:tgtEl>
                                        <p:attrNameLst>
                                          <p:attrName>ppt_h</p:attrName>
                                        </p:attrNameLst>
                                      </p:cBhvr>
                                      <p:tavLst>
                                        <p:tav tm="0">
                                          <p:val>
                                            <p:fltVal val="0"/>
                                          </p:val>
                                        </p:tav>
                                        <p:tav tm="100000">
                                          <p:val>
                                            <p:strVal val="#ppt_h"/>
                                          </p:val>
                                        </p:tav>
                                      </p:tavLst>
                                    </p:anim>
                                    <p:animEffect transition="in" filter="fade">
                                      <p:cBhvr>
                                        <p:cTn id="20" dur="500"/>
                                        <p:tgtEl>
                                          <p:spTgt spid="147"/>
                                        </p:tgtEl>
                                      </p:cBhvr>
                                    </p:animEffect>
                                  </p:childTnLst>
                                </p:cTn>
                              </p:par>
                              <p:par>
                                <p:cTn id="21" presetID="53" presetClass="entr" presetSubtype="16" fill="hold" nodeType="withEffect">
                                  <p:stCondLst>
                                    <p:cond delay="500"/>
                                  </p:stCondLst>
                                  <p:childTnLst>
                                    <p:set>
                                      <p:cBhvr>
                                        <p:cTn id="22" dur="1" fill="hold">
                                          <p:stCondLst>
                                            <p:cond delay="0"/>
                                          </p:stCondLst>
                                        </p:cTn>
                                        <p:tgtEl>
                                          <p:spTgt spid="135"/>
                                        </p:tgtEl>
                                        <p:attrNameLst>
                                          <p:attrName>style.visibility</p:attrName>
                                        </p:attrNameLst>
                                      </p:cBhvr>
                                      <p:to>
                                        <p:strVal val="visible"/>
                                      </p:to>
                                    </p:set>
                                    <p:anim calcmode="lin" valueType="num">
                                      <p:cBhvr>
                                        <p:cTn id="23" dur="500" fill="hold"/>
                                        <p:tgtEl>
                                          <p:spTgt spid="135"/>
                                        </p:tgtEl>
                                        <p:attrNameLst>
                                          <p:attrName>ppt_w</p:attrName>
                                        </p:attrNameLst>
                                      </p:cBhvr>
                                      <p:tavLst>
                                        <p:tav tm="0">
                                          <p:val>
                                            <p:fltVal val="0"/>
                                          </p:val>
                                        </p:tav>
                                        <p:tav tm="100000">
                                          <p:val>
                                            <p:strVal val="#ppt_w"/>
                                          </p:val>
                                        </p:tav>
                                      </p:tavLst>
                                    </p:anim>
                                    <p:anim calcmode="lin" valueType="num">
                                      <p:cBhvr>
                                        <p:cTn id="24" dur="500" fill="hold"/>
                                        <p:tgtEl>
                                          <p:spTgt spid="135"/>
                                        </p:tgtEl>
                                        <p:attrNameLst>
                                          <p:attrName>ppt_h</p:attrName>
                                        </p:attrNameLst>
                                      </p:cBhvr>
                                      <p:tavLst>
                                        <p:tav tm="0">
                                          <p:val>
                                            <p:fltVal val="0"/>
                                          </p:val>
                                        </p:tav>
                                        <p:tav tm="100000">
                                          <p:val>
                                            <p:strVal val="#ppt_h"/>
                                          </p:val>
                                        </p:tav>
                                      </p:tavLst>
                                    </p:anim>
                                    <p:animEffect transition="in" filter="fade">
                                      <p:cBhvr>
                                        <p:cTn id="25" dur="500"/>
                                        <p:tgtEl>
                                          <p:spTgt spid="135"/>
                                        </p:tgtEl>
                                      </p:cBhvr>
                                    </p:animEffect>
                                  </p:childTnLst>
                                </p:cTn>
                              </p:par>
                              <p:par>
                                <p:cTn id="26" presetID="53" presetClass="entr" presetSubtype="16" fill="hold" nodeType="withEffect">
                                  <p:stCondLst>
                                    <p:cond delay="1000"/>
                                  </p:stCondLst>
                                  <p:childTnLst>
                                    <p:set>
                                      <p:cBhvr>
                                        <p:cTn id="27" dur="1" fill="hold">
                                          <p:stCondLst>
                                            <p:cond delay="0"/>
                                          </p:stCondLst>
                                        </p:cTn>
                                        <p:tgtEl>
                                          <p:spTgt spid="138"/>
                                        </p:tgtEl>
                                        <p:attrNameLst>
                                          <p:attrName>style.visibility</p:attrName>
                                        </p:attrNameLst>
                                      </p:cBhvr>
                                      <p:to>
                                        <p:strVal val="visible"/>
                                      </p:to>
                                    </p:set>
                                    <p:anim calcmode="lin" valueType="num">
                                      <p:cBhvr>
                                        <p:cTn id="28" dur="500" fill="hold"/>
                                        <p:tgtEl>
                                          <p:spTgt spid="138"/>
                                        </p:tgtEl>
                                        <p:attrNameLst>
                                          <p:attrName>ppt_w</p:attrName>
                                        </p:attrNameLst>
                                      </p:cBhvr>
                                      <p:tavLst>
                                        <p:tav tm="0">
                                          <p:val>
                                            <p:fltVal val="0"/>
                                          </p:val>
                                        </p:tav>
                                        <p:tav tm="100000">
                                          <p:val>
                                            <p:strVal val="#ppt_w"/>
                                          </p:val>
                                        </p:tav>
                                      </p:tavLst>
                                    </p:anim>
                                    <p:anim calcmode="lin" valueType="num">
                                      <p:cBhvr>
                                        <p:cTn id="29" dur="500" fill="hold"/>
                                        <p:tgtEl>
                                          <p:spTgt spid="138"/>
                                        </p:tgtEl>
                                        <p:attrNameLst>
                                          <p:attrName>ppt_h</p:attrName>
                                        </p:attrNameLst>
                                      </p:cBhvr>
                                      <p:tavLst>
                                        <p:tav tm="0">
                                          <p:val>
                                            <p:fltVal val="0"/>
                                          </p:val>
                                        </p:tav>
                                        <p:tav tm="100000">
                                          <p:val>
                                            <p:strVal val="#ppt_h"/>
                                          </p:val>
                                        </p:tav>
                                      </p:tavLst>
                                    </p:anim>
                                    <p:animEffect transition="in" filter="fade">
                                      <p:cBhvr>
                                        <p:cTn id="30" dur="500"/>
                                        <p:tgtEl>
                                          <p:spTgt spid="138"/>
                                        </p:tgtEl>
                                      </p:cBhvr>
                                    </p:animEffect>
                                  </p:childTnLst>
                                </p:cTn>
                              </p:par>
                              <p:par>
                                <p:cTn id="31" presetID="53" presetClass="entr" presetSubtype="16" fill="hold" nodeType="withEffect">
                                  <p:stCondLst>
                                    <p:cond delay="1500"/>
                                  </p:stCondLst>
                                  <p:childTnLst>
                                    <p:set>
                                      <p:cBhvr>
                                        <p:cTn id="32" dur="1" fill="hold">
                                          <p:stCondLst>
                                            <p:cond delay="0"/>
                                          </p:stCondLst>
                                        </p:cTn>
                                        <p:tgtEl>
                                          <p:spTgt spid="141"/>
                                        </p:tgtEl>
                                        <p:attrNameLst>
                                          <p:attrName>style.visibility</p:attrName>
                                        </p:attrNameLst>
                                      </p:cBhvr>
                                      <p:to>
                                        <p:strVal val="visible"/>
                                      </p:to>
                                    </p:set>
                                    <p:anim calcmode="lin" valueType="num">
                                      <p:cBhvr>
                                        <p:cTn id="33" dur="500" fill="hold"/>
                                        <p:tgtEl>
                                          <p:spTgt spid="141"/>
                                        </p:tgtEl>
                                        <p:attrNameLst>
                                          <p:attrName>ppt_w</p:attrName>
                                        </p:attrNameLst>
                                      </p:cBhvr>
                                      <p:tavLst>
                                        <p:tav tm="0">
                                          <p:val>
                                            <p:fltVal val="0"/>
                                          </p:val>
                                        </p:tav>
                                        <p:tav tm="100000">
                                          <p:val>
                                            <p:strVal val="#ppt_w"/>
                                          </p:val>
                                        </p:tav>
                                      </p:tavLst>
                                    </p:anim>
                                    <p:anim calcmode="lin" valueType="num">
                                      <p:cBhvr>
                                        <p:cTn id="34" dur="500" fill="hold"/>
                                        <p:tgtEl>
                                          <p:spTgt spid="141"/>
                                        </p:tgtEl>
                                        <p:attrNameLst>
                                          <p:attrName>ppt_h</p:attrName>
                                        </p:attrNameLst>
                                      </p:cBhvr>
                                      <p:tavLst>
                                        <p:tav tm="0">
                                          <p:val>
                                            <p:fltVal val="0"/>
                                          </p:val>
                                        </p:tav>
                                        <p:tav tm="100000">
                                          <p:val>
                                            <p:strVal val="#ppt_h"/>
                                          </p:val>
                                        </p:tav>
                                      </p:tavLst>
                                    </p:anim>
                                    <p:animEffect transition="in" filter="fade">
                                      <p:cBhvr>
                                        <p:cTn id="35" dur="500"/>
                                        <p:tgtEl>
                                          <p:spTgt spid="141"/>
                                        </p:tgtEl>
                                      </p:cBhvr>
                                    </p:animEffect>
                                  </p:childTnLst>
                                </p:cTn>
                              </p:par>
                              <p:par>
                                <p:cTn id="36" presetID="53" presetClass="entr" presetSubtype="16" fill="hold" nodeType="withEffect">
                                  <p:stCondLst>
                                    <p:cond delay="2000"/>
                                  </p:stCondLst>
                                  <p:childTnLst>
                                    <p:set>
                                      <p:cBhvr>
                                        <p:cTn id="37" dur="1" fill="hold">
                                          <p:stCondLst>
                                            <p:cond delay="0"/>
                                          </p:stCondLst>
                                        </p:cTn>
                                        <p:tgtEl>
                                          <p:spTgt spid="144"/>
                                        </p:tgtEl>
                                        <p:attrNameLst>
                                          <p:attrName>style.visibility</p:attrName>
                                        </p:attrNameLst>
                                      </p:cBhvr>
                                      <p:to>
                                        <p:strVal val="visible"/>
                                      </p:to>
                                    </p:set>
                                    <p:anim calcmode="lin" valueType="num">
                                      <p:cBhvr>
                                        <p:cTn id="38" dur="500" fill="hold"/>
                                        <p:tgtEl>
                                          <p:spTgt spid="144"/>
                                        </p:tgtEl>
                                        <p:attrNameLst>
                                          <p:attrName>ppt_w</p:attrName>
                                        </p:attrNameLst>
                                      </p:cBhvr>
                                      <p:tavLst>
                                        <p:tav tm="0">
                                          <p:val>
                                            <p:fltVal val="0"/>
                                          </p:val>
                                        </p:tav>
                                        <p:tav tm="100000">
                                          <p:val>
                                            <p:strVal val="#ppt_w"/>
                                          </p:val>
                                        </p:tav>
                                      </p:tavLst>
                                    </p:anim>
                                    <p:anim calcmode="lin" valueType="num">
                                      <p:cBhvr>
                                        <p:cTn id="39" dur="500" fill="hold"/>
                                        <p:tgtEl>
                                          <p:spTgt spid="144"/>
                                        </p:tgtEl>
                                        <p:attrNameLst>
                                          <p:attrName>ppt_h</p:attrName>
                                        </p:attrNameLst>
                                      </p:cBhvr>
                                      <p:tavLst>
                                        <p:tav tm="0">
                                          <p:val>
                                            <p:fltVal val="0"/>
                                          </p:val>
                                        </p:tav>
                                        <p:tav tm="100000">
                                          <p:val>
                                            <p:strVal val="#ppt_h"/>
                                          </p:val>
                                        </p:tav>
                                      </p:tavLst>
                                    </p:anim>
                                    <p:animEffect transition="in" filter="fade">
                                      <p:cBhvr>
                                        <p:cTn id="40" dur="500"/>
                                        <p:tgtEl>
                                          <p:spTgt spid="144"/>
                                        </p:tgtEl>
                                      </p:cBhvr>
                                    </p:animEffect>
                                  </p:childTnLst>
                                </p:cTn>
                              </p:par>
                            </p:childTnLst>
                          </p:cTn>
                        </p:par>
                        <p:par>
                          <p:cTn id="41" fill="hold" nodeType="afterGroup">
                            <p:stCondLst>
                              <p:cond delay="3500"/>
                            </p:stCondLst>
                            <p:childTnLst>
                              <p:par>
                                <p:cTn id="42" presetID="42" presetClass="entr" presetSubtype="0" fill="hold" nodeType="after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fade">
                                      <p:cBhvr>
                                        <p:cTn id="44" dur="1000"/>
                                        <p:tgtEl>
                                          <p:spTgt spid="120"/>
                                        </p:tgtEl>
                                      </p:cBhvr>
                                    </p:animEffect>
                                    <p:anim calcmode="lin" valueType="num">
                                      <p:cBhvr>
                                        <p:cTn id="45" dur="1000" fill="hold"/>
                                        <p:tgtEl>
                                          <p:spTgt spid="120"/>
                                        </p:tgtEl>
                                        <p:attrNameLst>
                                          <p:attrName>ppt_x</p:attrName>
                                        </p:attrNameLst>
                                      </p:cBhvr>
                                      <p:tavLst>
                                        <p:tav tm="0">
                                          <p:val>
                                            <p:strVal val="#ppt_x"/>
                                          </p:val>
                                        </p:tav>
                                        <p:tav tm="100000">
                                          <p:val>
                                            <p:strVal val="#ppt_x"/>
                                          </p:val>
                                        </p:tav>
                                      </p:tavLst>
                                    </p:anim>
                                    <p:anim calcmode="lin" valueType="num">
                                      <p:cBhvr>
                                        <p:cTn id="46" dur="1000" fill="hold"/>
                                        <p:tgtEl>
                                          <p:spTgt spid="120"/>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23"/>
                                        </p:tgtEl>
                                        <p:attrNameLst>
                                          <p:attrName>style.visibility</p:attrName>
                                        </p:attrNameLst>
                                      </p:cBhvr>
                                      <p:to>
                                        <p:strVal val="visible"/>
                                      </p:to>
                                    </p:set>
                                    <p:animEffect transition="in" filter="fade">
                                      <p:cBhvr>
                                        <p:cTn id="49" dur="1000"/>
                                        <p:tgtEl>
                                          <p:spTgt spid="123"/>
                                        </p:tgtEl>
                                      </p:cBhvr>
                                    </p:animEffect>
                                    <p:anim calcmode="lin" valueType="num">
                                      <p:cBhvr>
                                        <p:cTn id="50" dur="1000" fill="hold"/>
                                        <p:tgtEl>
                                          <p:spTgt spid="123"/>
                                        </p:tgtEl>
                                        <p:attrNameLst>
                                          <p:attrName>ppt_x</p:attrName>
                                        </p:attrNameLst>
                                      </p:cBhvr>
                                      <p:tavLst>
                                        <p:tav tm="0">
                                          <p:val>
                                            <p:strVal val="#ppt_x"/>
                                          </p:val>
                                        </p:tav>
                                        <p:tav tm="100000">
                                          <p:val>
                                            <p:strVal val="#ppt_x"/>
                                          </p:val>
                                        </p:tav>
                                      </p:tavLst>
                                    </p:anim>
                                    <p:anim calcmode="lin" valueType="num">
                                      <p:cBhvr>
                                        <p:cTn id="51" dur="1000" fill="hold"/>
                                        <p:tgtEl>
                                          <p:spTgt spid="12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126"/>
                                        </p:tgtEl>
                                        <p:attrNameLst>
                                          <p:attrName>style.visibility</p:attrName>
                                        </p:attrNameLst>
                                      </p:cBhvr>
                                      <p:to>
                                        <p:strVal val="visible"/>
                                      </p:to>
                                    </p:set>
                                    <p:animEffect transition="in" filter="fade">
                                      <p:cBhvr>
                                        <p:cTn id="54" dur="1000"/>
                                        <p:tgtEl>
                                          <p:spTgt spid="126"/>
                                        </p:tgtEl>
                                      </p:cBhvr>
                                    </p:animEffect>
                                    <p:anim calcmode="lin" valueType="num">
                                      <p:cBhvr>
                                        <p:cTn id="55" dur="1000" fill="hold"/>
                                        <p:tgtEl>
                                          <p:spTgt spid="126"/>
                                        </p:tgtEl>
                                        <p:attrNameLst>
                                          <p:attrName>ppt_x</p:attrName>
                                        </p:attrNameLst>
                                      </p:cBhvr>
                                      <p:tavLst>
                                        <p:tav tm="0">
                                          <p:val>
                                            <p:strVal val="#ppt_x"/>
                                          </p:val>
                                        </p:tav>
                                        <p:tav tm="100000">
                                          <p:val>
                                            <p:strVal val="#ppt_x"/>
                                          </p:val>
                                        </p:tav>
                                      </p:tavLst>
                                    </p:anim>
                                    <p:anim calcmode="lin" valueType="num">
                                      <p:cBhvr>
                                        <p:cTn id="56" dur="1000" fill="hold"/>
                                        <p:tgtEl>
                                          <p:spTgt spid="126"/>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900"/>
                                  </p:stCondLst>
                                  <p:childTnLst>
                                    <p:set>
                                      <p:cBhvr>
                                        <p:cTn id="58" dur="1" fill="hold">
                                          <p:stCondLst>
                                            <p:cond delay="0"/>
                                          </p:stCondLst>
                                        </p:cTn>
                                        <p:tgtEl>
                                          <p:spTgt spid="129"/>
                                        </p:tgtEl>
                                        <p:attrNameLst>
                                          <p:attrName>style.visibility</p:attrName>
                                        </p:attrNameLst>
                                      </p:cBhvr>
                                      <p:to>
                                        <p:strVal val="visible"/>
                                      </p:to>
                                    </p:set>
                                    <p:animEffect transition="in" filter="fade">
                                      <p:cBhvr>
                                        <p:cTn id="59" dur="1000"/>
                                        <p:tgtEl>
                                          <p:spTgt spid="129"/>
                                        </p:tgtEl>
                                      </p:cBhvr>
                                    </p:animEffect>
                                    <p:anim calcmode="lin" valueType="num">
                                      <p:cBhvr>
                                        <p:cTn id="60" dur="1000" fill="hold"/>
                                        <p:tgtEl>
                                          <p:spTgt spid="129"/>
                                        </p:tgtEl>
                                        <p:attrNameLst>
                                          <p:attrName>ppt_x</p:attrName>
                                        </p:attrNameLst>
                                      </p:cBhvr>
                                      <p:tavLst>
                                        <p:tav tm="0">
                                          <p:val>
                                            <p:strVal val="#ppt_x"/>
                                          </p:val>
                                        </p:tav>
                                        <p:tav tm="100000">
                                          <p:val>
                                            <p:strVal val="#ppt_x"/>
                                          </p:val>
                                        </p:tav>
                                      </p:tavLst>
                                    </p:anim>
                                    <p:anim calcmode="lin" valueType="num">
                                      <p:cBhvr>
                                        <p:cTn id="61" dur="1000" fill="hold"/>
                                        <p:tgtEl>
                                          <p:spTgt spid="12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1200"/>
                                  </p:stCondLst>
                                  <p:childTnLst>
                                    <p:set>
                                      <p:cBhvr>
                                        <p:cTn id="63" dur="1" fill="hold">
                                          <p:stCondLst>
                                            <p:cond delay="0"/>
                                          </p:stCondLst>
                                        </p:cTn>
                                        <p:tgtEl>
                                          <p:spTgt spid="132"/>
                                        </p:tgtEl>
                                        <p:attrNameLst>
                                          <p:attrName>style.visibility</p:attrName>
                                        </p:attrNameLst>
                                      </p:cBhvr>
                                      <p:to>
                                        <p:strVal val="visible"/>
                                      </p:to>
                                    </p:set>
                                    <p:animEffect transition="in" filter="fade">
                                      <p:cBhvr>
                                        <p:cTn id="64" dur="1000"/>
                                        <p:tgtEl>
                                          <p:spTgt spid="132"/>
                                        </p:tgtEl>
                                      </p:cBhvr>
                                    </p:animEffect>
                                    <p:anim calcmode="lin" valueType="num">
                                      <p:cBhvr>
                                        <p:cTn id="65" dur="1000" fill="hold"/>
                                        <p:tgtEl>
                                          <p:spTgt spid="132"/>
                                        </p:tgtEl>
                                        <p:attrNameLst>
                                          <p:attrName>ppt_x</p:attrName>
                                        </p:attrNameLst>
                                      </p:cBhvr>
                                      <p:tavLst>
                                        <p:tav tm="0">
                                          <p:val>
                                            <p:strVal val="#ppt_x"/>
                                          </p:val>
                                        </p:tav>
                                        <p:tav tm="100000">
                                          <p:val>
                                            <p:strVal val="#ppt_x"/>
                                          </p:val>
                                        </p:tav>
                                      </p:tavLst>
                                    </p:anim>
                                    <p:anim calcmode="lin" valueType="num">
                                      <p:cBhvr>
                                        <p:cTn id="66"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build="p"/>
      <p:bldP spid="119"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7" name="直接连接符 46"/>
          <p:cNvCxnSpPr/>
          <p:nvPr/>
        </p:nvCxnSpPr>
        <p:spPr>
          <a:xfrm flipH="1">
            <a:off x="5924717" y="338069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0084" y="4247835"/>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685583" y="3373249"/>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706386" y="215928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798" y="1218329"/>
            <a:ext cx="707403" cy="178728"/>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115208" y="1952292"/>
            <a:ext cx="817690" cy="714916"/>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79057"/>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02</a:t>
              </a:r>
              <a:endParaRPr kumimoji="0" lang="zh-CN" altLang="en-US" sz="2400" b="0" i="0" u="none" strike="noStrike" kern="1200" cap="none" spc="0" normalizeH="0" baseline="-300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4119540" y="1387742"/>
            <a:ext cx="817690" cy="714917"/>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27721"/>
            </a:xfrm>
            <a:prstGeom prst="rect">
              <a:avLst/>
            </a:prstGeom>
            <a:noFill/>
            <a:ln w="38100">
              <a:noFill/>
            </a:ln>
          </p:spPr>
          <p:txBody>
            <a:bodyPr wrap="squar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01</a:t>
              </a:r>
              <a:endParaRPr kumimoji="0" lang="zh-CN" altLang="en-US" sz="2400" b="0" i="0" u="none" strike="noStrike" kern="1200" cap="none" spc="0" normalizeH="0" baseline="-300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5107028" y="3023238"/>
            <a:ext cx="817690"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27721"/>
            </a:xfrm>
            <a:prstGeom prst="rect">
              <a:avLst/>
            </a:prstGeom>
            <a:noFill/>
            <a:ln w="38100">
              <a:noFill/>
            </a:ln>
          </p:spPr>
          <p:txBody>
            <a:bodyPr wrap="squar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03</a:t>
              </a:r>
              <a:endParaRPr kumimoji="0" lang="zh-CN" altLang="en-US" sz="2400" b="0" i="0" u="none" strike="noStrike" kern="1200" cap="none" spc="0" normalizeH="0" baseline="-300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3101231" y="3014501"/>
            <a:ext cx="817690" cy="714917"/>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83708"/>
              <a:ext cx="820724" cy="727721"/>
            </a:xfrm>
            <a:prstGeom prst="rect">
              <a:avLst/>
            </a:prstGeom>
            <a:noFill/>
            <a:ln w="38100">
              <a:noFill/>
            </a:ln>
          </p:spPr>
          <p:txBody>
            <a:bodyPr wrap="squar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05</a:t>
              </a:r>
              <a:endParaRPr kumimoji="0" lang="zh-CN" altLang="en-US" sz="2400" b="0" i="0" u="none" strike="noStrike" kern="1200" cap="none" spc="0" normalizeH="0" baseline="-300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3122033" y="1923678"/>
            <a:ext cx="817690" cy="714916"/>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79057"/>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06</a:t>
              </a:r>
              <a:endParaRPr kumimoji="0" lang="zh-CN" altLang="en-US" sz="2400" b="0" i="0" u="none" strike="noStrike" kern="1200" cap="none" spc="0" normalizeH="0" baseline="-300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2594291" y="1059582"/>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此处添加标题</a:t>
            </a:r>
            <a:endParaRPr kumimoji="0" lang="en-US" altLang="zh-CN"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73" name="矩形 47"/>
          <p:cNvSpPr>
            <a:spLocks noChangeArrowheads="1"/>
          </p:cNvSpPr>
          <p:nvPr/>
        </p:nvSpPr>
        <p:spPr bwMode="auto">
          <a:xfrm>
            <a:off x="1331640" y="1307696"/>
            <a:ext cx="2234476" cy="4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您的内容打在这里，或者通过复制您的文本后，在此框中选择粘贴</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4" name="矩形 73"/>
          <p:cNvSpPr/>
          <p:nvPr/>
        </p:nvSpPr>
        <p:spPr>
          <a:xfrm>
            <a:off x="1681203" y="2001842"/>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此处添加标题</a:t>
            </a:r>
            <a:endParaRPr kumimoji="0" lang="en-US" altLang="zh-CN"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75" name="矩形 47"/>
          <p:cNvSpPr>
            <a:spLocks noChangeArrowheads="1"/>
          </p:cNvSpPr>
          <p:nvPr/>
        </p:nvSpPr>
        <p:spPr bwMode="auto">
          <a:xfrm>
            <a:off x="942340" y="2249955"/>
            <a:ext cx="1707622"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您的内容打在这里，或者通过复制您的文本后，在此框中选择粘贴</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6" name="矩形 75"/>
          <p:cNvSpPr/>
          <p:nvPr/>
        </p:nvSpPr>
        <p:spPr>
          <a:xfrm>
            <a:off x="1660401" y="3125138"/>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此处添加标题</a:t>
            </a:r>
            <a:endParaRPr kumimoji="0" lang="en-US" altLang="zh-CN"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77" name="矩形 47"/>
          <p:cNvSpPr>
            <a:spLocks noChangeArrowheads="1"/>
          </p:cNvSpPr>
          <p:nvPr/>
        </p:nvSpPr>
        <p:spPr bwMode="auto">
          <a:xfrm>
            <a:off x="921537" y="3373249"/>
            <a:ext cx="1707621"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您的内容打在这里，或者通过复制您的文本后，在此框中选择粘贴</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8" name="矩形 77"/>
          <p:cNvSpPr/>
          <p:nvPr/>
        </p:nvSpPr>
        <p:spPr>
          <a:xfrm>
            <a:off x="6361016" y="1628331"/>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此处添加标题</a:t>
            </a:r>
            <a:endParaRPr kumimoji="0" lang="en-US" altLang="zh-CN"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79" name="矩形 47"/>
          <p:cNvSpPr>
            <a:spLocks noChangeArrowheads="1"/>
          </p:cNvSpPr>
          <p:nvPr/>
        </p:nvSpPr>
        <p:spPr bwMode="auto">
          <a:xfrm>
            <a:off x="6380670" y="1887161"/>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您的内容打在这里，或者通过复制您的文本后，在此框中选择粘贴</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0" name="矩形 79"/>
          <p:cNvSpPr/>
          <p:nvPr/>
        </p:nvSpPr>
        <p:spPr>
          <a:xfrm>
            <a:off x="6382865" y="2921879"/>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此处添加标题</a:t>
            </a:r>
            <a:endParaRPr kumimoji="0" lang="en-US" altLang="zh-CN"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81" name="矩形 47"/>
          <p:cNvSpPr>
            <a:spLocks noChangeArrowheads="1"/>
          </p:cNvSpPr>
          <p:nvPr/>
        </p:nvSpPr>
        <p:spPr bwMode="auto">
          <a:xfrm>
            <a:off x="6395300" y="3180710"/>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您的内容打在这里，或者通过复制您的文本后，在此框中选择粘贴</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2" name="矩形 81"/>
          <p:cNvSpPr/>
          <p:nvPr/>
        </p:nvSpPr>
        <p:spPr>
          <a:xfrm>
            <a:off x="5678017" y="3897091"/>
            <a:ext cx="971823" cy="231996"/>
          </a:xfrm>
          <a:prstGeom prst="rect">
            <a:avLst/>
          </a:prstGeom>
        </p:spPr>
        <p:txBody>
          <a:bodyPr wrap="none" lIns="62112" tIns="31056" rIns="62112" bIns="31056">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此处添加标题</a:t>
            </a:r>
            <a:endParaRPr kumimoji="0" lang="en-US" altLang="zh-CN"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83" name="矩形 47"/>
          <p:cNvSpPr>
            <a:spLocks noChangeArrowheads="1"/>
          </p:cNvSpPr>
          <p:nvPr/>
        </p:nvSpPr>
        <p:spPr bwMode="auto">
          <a:xfrm>
            <a:off x="5697675" y="4155924"/>
            <a:ext cx="2198750" cy="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您的内容打在这里，或者通过复制您的文本后，在此框中选择粘贴</a:t>
            </a:r>
            <a:endPar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84" name="组合 83"/>
          <p:cNvGrpSpPr/>
          <p:nvPr/>
        </p:nvGrpSpPr>
        <p:grpSpPr>
          <a:xfrm flipH="1">
            <a:off x="5748086" y="1783021"/>
            <a:ext cx="600459" cy="178728"/>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8" y="2289632"/>
            <a:ext cx="1281625" cy="1082733"/>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7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49"/>
              <a:ext cx="1157998" cy="1131762"/>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90" name="TextBox 89"/>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69" name="组合 68"/>
          <p:cNvGrpSpPr/>
          <p:nvPr/>
        </p:nvGrpSpPr>
        <p:grpSpPr>
          <a:xfrm>
            <a:off x="4119540" y="3538778"/>
            <a:ext cx="817690" cy="714916"/>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79057"/>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04</a:t>
              </a:r>
              <a:endParaRPr kumimoji="0" lang="zh-CN" altLang="en-US" sz="2400" b="0" i="0" u="none" strike="noStrike" kern="1200" cap="none" spc="0" normalizeH="0" baseline="-300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0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nodeType="afterGroup">
                            <p:stCondLst>
                              <p:cond delay="17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nodeType="afterGroup">
                            <p:stCondLst>
                              <p:cond delay="22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75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nodeType="afterGroup">
                            <p:stCondLst>
                              <p:cond delay="325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nodeType="afterGroup">
                            <p:stCondLst>
                              <p:cond delay="375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nodeType="afterGroup">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nodeType="afterGroup">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575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nodeType="afterGroup">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nodeType="afterGroup">
                            <p:stCondLst>
                              <p:cond delay="675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72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nodeType="afterGroup">
                            <p:stCondLst>
                              <p:cond delay="750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nodeType="afterGroup">
                            <p:stCondLst>
                              <p:cond delay="800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8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nodeType="afterGroup">
                            <p:stCondLst>
                              <p:cond delay="875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6" name="图片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79" name="矩形 78"/>
          <p:cNvSpPr/>
          <p:nvPr/>
        </p:nvSpPr>
        <p:spPr>
          <a:xfrm>
            <a:off x="0" y="1448918"/>
            <a:ext cx="9144000" cy="969534"/>
          </a:xfrm>
          <a:prstGeom prst="rect">
            <a:avLst/>
          </a:prstGeom>
          <a:solidFill>
            <a:srgbClr val="0214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0" name="文本框 17"/>
          <p:cNvSpPr txBox="1"/>
          <p:nvPr/>
        </p:nvSpPr>
        <p:spPr>
          <a:xfrm>
            <a:off x="3337583" y="1672075"/>
            <a:ext cx="4257871" cy="584775"/>
          </a:xfrm>
          <a:prstGeom prst="rect">
            <a:avLst/>
          </a:prstGeom>
          <a:noFill/>
        </p:spPr>
        <p:txBody>
          <a:bodyPr wrap="square" rtlCol="0">
            <a:spAutoFit/>
          </a:bodyPr>
          <a:lstStyle/>
          <a:p>
            <a:pPr defTabSz="914400"/>
            <a:r>
              <a:rPr lang="zh-CN" altLang="en-US" sz="3200" b="1">
                <a:solidFill>
                  <a:prstClr val="white"/>
                </a:solidFill>
                <a:latin typeface="微软雅黑" panose="020b0503020204020204" pitchFamily="34" charset="-122"/>
                <a:ea typeface="微软雅黑" panose="020b0503020204020204" pitchFamily="34" charset="-122"/>
              </a:rPr>
              <a:t>单击此处添加文字标题</a:t>
            </a:r>
            <a:endParaRPr lang="en-US" altLang="zh-CN" sz="3200" b="1">
              <a:solidFill>
                <a:prstClr val="white"/>
              </a:solidFill>
              <a:latin typeface="微软雅黑" panose="020b0503020204020204" pitchFamily="34" charset="-122"/>
              <a:ea typeface="微软雅黑" panose="020b0503020204020204" pitchFamily="34" charset="-122"/>
            </a:endParaRPr>
          </a:p>
        </p:txBody>
      </p:sp>
      <p:sp>
        <p:nvSpPr>
          <p:cNvPr id="81" name="文本框 19"/>
          <p:cNvSpPr txBox="1"/>
          <p:nvPr/>
        </p:nvSpPr>
        <p:spPr bwMode="auto">
          <a:xfrm>
            <a:off x="3337583" y="2590122"/>
            <a:ext cx="4257871" cy="955646"/>
          </a:xfrm>
          <a:prstGeom prst="rect">
            <a:avLst/>
          </a:prstGeom>
          <a:solidFill>
            <a:srgbClr val="021446"/>
          </a:solidFill>
        </p:spPr>
        <p:txBody>
          <a:bodyPr wrap="square" lIns="68580" tIns="34290" rIns="68580" bIns="34290">
            <a:spAutoFit/>
          </a:bodyPr>
          <a:lstStyle/>
          <a:p>
            <a:pPr defTabSz="914400">
              <a:lnSpc>
                <a:spcPct val="120000"/>
              </a:lnSpc>
            </a:pPr>
            <a:r>
              <a:rPr lang="zh-CN" altLang="en-US" sz="1200">
                <a:solidFill>
                  <a:schemeClr val="bg1"/>
                </a:solidFill>
                <a:latin typeface="微软雅黑" panose="020b0503020204020204" pitchFamily="34" charset="-122"/>
                <a:ea typeface="微软雅黑" panose="020b0503020204020204" pitchFamily="34" charset="-122"/>
              </a:rPr>
              <a:t>详细内容</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a:solidFill>
                <a:schemeClr val="bg1"/>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3491880" y="806222"/>
            <a:ext cx="414516" cy="414516"/>
            <a:chOff x="3543574" y="4265651"/>
            <a:chExt cx="414516" cy="414516"/>
          </a:xfrm>
        </p:grpSpPr>
        <p:sp>
          <p:nvSpPr>
            <p:cNvPr id="83" name="椭圆 82"/>
            <p:cNvSpPr/>
            <p:nvPr/>
          </p:nvSpPr>
          <p:spPr>
            <a:xfrm>
              <a:off x="3543574"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4" name="组合 83"/>
            <p:cNvGrpSpPr/>
            <p:nvPr/>
          </p:nvGrpSpPr>
          <p:grpSpPr>
            <a:xfrm>
              <a:off x="3629640" y="4325788"/>
              <a:ext cx="259976" cy="261734"/>
              <a:chOff x="5042691" y="2273922"/>
              <a:chExt cx="702937" cy="707690"/>
            </a:xfrm>
            <a:solidFill>
              <a:sysClr val="window" lastClr="FFFFFF"/>
            </a:solidFill>
          </p:grpSpPr>
          <p:sp>
            <p:nvSpPr>
              <p:cNvPr id="85" name="Freeform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86" name="Freeform 13"/>
              <p:cNvSpPr>
                <a:spLocks noEditPoints="1"/>
              </p:cNvSpPr>
              <p:nvPr/>
            </p:nvSpPr>
            <p:spPr bwMode="auto">
              <a:xfrm>
                <a:off x="5042691" y="2273922"/>
                <a:ext cx="529215" cy="655759"/>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87" name="组合 86"/>
          <p:cNvGrpSpPr/>
          <p:nvPr/>
        </p:nvGrpSpPr>
        <p:grpSpPr>
          <a:xfrm>
            <a:off x="4050431" y="806222"/>
            <a:ext cx="414516" cy="414516"/>
            <a:chOff x="4102125" y="4265651"/>
            <a:chExt cx="414516" cy="414516"/>
          </a:xfrm>
        </p:grpSpPr>
        <p:sp>
          <p:nvSpPr>
            <p:cNvPr id="88" name="椭圆 87"/>
            <p:cNvSpPr/>
            <p:nvPr/>
          </p:nvSpPr>
          <p:spPr>
            <a:xfrm>
              <a:off x="4102125"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9" name="组合 88"/>
            <p:cNvGrpSpPr/>
            <p:nvPr/>
          </p:nvGrpSpPr>
          <p:grpSpPr>
            <a:xfrm>
              <a:off x="4199233" y="4358783"/>
              <a:ext cx="238761" cy="198211"/>
              <a:chOff x="3132963" y="3140191"/>
              <a:chExt cx="645573" cy="535933"/>
            </a:xfrm>
            <a:solidFill>
              <a:sysClr val="window" lastClr="FFFFFF"/>
            </a:solidFill>
          </p:grpSpPr>
          <p:sp>
            <p:nvSpPr>
              <p:cNvPr id="90" name="Freeform 226"/>
              <p:cNvSpPr/>
              <p:nvPr/>
            </p:nvSpPr>
            <p:spPr bwMode="auto">
              <a:xfrm>
                <a:off x="3421629" y="3217854"/>
                <a:ext cx="356907" cy="392027"/>
              </a:xfrm>
              <a:custGeom>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1" name="Freeform 227"/>
              <p:cNvSpPr/>
              <p:nvPr/>
            </p:nvSpPr>
            <p:spPr bwMode="auto">
              <a:xfrm>
                <a:off x="3198348" y="3140191"/>
                <a:ext cx="224709" cy="247551"/>
              </a:xfrm>
              <a:custGeom>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2" name="Freeform 228"/>
              <p:cNvSpPr/>
              <p:nvPr/>
            </p:nvSpPr>
            <p:spPr bwMode="auto">
              <a:xfrm>
                <a:off x="3481875" y="3306367"/>
                <a:ext cx="233275" cy="180738"/>
              </a:xfrm>
              <a:custGeom>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3" name="Freeform 229"/>
              <p:cNvSpPr/>
              <p:nvPr/>
            </p:nvSpPr>
            <p:spPr bwMode="auto">
              <a:xfrm>
                <a:off x="3132963" y="3377178"/>
                <a:ext cx="355480" cy="298946"/>
              </a:xfrm>
              <a:custGeom>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2">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4" name="Freeform 230"/>
              <p:cNvSpPr/>
              <p:nvPr/>
            </p:nvSpPr>
            <p:spPr bwMode="auto">
              <a:xfrm>
                <a:off x="3598655" y="3487105"/>
                <a:ext cx="54536" cy="68241"/>
              </a:xfrm>
              <a:custGeom>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0">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5" name="Freeform 231"/>
              <p:cNvSpPr>
                <a:spLocks noEditPoints="1"/>
              </p:cNvSpPr>
              <p:nvPr/>
            </p:nvSpPr>
            <p:spPr bwMode="auto">
              <a:xfrm>
                <a:off x="3666040" y="3486534"/>
                <a:ext cx="47968" cy="67384"/>
              </a:xfrm>
              <a:custGeom>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96" name="组合 95"/>
          <p:cNvGrpSpPr/>
          <p:nvPr/>
        </p:nvGrpSpPr>
        <p:grpSpPr>
          <a:xfrm>
            <a:off x="5129792" y="806222"/>
            <a:ext cx="414516" cy="414516"/>
            <a:chOff x="5181486" y="4265651"/>
            <a:chExt cx="414516" cy="414516"/>
          </a:xfrm>
        </p:grpSpPr>
        <p:sp>
          <p:nvSpPr>
            <p:cNvPr id="97" name="椭圆 96"/>
            <p:cNvSpPr/>
            <p:nvPr/>
          </p:nvSpPr>
          <p:spPr>
            <a:xfrm>
              <a:off x="5181486"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98" name="组合 97"/>
            <p:cNvGrpSpPr/>
            <p:nvPr/>
          </p:nvGrpSpPr>
          <p:grpSpPr>
            <a:xfrm>
              <a:off x="5287222" y="4375239"/>
              <a:ext cx="253419" cy="172633"/>
              <a:chOff x="4895160" y="4287159"/>
              <a:chExt cx="571418" cy="389258"/>
            </a:xfrm>
            <a:solidFill>
              <a:sysClr val="window" lastClr="FFFFFF"/>
            </a:solidFill>
          </p:grpSpPr>
          <p:sp>
            <p:nvSpPr>
              <p:cNvPr id="99" name="Freeform 327"/>
              <p:cNvSpPr>
                <a:spLocks noEditPoints="1"/>
              </p:cNvSpPr>
              <p:nvPr/>
            </p:nvSpPr>
            <p:spPr bwMode="auto">
              <a:xfrm>
                <a:off x="4895160" y="4287159"/>
                <a:ext cx="438051" cy="389258"/>
              </a:xfrm>
              <a:custGeom>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5" name="Freeform 333"/>
              <p:cNvSpPr/>
              <p:nvPr/>
            </p:nvSpPr>
            <p:spPr bwMode="auto">
              <a:xfrm>
                <a:off x="5225867" y="4569073"/>
                <a:ext cx="40119" cy="41203"/>
              </a:xfrm>
              <a:custGeom>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6" name="Freeform 334"/>
              <p:cNvSpPr/>
              <p:nvPr/>
            </p:nvSpPr>
            <p:spPr bwMode="auto">
              <a:xfrm>
                <a:off x="5389594" y="4366311"/>
                <a:ext cx="76984" cy="79153"/>
              </a:xfrm>
              <a:custGeom>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7" name="Freeform 335"/>
              <p:cNvSpPr/>
              <p:nvPr/>
            </p:nvSpPr>
            <p:spPr bwMode="auto">
              <a:xfrm>
                <a:off x="5258396" y="4394503"/>
                <a:ext cx="182160" cy="182160"/>
              </a:xfrm>
              <a:custGeom>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108" name="组合 107"/>
          <p:cNvGrpSpPr/>
          <p:nvPr/>
        </p:nvGrpSpPr>
        <p:grpSpPr>
          <a:xfrm>
            <a:off x="4574743" y="806222"/>
            <a:ext cx="414516" cy="414516"/>
            <a:chOff x="4626437" y="4265651"/>
            <a:chExt cx="414516" cy="414516"/>
          </a:xfrm>
        </p:grpSpPr>
        <p:sp>
          <p:nvSpPr>
            <p:cNvPr id="109" name="椭圆 108"/>
            <p:cNvSpPr/>
            <p:nvPr/>
          </p:nvSpPr>
          <p:spPr>
            <a:xfrm>
              <a:off x="4626437"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10" name="组合 109"/>
            <p:cNvGrpSpPr/>
            <p:nvPr/>
          </p:nvGrpSpPr>
          <p:grpSpPr>
            <a:xfrm>
              <a:off x="4710891" y="4356960"/>
              <a:ext cx="232896" cy="199705"/>
              <a:chOff x="3546346" y="2339026"/>
              <a:chExt cx="897787" cy="769842"/>
            </a:xfrm>
            <a:solidFill>
              <a:sysClr val="window" lastClr="FFFFFF"/>
            </a:solidFill>
          </p:grpSpPr>
          <p:sp>
            <p:nvSpPr>
              <p:cNvPr id="11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2" name="Freeform 228"/>
              <p:cNvSpPr/>
              <p:nvPr/>
            </p:nvSpPr>
            <p:spPr bwMode="auto">
              <a:xfrm>
                <a:off x="3617909" y="2844302"/>
                <a:ext cx="125777" cy="210351"/>
              </a:xfrm>
              <a:custGeom>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3" name="Freeform 229"/>
              <p:cNvSpPr/>
              <p:nvPr/>
            </p:nvSpPr>
            <p:spPr bwMode="auto">
              <a:xfrm>
                <a:off x="3779467" y="2682744"/>
                <a:ext cx="122524" cy="371910"/>
              </a:xfrm>
              <a:custGeom>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4" name="Freeform 230"/>
              <p:cNvSpPr/>
              <p:nvPr/>
            </p:nvSpPr>
            <p:spPr bwMode="auto">
              <a:xfrm>
                <a:off x="3938857" y="2713104"/>
                <a:ext cx="124693" cy="341550"/>
              </a:xfrm>
              <a:custGeom>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5" name="Freeform 231"/>
              <p:cNvSpPr/>
              <p:nvPr/>
            </p:nvSpPr>
            <p:spPr bwMode="auto">
              <a:xfrm>
                <a:off x="4100415" y="2624193"/>
                <a:ext cx="122524" cy="430461"/>
              </a:xfrm>
              <a:custGeom>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6" name="Freeform 232"/>
              <p:cNvSpPr/>
              <p:nvPr/>
            </p:nvSpPr>
            <p:spPr bwMode="auto">
              <a:xfrm>
                <a:off x="4258721" y="2513596"/>
                <a:ext cx="125777" cy="541058"/>
              </a:xfrm>
              <a:custGeom>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50" name="Freeform 233"/>
              <p:cNvSpPr/>
              <p:nvPr/>
            </p:nvSpPr>
            <p:spPr bwMode="auto">
              <a:xfrm>
                <a:off x="3546346" y="2339026"/>
                <a:ext cx="871764" cy="610452"/>
              </a:xfrm>
              <a:custGeom>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grpSp>
      </p:grpSp>
      <p:grpSp>
        <p:nvGrpSpPr>
          <p:cNvPr id="151" name="组合 150"/>
          <p:cNvGrpSpPr/>
          <p:nvPr/>
        </p:nvGrpSpPr>
        <p:grpSpPr>
          <a:xfrm>
            <a:off x="1366956" y="1146457"/>
            <a:ext cx="1586056" cy="1586449"/>
            <a:chOff x="1041891" y="2887277"/>
            <a:chExt cx="1036261" cy="1036518"/>
          </a:xfrm>
        </p:grpSpPr>
        <p:sp>
          <p:nvSpPr>
            <p:cNvPr id="152"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3"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66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rPr>
                <a:t>04</a:t>
              </a:r>
              <a:endParaRPr kumimoji="0" lang="en-US" altLang="zh-CN" sz="66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wheel(1)">
                                      <p:cBhvr>
                                        <p:cTn id="11" dur="650"/>
                                        <p:tgtEl>
                                          <p:spTgt spid="151"/>
                                        </p:tgtEl>
                                      </p:cBhvr>
                                    </p:animEffect>
                                  </p:childTnLst>
                                </p:cTn>
                              </p:par>
                            </p:childTnLst>
                          </p:cTn>
                        </p:par>
                        <p:par>
                          <p:cTn id="12" fill="hold" nodeType="afterGroup">
                            <p:stCondLst>
                              <p:cond delay="1150"/>
                            </p:stCondLst>
                            <p:childTnLst>
                              <p:par>
                                <p:cTn id="13" presetID="53" presetClass="entr" presetSubtype="16"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childTnLst>
                                </p:cTn>
                              </p:par>
                              <p:par>
                                <p:cTn id="18" presetID="53" presetClass="entr" presetSubtype="16" fill="hold" nodeType="withEffect">
                                  <p:stCondLst>
                                    <p:cond delay="300"/>
                                  </p:stCondLst>
                                  <p:childTnLst>
                                    <p:set>
                                      <p:cBhvr>
                                        <p:cTn id="19" dur="1" fill="hold">
                                          <p:stCondLst>
                                            <p:cond delay="0"/>
                                          </p:stCondLst>
                                        </p:cTn>
                                        <p:tgtEl>
                                          <p:spTgt spid="87"/>
                                        </p:tgtEl>
                                        <p:attrNameLst>
                                          <p:attrName>style.visibility</p:attrName>
                                        </p:attrNameLst>
                                      </p:cBhvr>
                                      <p:to>
                                        <p:strVal val="visible"/>
                                      </p:to>
                                    </p:set>
                                    <p:anim calcmode="lin" valueType="num">
                                      <p:cBhvr>
                                        <p:cTn id="20" dur="500" fill="hold"/>
                                        <p:tgtEl>
                                          <p:spTgt spid="87"/>
                                        </p:tgtEl>
                                        <p:attrNameLst>
                                          <p:attrName>ppt_w</p:attrName>
                                        </p:attrNameLst>
                                      </p:cBhvr>
                                      <p:tavLst>
                                        <p:tav tm="0">
                                          <p:val>
                                            <p:fltVal val="0"/>
                                          </p:val>
                                        </p:tav>
                                        <p:tav tm="100000">
                                          <p:val>
                                            <p:strVal val="#ppt_w"/>
                                          </p:val>
                                        </p:tav>
                                      </p:tavLst>
                                    </p:anim>
                                    <p:anim calcmode="lin" valueType="num">
                                      <p:cBhvr>
                                        <p:cTn id="21" dur="500" fill="hold"/>
                                        <p:tgtEl>
                                          <p:spTgt spid="87"/>
                                        </p:tgtEl>
                                        <p:attrNameLst>
                                          <p:attrName>ppt_h</p:attrName>
                                        </p:attrNameLst>
                                      </p:cBhvr>
                                      <p:tavLst>
                                        <p:tav tm="0">
                                          <p:val>
                                            <p:fltVal val="0"/>
                                          </p:val>
                                        </p:tav>
                                        <p:tav tm="100000">
                                          <p:val>
                                            <p:strVal val="#ppt_h"/>
                                          </p:val>
                                        </p:tav>
                                      </p:tavLst>
                                    </p:anim>
                                    <p:animEffect transition="in" filter="fade">
                                      <p:cBhvr>
                                        <p:cTn id="22" dur="500"/>
                                        <p:tgtEl>
                                          <p:spTgt spid="87"/>
                                        </p:tgtEl>
                                      </p:cBhvr>
                                    </p:animEffect>
                                  </p:childTnLst>
                                </p:cTn>
                              </p:par>
                              <p:par>
                                <p:cTn id="23" presetID="53" presetClass="entr" presetSubtype="16" fill="hold" nodeType="withEffect">
                                  <p:stCondLst>
                                    <p:cond delay="6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par>
                                <p:cTn id="28" presetID="53" presetClass="entr" presetSubtype="16" fill="hold" nodeType="withEffect">
                                  <p:stCondLst>
                                    <p:cond delay="90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nodeType="afterGroup">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500"/>
                                        <p:tgtEl>
                                          <p:spTgt spid="80"/>
                                        </p:tgtEl>
                                      </p:cBhvr>
                                    </p:animEffect>
                                  </p:childTnLst>
                                </p:cTn>
                              </p:par>
                            </p:childTnLst>
                          </p:cTn>
                        </p:par>
                        <p:par>
                          <p:cTn id="37" fill="hold" nodeType="afterGroup">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81"/>
                                        </p:tgtEl>
                                        <p:attrNameLst>
                                          <p:attrName>style.visibility</p:attrName>
                                        </p:attrNameLst>
                                      </p:cBhvr>
                                      <p:to>
                                        <p:strVal val="visible"/>
                                      </p:to>
                                    </p:set>
                                    <p:animEffect transition="in" filter="wipe(right)">
                                      <p:cBhvr>
                                        <p:cTn id="4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5" name="TextBox 44"/>
          <p:cNvSpPr txBox="1"/>
          <p:nvPr/>
        </p:nvSpPr>
        <p:spPr>
          <a:xfrm>
            <a:off x="823322" y="205624"/>
            <a:ext cx="2236510" cy="400110"/>
          </a:xfrm>
          <a:prstGeom prst="rect">
            <a:avLst/>
          </a:prstGeom>
          <a:noFill/>
        </p:spPr>
        <p:txBody>
          <a:bodyPr wrap="non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点击添加标题文本</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5227113" y="1649108"/>
            <a:ext cx="2513240" cy="2513240"/>
            <a:chOff x="5136360" y="1299207"/>
            <a:chExt cx="3142800" cy="3142800"/>
          </a:xfrm>
        </p:grpSpPr>
        <p:sp>
          <p:nvSpPr>
            <p:cNvPr id="87" name="Oval 18"/>
            <p:cNvSpPr/>
            <p:nvPr/>
          </p:nvSpPr>
          <p:spPr>
            <a:xfrm>
              <a:off x="5136360" y="1299207"/>
              <a:ext cx="3142800" cy="3142800"/>
            </a:xfrm>
            <a:prstGeom prst="ellipse">
              <a:avLst/>
            </a:prstGeom>
            <a:solidFill>
              <a:schemeClr val="accent4"/>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88" name="TextBox 87"/>
            <p:cNvSpPr txBox="1"/>
            <p:nvPr/>
          </p:nvSpPr>
          <p:spPr>
            <a:xfrm>
              <a:off x="5652171" y="3110883"/>
              <a:ext cx="2124555" cy="692773"/>
            </a:xfrm>
            <a:prstGeom prst="rect">
              <a:avLst/>
            </a:prstGeom>
            <a:noFill/>
          </p:spPr>
          <p:txBody>
            <a:bodyPr wrap="square" lIns="0" tIns="0" rIns="0" bIns="0" rtlCol="0">
              <a:spAutoFit/>
            </a:bodyPr>
            <a:lstStyle/>
            <a:p>
              <a:pPr algn="ctr">
                <a:lnSpc>
                  <a:spcPct val="120000"/>
                </a:lnSpc>
              </a:pPr>
              <a:r>
                <a:rPr lang="zh-CN" altLang="en-US" sz="100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bg1"/>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5992957" y="1822648"/>
              <a:ext cx="1453301" cy="846722"/>
            </a:xfrm>
            <a:prstGeom prst="rect">
              <a:avLst/>
            </a:prstGeom>
            <a:noFill/>
          </p:spPr>
          <p:txBody>
            <a:bodyPr wrap="none" lIns="0" tIns="0" rIns="0" bIns="0" rtlCol="0">
              <a:spAutoFit/>
            </a:bodyPr>
            <a:lstStyle/>
            <a:p>
              <a:pPr algn="ctr"/>
              <a:r>
                <a:rPr lang="en-US" sz="4400">
                  <a:solidFill>
                    <a:schemeClr val="bg1"/>
                  </a:solidFill>
                  <a:latin typeface="微软雅黑" panose="020b0503020204020204" pitchFamily="34" charset="-122"/>
                  <a:ea typeface="微软雅黑" panose="020b0503020204020204" pitchFamily="34" charset="-122"/>
                  <a:cs typeface="Roboto Regular"/>
                </a:rPr>
                <a:t>86%</a:t>
              </a:r>
              <a:endParaRPr lang="en-US" sz="4400">
                <a:solidFill>
                  <a:schemeClr val="bg1"/>
                </a:solidFill>
                <a:latin typeface="微软雅黑" panose="020b0503020204020204" pitchFamily="34" charset="-122"/>
                <a:ea typeface="微软雅黑" panose="020b0503020204020204" pitchFamily="34" charset="-122"/>
                <a:cs typeface="Roboto Regular"/>
              </a:endParaRPr>
            </a:p>
          </p:txBody>
        </p:sp>
        <p:sp>
          <p:nvSpPr>
            <p:cNvPr id="90" name="TextBox 89"/>
            <p:cNvSpPr txBox="1"/>
            <p:nvPr/>
          </p:nvSpPr>
          <p:spPr>
            <a:xfrm>
              <a:off x="5909931" y="2707136"/>
              <a:ext cx="1539496" cy="307899"/>
            </a:xfrm>
            <a:prstGeom prst="rect">
              <a:avLst/>
            </a:prstGeom>
            <a:noFill/>
          </p:spPr>
          <p:txBody>
            <a:bodyPr wrap="none" lIns="0" tIns="0" rIns="0" bIns="0"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点击输入标题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1115616" y="1221312"/>
            <a:ext cx="2372639" cy="2372639"/>
            <a:chOff x="909267" y="1241284"/>
            <a:chExt cx="2506980" cy="2506980"/>
          </a:xfrm>
        </p:grpSpPr>
        <p:sp>
          <p:nvSpPr>
            <p:cNvPr id="92" name="Oval 16"/>
            <p:cNvSpPr/>
            <p:nvPr/>
          </p:nvSpPr>
          <p:spPr>
            <a:xfrm>
              <a:off x="909267" y="1241284"/>
              <a:ext cx="2506980" cy="2506980"/>
            </a:xfrm>
            <a:prstGeom prst="ellipse">
              <a:avLst/>
            </a:prstGeom>
            <a:solidFill>
              <a:schemeClr val="accent1"/>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3" name="TextBox 92"/>
            <p:cNvSpPr txBox="1"/>
            <p:nvPr/>
          </p:nvSpPr>
          <p:spPr>
            <a:xfrm>
              <a:off x="1261338" y="2666615"/>
              <a:ext cx="1798494" cy="553998"/>
            </a:xfrm>
            <a:prstGeom prst="rect">
              <a:avLst/>
            </a:prstGeom>
            <a:noFill/>
          </p:spPr>
          <p:txBody>
            <a:bodyPr wrap="square" lIns="0" tIns="0" rIns="0" bIns="0" rtlCol="0">
              <a:spAutoFit/>
            </a:bodyPr>
            <a:lstStyle/>
            <a:p>
              <a:pPr algn="ctr">
                <a:lnSpc>
                  <a:spcPct val="120000"/>
                </a:lnSpc>
              </a:pPr>
              <a:r>
                <a:rPr lang="zh-CN" altLang="en-US" sz="100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bg1"/>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1614212" y="1637353"/>
              <a:ext cx="1119579" cy="650406"/>
            </a:xfrm>
            <a:prstGeom prst="rect">
              <a:avLst/>
            </a:prstGeom>
            <a:noFill/>
          </p:spPr>
          <p:txBody>
            <a:bodyPr wrap="none" lIns="0" tIns="0" rIns="0" bIns="0" rtlCol="0">
              <a:spAutoFit/>
            </a:bodyPr>
            <a:lstStyle/>
            <a:p>
              <a:pPr algn="ctr"/>
              <a:r>
                <a:rPr lang="en-US" sz="4000">
                  <a:solidFill>
                    <a:schemeClr val="bg1"/>
                  </a:solidFill>
                  <a:latin typeface="微软雅黑" panose="020b0503020204020204" pitchFamily="34" charset="-122"/>
                  <a:ea typeface="微软雅黑" panose="020b0503020204020204" pitchFamily="34" charset="-122"/>
                  <a:cs typeface="Roboto Regular"/>
                </a:rPr>
                <a:t>76%</a:t>
              </a:r>
              <a:endParaRPr lang="en-US" sz="4000">
                <a:solidFill>
                  <a:schemeClr val="bg1"/>
                </a:solidFill>
                <a:latin typeface="微软雅黑" panose="020b0503020204020204" pitchFamily="34" charset="-122"/>
                <a:ea typeface="微软雅黑" panose="020b0503020204020204" pitchFamily="34" charset="-122"/>
                <a:cs typeface="Roboto Regular"/>
              </a:endParaRPr>
            </a:p>
          </p:txBody>
        </p:sp>
        <p:sp>
          <p:nvSpPr>
            <p:cNvPr id="95" name="TextBox 94"/>
            <p:cNvSpPr txBox="1"/>
            <p:nvPr/>
          </p:nvSpPr>
          <p:spPr>
            <a:xfrm>
              <a:off x="1475656" y="2306575"/>
              <a:ext cx="1384995" cy="276999"/>
            </a:xfrm>
            <a:prstGeom prst="rect">
              <a:avLst/>
            </a:prstGeom>
            <a:noFill/>
          </p:spPr>
          <p:txBody>
            <a:bodyPr wrap="none" lIns="0" tIns="0" rIns="0" bIns="0"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点击输入标题</a:t>
              </a:r>
              <a:endParaRPr lang="zh-CN" altLang="en-US" b="1">
                <a:solidFill>
                  <a:schemeClr val="bg1"/>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2995947" y="2605470"/>
            <a:ext cx="2034540" cy="2034540"/>
            <a:chOff x="2923938" y="2625442"/>
            <a:chExt cx="2034540" cy="2034540"/>
          </a:xfrm>
        </p:grpSpPr>
        <p:sp>
          <p:nvSpPr>
            <p:cNvPr id="97" name="Oval 14"/>
            <p:cNvSpPr/>
            <p:nvPr/>
          </p:nvSpPr>
          <p:spPr>
            <a:xfrm>
              <a:off x="2923938" y="2625442"/>
              <a:ext cx="2034540" cy="2034540"/>
            </a:xfrm>
            <a:prstGeom prst="ellipse">
              <a:avLst/>
            </a:prstGeom>
            <a:solidFill>
              <a:schemeClr val="accent2"/>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98" name="TextBox 97"/>
            <p:cNvSpPr txBox="1"/>
            <p:nvPr/>
          </p:nvSpPr>
          <p:spPr>
            <a:xfrm>
              <a:off x="3256432" y="3700222"/>
              <a:ext cx="1400331" cy="147733"/>
            </a:xfrm>
            <a:prstGeom prst="rect">
              <a:avLst/>
            </a:prstGeom>
            <a:noFill/>
          </p:spPr>
          <p:txBody>
            <a:bodyPr wrap="square" lIns="0" tIns="0" rIns="0" bIns="0" rtlCol="0">
              <a:spAutoFit/>
            </a:bodyPr>
            <a:lstStyle/>
            <a:p>
              <a:pPr algn="ctr">
                <a:lnSpc>
                  <a:spcPct val="120000"/>
                </a:lnSpc>
              </a:pPr>
              <a:r>
                <a:rPr lang="zh-CN" altLang="en-US" sz="800">
                  <a:solidFill>
                    <a:schemeClr val="bg1"/>
                  </a:solidFill>
                  <a:latin typeface="微软雅黑" panose="020b0503020204020204" pitchFamily="34" charset="-122"/>
                  <a:ea typeface="微软雅黑" panose="020b0503020204020204" pitchFamily="34" charset="-122"/>
                </a:rPr>
                <a:t>点击输入本栏的具体文字，简</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3529234" y="2957625"/>
              <a:ext cx="846386" cy="492443"/>
            </a:xfrm>
            <a:prstGeom prst="rect">
              <a:avLst/>
            </a:prstGeom>
            <a:noFill/>
          </p:spPr>
          <p:txBody>
            <a:bodyPr wrap="none" lIns="0" tIns="0" rIns="0" bIns="0" rtlCol="0">
              <a:spAutoFit/>
            </a:bodyPr>
            <a:lstStyle/>
            <a:p>
              <a:pPr algn="ctr"/>
              <a:r>
                <a:rPr lang="en-US" sz="3200">
                  <a:solidFill>
                    <a:schemeClr val="bg1"/>
                  </a:solidFill>
                  <a:latin typeface="微软雅黑" panose="020b0503020204020204" pitchFamily="34" charset="-122"/>
                  <a:ea typeface="微软雅黑" panose="020b0503020204020204" pitchFamily="34" charset="-122"/>
                  <a:cs typeface="Roboto Regular"/>
                </a:rPr>
                <a:t>53%</a:t>
              </a:r>
              <a:endParaRPr lang="en-US" sz="3200">
                <a:solidFill>
                  <a:schemeClr val="bg1"/>
                </a:solidFill>
                <a:latin typeface="微软雅黑" panose="020b0503020204020204" pitchFamily="34" charset="-122"/>
                <a:ea typeface="微软雅黑" panose="020b0503020204020204" pitchFamily="34" charset="-122"/>
                <a:cs typeface="Roboto Regular"/>
              </a:endParaRPr>
            </a:p>
          </p:txBody>
        </p:sp>
        <p:sp>
          <p:nvSpPr>
            <p:cNvPr id="100" name="TextBox 99"/>
            <p:cNvSpPr txBox="1"/>
            <p:nvPr/>
          </p:nvSpPr>
          <p:spPr>
            <a:xfrm>
              <a:off x="3563888" y="3499899"/>
              <a:ext cx="769441" cy="153888"/>
            </a:xfrm>
            <a:prstGeom prst="rect">
              <a:avLst/>
            </a:prstGeom>
            <a:noFill/>
          </p:spPr>
          <p:txBody>
            <a:bodyPr wrap="none" lIns="0" tIns="0" rIns="0" bIns="0" rtlCol="0">
              <a:spAutoFit/>
            </a:bodyPr>
            <a:lstStyle/>
            <a:p>
              <a:pPr algn="ctr"/>
              <a:r>
                <a:rPr lang="zh-CN" altLang="en-US" sz="1000" b="1">
                  <a:solidFill>
                    <a:schemeClr val="bg1"/>
                  </a:solidFill>
                  <a:latin typeface="微软雅黑" panose="020b0503020204020204" pitchFamily="34" charset="-122"/>
                  <a:ea typeface="微软雅黑" panose="020b0503020204020204" pitchFamily="34" charset="-122"/>
                </a:rPr>
                <a:t>点击输入标题</a:t>
              </a:r>
              <a:endParaRPr lang="zh-CN" altLang="en-US" sz="1000" b="1">
                <a:solidFill>
                  <a:schemeClr val="bg1"/>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3815083" y="1131590"/>
            <a:ext cx="1663582" cy="1663582"/>
            <a:chOff x="3743074" y="1151562"/>
            <a:chExt cx="1663582" cy="1663582"/>
          </a:xfrm>
        </p:grpSpPr>
        <p:sp>
          <p:nvSpPr>
            <p:cNvPr id="102" name="Oval 17"/>
            <p:cNvSpPr/>
            <p:nvPr/>
          </p:nvSpPr>
          <p:spPr>
            <a:xfrm>
              <a:off x="3743074" y="1151562"/>
              <a:ext cx="1663582" cy="1663582"/>
            </a:xfrm>
            <a:prstGeom prst="ellipse">
              <a:avLst/>
            </a:prstGeom>
            <a:solidFill>
              <a:schemeClr val="accent3"/>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a:solidFill>
                    <a:schemeClr val="bg1"/>
                  </a:solidFill>
                  <a:latin typeface="微软雅黑" panose="020b0503020204020204" pitchFamily="34" charset="-122"/>
                  <a:ea typeface="微软雅黑" panose="020b0503020204020204" pitchFamily="34" charset="-122"/>
                  <a:cs typeface="Roboto Regular"/>
                </a:rPr>
                <a:t>38%</a:t>
              </a:r>
              <a:endParaRPr lang="en-US" sz="3200">
                <a:solidFill>
                  <a:schemeClr val="bg1"/>
                </a:solidFill>
                <a:latin typeface="微软雅黑" panose="020b0503020204020204" pitchFamily="34" charset="-122"/>
                <a:ea typeface="微软雅黑" panose="020b0503020204020204" pitchFamily="34" charset="-122"/>
                <a:cs typeface="Roboto Regular"/>
              </a:endParaRP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a:solidFill>
                    <a:schemeClr val="bg1"/>
                  </a:solidFill>
                  <a:latin typeface="微软雅黑" panose="020b0503020204020204" pitchFamily="34" charset="-122"/>
                  <a:ea typeface="微软雅黑" panose="020b0503020204020204" pitchFamily="34" charset="-122"/>
                </a:rPr>
                <a:t>点击输入标题</a:t>
              </a:r>
              <a:endParaRPr lang="zh-CN" altLang="en-US" sz="10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Effect transition="in" filter="fade">
                                      <p:cBhvr>
                                        <p:cTn id="21" dur="500"/>
                                        <p:tgtEl>
                                          <p:spTgt spid="101"/>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8" name="直接连接符 17"/>
          <p:cNvCxnSpPr/>
          <p:nvPr/>
        </p:nvCxnSpPr>
        <p:spPr>
          <a:xfrm rot="5400000">
            <a:off x="1807867"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234"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233" y="1478155"/>
            <a:ext cx="1976209" cy="78784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1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kumimoji="0" lang="en-US" altLang="zh-CN" sz="11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a:xfrm>
            <a:off x="868236" y="2732491"/>
            <a:ext cx="1833514" cy="1126864"/>
            <a:chOff x="503238" y="2548492"/>
            <a:chExt cx="2191599" cy="1126865"/>
          </a:xfrm>
        </p:grpSpPr>
        <p:sp>
          <p:nvSpPr>
            <p:cNvPr id="22" name="矩形 21"/>
            <p:cNvSpPr/>
            <p:nvPr/>
          </p:nvSpPr>
          <p:spPr>
            <a:xfrm>
              <a:off x="503238" y="2548492"/>
              <a:ext cx="1005403"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503238" y="2905916"/>
              <a:ext cx="2191599" cy="76944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点击此处添加文字说明内容，可以通过复制您的文本内容，在此文本框粘贴并选择只保留文字。</a:t>
              </a:r>
              <a:endParaRPr kumimoji="0" lang="en-US" altLang="zh-CN" sz="11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4" name="42 Rectángulo"/>
          <p:cNvSpPr/>
          <p:nvPr/>
        </p:nvSpPr>
        <p:spPr>
          <a:xfrm>
            <a:off x="3393147" y="1478156"/>
            <a:ext cx="1976210" cy="787840"/>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kumimoji="0" lang="en-US" altLang="zh-CN" sz="11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3393149" y="2732491"/>
            <a:ext cx="1833514" cy="1126865"/>
            <a:chOff x="471218" y="2548491"/>
            <a:chExt cx="2191599" cy="1126866"/>
          </a:xfrm>
        </p:grpSpPr>
        <p:sp>
          <p:nvSpPr>
            <p:cNvPr id="26" name="矩形 25"/>
            <p:cNvSpPr/>
            <p:nvPr/>
          </p:nvSpPr>
          <p:spPr>
            <a:xfrm>
              <a:off x="471218" y="2548491"/>
              <a:ext cx="1005403"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471218" y="2905916"/>
              <a:ext cx="2191599" cy="76944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点击此处添加文字说明内容，可以通过复制您的文本内容，在此文本框粘贴并选择只保留文字。</a:t>
              </a:r>
              <a:endParaRPr kumimoji="0" lang="en-US" altLang="zh-CN" sz="11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8" name="51 Rectángulo"/>
          <p:cNvSpPr/>
          <p:nvPr/>
        </p:nvSpPr>
        <p:spPr>
          <a:xfrm>
            <a:off x="5906837" y="1478156"/>
            <a:ext cx="1977532" cy="787839"/>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kumimoji="0" lang="en-US" altLang="zh-CN" sz="11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a:xfrm>
            <a:off x="5906839" y="2732491"/>
            <a:ext cx="1833514" cy="1126865"/>
            <a:chOff x="467746" y="2548491"/>
            <a:chExt cx="2191599" cy="1126866"/>
          </a:xfrm>
        </p:grpSpPr>
        <p:sp>
          <p:nvSpPr>
            <p:cNvPr id="30" name="矩形 29"/>
            <p:cNvSpPr/>
            <p:nvPr/>
          </p:nvSpPr>
          <p:spPr>
            <a:xfrm>
              <a:off x="467746" y="2548491"/>
              <a:ext cx="1005403"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00"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467746" y="2905916"/>
              <a:ext cx="2191599" cy="76944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点击此处添加文字说明内容，可以通过复制您的文本内容，在此文本框粘贴并选择只保留文字。</a:t>
              </a:r>
              <a:endParaRPr kumimoji="0" lang="en-US" altLang="zh-CN" sz="11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32" name="TextBox 31"/>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nodeType="afterGroup">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nodeType="afterGroup">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nodeType="afterGroup">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nodeType="afterGroup">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8" name="TextBox 47"/>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32"/>
          <p:cNvGrpSpPr/>
          <p:nvPr/>
        </p:nvGrpSpPr>
        <p:grpSpPr>
          <a:xfrm>
            <a:off x="-108519" y="2506191"/>
            <a:ext cx="2967608" cy="506412"/>
            <a:chOff x="-1032447" y="0"/>
            <a:chExt cx="2967616" cy="506624"/>
          </a:xfrm>
          <a:solidFill>
            <a:schemeClr val="accent1"/>
          </a:solidFill>
          <a:effectLst>
            <a:outerShdw blurRad="127000" dist="38100" dir="8100000" algn="tr"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0"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51" name="椭圆 35"/>
          <p:cNvSpPr>
            <a:spLocks noChangeArrowheads="1"/>
          </p:cNvSpPr>
          <p:nvPr/>
        </p:nvSpPr>
        <p:spPr bwMode="auto">
          <a:xfrm>
            <a:off x="1360488" y="1191741"/>
            <a:ext cx="1060450" cy="1060450"/>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52" name="组合 36"/>
          <p:cNvGrpSpPr/>
          <p:nvPr/>
        </p:nvGrpSpPr>
        <p:grpSpPr>
          <a:xfrm flipV="1">
            <a:off x="2743200" y="2580803"/>
            <a:ext cx="1935163" cy="506413"/>
            <a:chExt cx="1935168" cy="506624"/>
          </a:xfrm>
          <a:solidFill>
            <a:schemeClr val="accent2"/>
          </a:solidFill>
          <a:effectLst>
            <a:outerShdw blurRad="127000" dist="38100" dir="8100000" algn="tr"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4"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55" name="椭圆 39"/>
          <p:cNvSpPr>
            <a:spLocks noChangeArrowheads="1"/>
          </p:cNvSpPr>
          <p:nvPr/>
        </p:nvSpPr>
        <p:spPr bwMode="auto">
          <a:xfrm>
            <a:off x="3244850" y="3260253"/>
            <a:ext cx="1060450" cy="1060450"/>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56" name="组合 40"/>
          <p:cNvGrpSpPr/>
          <p:nvPr/>
        </p:nvGrpSpPr>
        <p:grpSpPr>
          <a:xfrm>
            <a:off x="4565650" y="2506191"/>
            <a:ext cx="1936750" cy="506412"/>
            <a:chExt cx="1935168" cy="506624"/>
          </a:xfrm>
          <a:solidFill>
            <a:schemeClr val="accent3"/>
          </a:solidFill>
          <a:effectLst>
            <a:outerShdw blurRad="127000" dist="38100" dir="8100000" algn="tr"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59" name="椭圆 43"/>
          <p:cNvSpPr>
            <a:spLocks noChangeArrowheads="1"/>
          </p:cNvSpPr>
          <p:nvPr/>
        </p:nvSpPr>
        <p:spPr bwMode="auto">
          <a:xfrm>
            <a:off x="5003800" y="1191741"/>
            <a:ext cx="1060450" cy="1060450"/>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0" name="椭圆 45"/>
          <p:cNvSpPr>
            <a:spLocks noChangeArrowheads="1"/>
          </p:cNvSpPr>
          <p:nvPr/>
        </p:nvSpPr>
        <p:spPr bwMode="auto">
          <a:xfrm>
            <a:off x="6823075" y="3260253"/>
            <a:ext cx="1060450" cy="1060450"/>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1"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ts val="14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详写内容</a:t>
            </a:r>
            <a:r>
              <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2"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添加标题内容</a:t>
            </a:r>
            <a:endPar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3"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输入文本内容</a:t>
            </a:r>
            <a:endPar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4"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输入文本内容</a:t>
            </a:r>
            <a:endPar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5"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输入文本内容</a:t>
            </a:r>
            <a:endPar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66" name="组合 53"/>
          <p:cNvGrpSpPr/>
          <p:nvPr/>
        </p:nvGrpSpPr>
        <p:grpSpPr>
          <a:xfrm flipV="1">
            <a:off x="6384924" y="2580802"/>
            <a:ext cx="2867595" cy="506414"/>
            <a:chOff x="-1" y="0"/>
            <a:chExt cx="2865253" cy="506625"/>
          </a:xfrm>
          <a:solidFill>
            <a:schemeClr val="accent4"/>
          </a:solidFill>
          <a:effectLst>
            <a:outerShdw blurRad="127000" dist="38100" dir="8100000" algn="tr"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8"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69"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输入文本内容</a:t>
            </a:r>
            <a:endPar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0"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ts val="14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详写内容</a:t>
            </a:r>
            <a:r>
              <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1"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添加标题内容</a:t>
            </a:r>
            <a:endPar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2"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ts val="14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详写内容</a:t>
            </a:r>
            <a:r>
              <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3"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添加标题内容</a:t>
            </a:r>
            <a:endPar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4"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ts val="14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详写内容</a:t>
            </a:r>
            <a:r>
              <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5"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添加标题内容</a:t>
            </a:r>
            <a:endPar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6"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添加标题</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7"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添加标题</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8"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添加标题</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9"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添加标题</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filter="">
                                      <p:cBhvr>
                                        <p:cTn id="9" dur="3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filter="">
                                      <p:cBhvr>
                                        <p:cTn id="14" dur="300"/>
                                        <p:tgtEl>
                                          <p:spTgt spid="25"/>
                                        </p:tgtEl>
                                      </p:cBhvr>
                                    </p:animEffect>
                                  </p:childTnLst>
                                </p:cTn>
                              </p:par>
                            </p:childTnLst>
                          </p:cTn>
                        </p:par>
                        <p:par>
                          <p:cTn id="15" fill="hold" nodeType="afterGroup">
                            <p:stCondLst>
                              <p:cond delay="300"/>
                            </p:stCondLst>
                            <p:childTnLst>
                              <p:par>
                                <p:cTn id="16" presetID="42"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filter="">
                                      <p:cBhvr>
                                        <p:cTn id="18" dur="600"/>
                                        <p:tgtEl>
                                          <p:spTgt spid="62"/>
                                        </p:tgtEl>
                                      </p:cBhvr>
                                    </p:animEffect>
                                    <p:anim calcmode="lin" valueType="num">
                                      <p:cBhvr>
                                        <p:cTn id="19" dur="600" fill="hold"/>
                                        <p:tgtEl>
                                          <p:spTgt spid="62"/>
                                        </p:tgtEl>
                                        <p:attrNameLst>
                                          <p:attrName>ppt_x</p:attrName>
                                        </p:attrNameLst>
                                      </p:cBhvr>
                                      <p:tavLst>
                                        <p:tav tm="0">
                                          <p:val>
                                            <p:strVal val="#ppt_x"/>
                                          </p:val>
                                        </p:tav>
                                        <p:tav tm="100000">
                                          <p:val>
                                            <p:strVal val="#ppt_x"/>
                                          </p:val>
                                        </p:tav>
                                      </p:tavLst>
                                    </p:anim>
                                    <p:anim calcmode="lin" valueType="num">
                                      <p:cBhvr>
                                        <p:cTn id="20" dur="6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filter="">
                                      <p:cBhvr>
                                        <p:cTn id="23" dur="600"/>
                                        <p:tgtEl>
                                          <p:spTgt spid="61"/>
                                        </p:tgtEl>
                                      </p:cBhvr>
                                    </p:animEffect>
                                    <p:anim calcmode="lin" valueType="num">
                                      <p:cBhvr>
                                        <p:cTn id="24" dur="600" fill="hold"/>
                                        <p:tgtEl>
                                          <p:spTgt spid="61"/>
                                        </p:tgtEl>
                                        <p:attrNameLst>
                                          <p:attrName>ppt_x</p:attrName>
                                        </p:attrNameLst>
                                      </p:cBhvr>
                                      <p:tavLst>
                                        <p:tav tm="0">
                                          <p:val>
                                            <p:strVal val="#ppt_x"/>
                                          </p:val>
                                        </p:tav>
                                        <p:tav tm="100000">
                                          <p:val>
                                            <p:strVal val="#ppt_x"/>
                                          </p:val>
                                        </p:tav>
                                      </p:tavLst>
                                    </p:anim>
                                    <p:anim calcmode="lin" valueType="num">
                                      <p:cBhvr>
                                        <p:cTn id="25" dur="6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filter="">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filter="">
                                      <p:cBhvr>
                                        <p:cTn id="33" dur="600"/>
                                        <p:tgtEl>
                                          <p:spTgt spid="76"/>
                                        </p:tgtEl>
                                      </p:cBhvr>
                                    </p:animEffect>
                                    <p:anim calcmode="lin" valueType="num">
                                      <p:cBhvr>
                                        <p:cTn id="34" dur="600" fill="hold"/>
                                        <p:tgtEl>
                                          <p:spTgt spid="76"/>
                                        </p:tgtEl>
                                        <p:attrNameLst>
                                          <p:attrName>ppt_x</p:attrName>
                                        </p:attrNameLst>
                                      </p:cBhvr>
                                      <p:tavLst>
                                        <p:tav tm="0">
                                          <p:val>
                                            <p:strVal val="#ppt_x"/>
                                          </p:val>
                                        </p:tav>
                                        <p:tav tm="100000">
                                          <p:val>
                                            <p:strVal val="#ppt_x"/>
                                          </p:val>
                                        </p:tav>
                                      </p:tavLst>
                                    </p:anim>
                                    <p:anim calcmode="lin" valueType="num">
                                      <p:cBhvr>
                                        <p:cTn id="35" dur="600" fill="hold"/>
                                        <p:tgtEl>
                                          <p:spTgt spid="76"/>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9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300" fill="hold"/>
                                        <p:tgtEl>
                                          <p:spTgt spid="64"/>
                                        </p:tgtEl>
                                        <p:attrNameLst>
                                          <p:attrName>ppt_w</p:attrName>
                                        </p:attrNameLst>
                                      </p:cBhvr>
                                      <p:tavLst>
                                        <p:tav tm="0">
                                          <p:val>
                                            <p:fltVal val="0"/>
                                          </p:val>
                                        </p:tav>
                                        <p:tav tm="100000">
                                          <p:val>
                                            <p:strVal val="#ppt_w"/>
                                          </p:val>
                                        </p:tav>
                                      </p:tavLst>
                                    </p:anim>
                                    <p:anim calcmode="lin" valueType="num">
                                      <p:cBhvr>
                                        <p:cTn id="40" dur="300" fill="hold"/>
                                        <p:tgtEl>
                                          <p:spTgt spid="64"/>
                                        </p:tgtEl>
                                        <p:attrNameLst>
                                          <p:attrName>ppt_h</p:attrName>
                                        </p:attrNameLst>
                                      </p:cBhvr>
                                      <p:tavLst>
                                        <p:tav tm="0">
                                          <p:val>
                                            <p:fltVal val="0"/>
                                          </p:val>
                                        </p:tav>
                                        <p:tav tm="100000">
                                          <p:val>
                                            <p:strVal val="#ppt_h"/>
                                          </p:val>
                                        </p:tav>
                                      </p:tavLst>
                                    </p:anim>
                                    <p:animEffect filter="">
                                      <p:cBhvr>
                                        <p:cTn id="41" dur="3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300" fill="hold"/>
                                        <p:tgtEl>
                                          <p:spTgt spid="52"/>
                                        </p:tgtEl>
                                        <p:attrNameLst>
                                          <p:attrName>ppt_w</p:attrName>
                                        </p:attrNameLst>
                                      </p:cBhvr>
                                      <p:tavLst>
                                        <p:tav tm="0">
                                          <p:val>
                                            <p:fltVal val="0"/>
                                          </p:val>
                                        </p:tav>
                                        <p:tav tm="100000">
                                          <p:val>
                                            <p:strVal val="#ppt_w"/>
                                          </p:val>
                                        </p:tav>
                                      </p:tavLst>
                                    </p:anim>
                                    <p:anim calcmode="lin" valueType="num">
                                      <p:cBhvr>
                                        <p:cTn id="45" dur="300" fill="hold"/>
                                        <p:tgtEl>
                                          <p:spTgt spid="52"/>
                                        </p:tgtEl>
                                        <p:attrNameLst>
                                          <p:attrName>ppt_h</p:attrName>
                                        </p:attrNameLst>
                                      </p:cBhvr>
                                      <p:tavLst>
                                        <p:tav tm="0">
                                          <p:val>
                                            <p:fltVal val="0"/>
                                          </p:val>
                                        </p:tav>
                                        <p:tav tm="100000">
                                          <p:val>
                                            <p:strVal val="#ppt_h"/>
                                          </p:val>
                                        </p:tav>
                                      </p:tavLst>
                                    </p:anim>
                                    <p:animEffect filter="">
                                      <p:cBhvr>
                                        <p:cTn id="46" dur="300"/>
                                        <p:tgtEl>
                                          <p:spTgt spid="52"/>
                                        </p:tgtEl>
                                      </p:cBhvr>
                                    </p:animEffect>
                                  </p:childTnLst>
                                </p:cTn>
                              </p:par>
                            </p:childTnLst>
                          </p:cTn>
                        </p:par>
                        <p:par>
                          <p:cTn id="47" fill="hold" nodeType="afterGroup">
                            <p:stCondLst>
                              <p:cond delay="1200"/>
                            </p:stCondLst>
                            <p:childTnLst>
                              <p:par>
                                <p:cTn id="48" presetID="47"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filter="">
                                      <p:cBhvr>
                                        <p:cTn id="50" dur="600"/>
                                        <p:tgtEl>
                                          <p:spTgt spid="71"/>
                                        </p:tgtEl>
                                      </p:cBhvr>
                                    </p:animEffect>
                                    <p:anim calcmode="lin" valueType="num">
                                      <p:cBhvr>
                                        <p:cTn id="51" dur="600" fill="hold"/>
                                        <p:tgtEl>
                                          <p:spTgt spid="71"/>
                                        </p:tgtEl>
                                        <p:attrNameLst>
                                          <p:attrName>ppt_x</p:attrName>
                                        </p:attrNameLst>
                                      </p:cBhvr>
                                      <p:tavLst>
                                        <p:tav tm="0">
                                          <p:val>
                                            <p:strVal val="#ppt_x"/>
                                          </p:val>
                                        </p:tav>
                                        <p:tav tm="100000">
                                          <p:val>
                                            <p:strVal val="#ppt_x"/>
                                          </p:val>
                                        </p:tav>
                                      </p:tavLst>
                                    </p:anim>
                                    <p:anim calcmode="lin" valueType="num">
                                      <p:cBhvr>
                                        <p:cTn id="52" dur="600" fill="hold"/>
                                        <p:tgtEl>
                                          <p:spTgt spid="7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filter="">
                                      <p:cBhvr>
                                        <p:cTn id="55" dur="600"/>
                                        <p:tgtEl>
                                          <p:spTgt spid="70"/>
                                        </p:tgtEl>
                                      </p:cBhvr>
                                    </p:animEffect>
                                    <p:anim calcmode="lin" valueType="num">
                                      <p:cBhvr>
                                        <p:cTn id="56" dur="600" fill="hold"/>
                                        <p:tgtEl>
                                          <p:spTgt spid="70"/>
                                        </p:tgtEl>
                                        <p:attrNameLst>
                                          <p:attrName>ppt_x</p:attrName>
                                        </p:attrNameLst>
                                      </p:cBhvr>
                                      <p:tavLst>
                                        <p:tav tm="0">
                                          <p:val>
                                            <p:strVal val="#ppt_x"/>
                                          </p:val>
                                        </p:tav>
                                        <p:tav tm="100000">
                                          <p:val>
                                            <p:strVal val="#ppt_x"/>
                                          </p:val>
                                        </p:tav>
                                      </p:tavLst>
                                    </p:anim>
                                    <p:anim calcmode="lin" valueType="num">
                                      <p:cBhvr>
                                        <p:cTn id="57" dur="6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filter="">
                                      <p:cBhvr>
                                        <p:cTn id="60" dur="600"/>
                                        <p:tgtEl>
                                          <p:spTgt spid="55"/>
                                        </p:tgtEl>
                                      </p:cBhvr>
                                    </p:animEffect>
                                    <p:anim calcmode="lin" valueType="num">
                                      <p:cBhvr>
                                        <p:cTn id="61" dur="600" fill="hold"/>
                                        <p:tgtEl>
                                          <p:spTgt spid="55"/>
                                        </p:tgtEl>
                                        <p:attrNameLst>
                                          <p:attrName>ppt_x</p:attrName>
                                        </p:attrNameLst>
                                      </p:cBhvr>
                                      <p:tavLst>
                                        <p:tav tm="0">
                                          <p:val>
                                            <p:strVal val="#ppt_x"/>
                                          </p:val>
                                        </p:tav>
                                        <p:tav tm="100000">
                                          <p:val>
                                            <p:strVal val="#ppt_x"/>
                                          </p:val>
                                        </p:tav>
                                      </p:tavLst>
                                    </p:anim>
                                    <p:anim calcmode="lin" valueType="num">
                                      <p:cBhvr>
                                        <p:cTn id="62" dur="600" fill="hold"/>
                                        <p:tgtEl>
                                          <p:spTgt spid="5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filter="">
                                      <p:cBhvr>
                                        <p:cTn id="65" dur="600"/>
                                        <p:tgtEl>
                                          <p:spTgt spid="78"/>
                                        </p:tgtEl>
                                      </p:cBhvr>
                                    </p:animEffect>
                                    <p:anim calcmode="lin" valueType="num">
                                      <p:cBhvr>
                                        <p:cTn id="66" dur="600" fill="hold"/>
                                        <p:tgtEl>
                                          <p:spTgt spid="78"/>
                                        </p:tgtEl>
                                        <p:attrNameLst>
                                          <p:attrName>ppt_x</p:attrName>
                                        </p:attrNameLst>
                                      </p:cBhvr>
                                      <p:tavLst>
                                        <p:tav tm="0">
                                          <p:val>
                                            <p:strVal val="#ppt_x"/>
                                          </p:val>
                                        </p:tav>
                                        <p:tav tm="100000">
                                          <p:val>
                                            <p:strVal val="#ppt_x"/>
                                          </p:val>
                                        </p:tav>
                                      </p:tavLst>
                                    </p:anim>
                                    <p:anim calcmode="lin" valueType="num">
                                      <p:cBhvr>
                                        <p:cTn id="67" dur="600" fill="hold"/>
                                        <p:tgtEl>
                                          <p:spTgt spid="78"/>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18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300" fill="hold"/>
                                        <p:tgtEl>
                                          <p:spTgt spid="65"/>
                                        </p:tgtEl>
                                        <p:attrNameLst>
                                          <p:attrName>ppt_w</p:attrName>
                                        </p:attrNameLst>
                                      </p:cBhvr>
                                      <p:tavLst>
                                        <p:tav tm="0">
                                          <p:val>
                                            <p:fltVal val="0"/>
                                          </p:val>
                                        </p:tav>
                                        <p:tav tm="100000">
                                          <p:val>
                                            <p:strVal val="#ppt_w"/>
                                          </p:val>
                                        </p:tav>
                                      </p:tavLst>
                                    </p:anim>
                                    <p:anim calcmode="lin" valueType="num">
                                      <p:cBhvr>
                                        <p:cTn id="72" dur="300" fill="hold"/>
                                        <p:tgtEl>
                                          <p:spTgt spid="65"/>
                                        </p:tgtEl>
                                        <p:attrNameLst>
                                          <p:attrName>ppt_h</p:attrName>
                                        </p:attrNameLst>
                                      </p:cBhvr>
                                      <p:tavLst>
                                        <p:tav tm="0">
                                          <p:val>
                                            <p:fltVal val="0"/>
                                          </p:val>
                                        </p:tav>
                                        <p:tav tm="100000">
                                          <p:val>
                                            <p:strVal val="#ppt_h"/>
                                          </p:val>
                                        </p:tav>
                                      </p:tavLst>
                                    </p:anim>
                                    <p:animEffect filter="">
                                      <p:cBhvr>
                                        <p:cTn id="73" dur="3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300" fill="hold"/>
                                        <p:tgtEl>
                                          <p:spTgt spid="56"/>
                                        </p:tgtEl>
                                        <p:attrNameLst>
                                          <p:attrName>ppt_w</p:attrName>
                                        </p:attrNameLst>
                                      </p:cBhvr>
                                      <p:tavLst>
                                        <p:tav tm="0">
                                          <p:val>
                                            <p:fltVal val="0"/>
                                          </p:val>
                                        </p:tav>
                                        <p:tav tm="100000">
                                          <p:val>
                                            <p:strVal val="#ppt_w"/>
                                          </p:val>
                                        </p:tav>
                                      </p:tavLst>
                                    </p:anim>
                                    <p:anim calcmode="lin" valueType="num">
                                      <p:cBhvr>
                                        <p:cTn id="77" dur="300" fill="hold"/>
                                        <p:tgtEl>
                                          <p:spTgt spid="56"/>
                                        </p:tgtEl>
                                        <p:attrNameLst>
                                          <p:attrName>ppt_h</p:attrName>
                                        </p:attrNameLst>
                                      </p:cBhvr>
                                      <p:tavLst>
                                        <p:tav tm="0">
                                          <p:val>
                                            <p:fltVal val="0"/>
                                          </p:val>
                                        </p:tav>
                                        <p:tav tm="100000">
                                          <p:val>
                                            <p:strVal val="#ppt_h"/>
                                          </p:val>
                                        </p:tav>
                                      </p:tavLst>
                                    </p:anim>
                                    <p:animEffect filter="">
                                      <p:cBhvr>
                                        <p:cTn id="78" dur="300"/>
                                        <p:tgtEl>
                                          <p:spTgt spid="56"/>
                                        </p:tgtEl>
                                      </p:cBhvr>
                                    </p:animEffect>
                                  </p:childTnLst>
                                </p:cTn>
                              </p:par>
                            </p:childTnLst>
                          </p:cTn>
                        </p:par>
                        <p:par>
                          <p:cTn id="79" fill="hold" nodeType="afterGroup">
                            <p:stCondLst>
                              <p:cond delay="21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filter="">
                                      <p:cBhvr>
                                        <p:cTn id="82" dur="600"/>
                                        <p:tgtEl>
                                          <p:spTgt spid="73"/>
                                        </p:tgtEl>
                                      </p:cBhvr>
                                    </p:animEffect>
                                    <p:anim calcmode="lin" valueType="num">
                                      <p:cBhvr>
                                        <p:cTn id="83" dur="600" fill="hold"/>
                                        <p:tgtEl>
                                          <p:spTgt spid="73"/>
                                        </p:tgtEl>
                                        <p:attrNameLst>
                                          <p:attrName>ppt_x</p:attrName>
                                        </p:attrNameLst>
                                      </p:cBhvr>
                                      <p:tavLst>
                                        <p:tav tm="0">
                                          <p:val>
                                            <p:strVal val="#ppt_x"/>
                                          </p:val>
                                        </p:tav>
                                        <p:tav tm="100000">
                                          <p:val>
                                            <p:strVal val="#ppt_x"/>
                                          </p:val>
                                        </p:tav>
                                      </p:tavLst>
                                    </p:anim>
                                    <p:anim calcmode="lin" valueType="num">
                                      <p:cBhvr>
                                        <p:cTn id="84" dur="6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filter="">
                                      <p:cBhvr>
                                        <p:cTn id="87" dur="600"/>
                                        <p:tgtEl>
                                          <p:spTgt spid="72"/>
                                        </p:tgtEl>
                                      </p:cBhvr>
                                    </p:animEffect>
                                    <p:anim calcmode="lin" valueType="num">
                                      <p:cBhvr>
                                        <p:cTn id="88" dur="600" fill="hold"/>
                                        <p:tgtEl>
                                          <p:spTgt spid="72"/>
                                        </p:tgtEl>
                                        <p:attrNameLst>
                                          <p:attrName>ppt_x</p:attrName>
                                        </p:attrNameLst>
                                      </p:cBhvr>
                                      <p:tavLst>
                                        <p:tav tm="0">
                                          <p:val>
                                            <p:strVal val="#ppt_x"/>
                                          </p:val>
                                        </p:tav>
                                        <p:tav tm="100000">
                                          <p:val>
                                            <p:strVal val="#ppt_x"/>
                                          </p:val>
                                        </p:tav>
                                      </p:tavLst>
                                    </p:anim>
                                    <p:anim calcmode="lin" valueType="num">
                                      <p:cBhvr>
                                        <p:cTn id="89" dur="600" fill="hold"/>
                                        <p:tgtEl>
                                          <p:spTgt spid="7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filter="">
                                      <p:cBhvr>
                                        <p:cTn id="92" dur="600"/>
                                        <p:tgtEl>
                                          <p:spTgt spid="59"/>
                                        </p:tgtEl>
                                      </p:cBhvr>
                                    </p:animEffect>
                                    <p:anim calcmode="lin" valueType="num">
                                      <p:cBhvr>
                                        <p:cTn id="93" dur="600" fill="hold"/>
                                        <p:tgtEl>
                                          <p:spTgt spid="59"/>
                                        </p:tgtEl>
                                        <p:attrNameLst>
                                          <p:attrName>ppt_x</p:attrName>
                                        </p:attrNameLst>
                                      </p:cBhvr>
                                      <p:tavLst>
                                        <p:tav tm="0">
                                          <p:val>
                                            <p:strVal val="#ppt_x"/>
                                          </p:val>
                                        </p:tav>
                                        <p:tav tm="100000">
                                          <p:val>
                                            <p:strVal val="#ppt_x"/>
                                          </p:val>
                                        </p:tav>
                                      </p:tavLst>
                                    </p:anim>
                                    <p:anim calcmode="lin" valueType="num">
                                      <p:cBhvr>
                                        <p:cTn id="94" dur="6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filter="">
                                      <p:cBhvr>
                                        <p:cTn id="97" dur="600"/>
                                        <p:tgtEl>
                                          <p:spTgt spid="77"/>
                                        </p:tgtEl>
                                      </p:cBhvr>
                                    </p:animEffect>
                                    <p:anim calcmode="lin" valueType="num">
                                      <p:cBhvr>
                                        <p:cTn id="98" dur="600" fill="hold"/>
                                        <p:tgtEl>
                                          <p:spTgt spid="77"/>
                                        </p:tgtEl>
                                        <p:attrNameLst>
                                          <p:attrName>ppt_x</p:attrName>
                                        </p:attrNameLst>
                                      </p:cBhvr>
                                      <p:tavLst>
                                        <p:tav tm="0">
                                          <p:val>
                                            <p:strVal val="#ppt_x"/>
                                          </p:val>
                                        </p:tav>
                                        <p:tav tm="100000">
                                          <p:val>
                                            <p:strVal val="#ppt_x"/>
                                          </p:val>
                                        </p:tav>
                                      </p:tavLst>
                                    </p:anim>
                                    <p:anim calcmode="lin" valueType="num">
                                      <p:cBhvr>
                                        <p:cTn id="99" dur="600" fill="hold"/>
                                        <p:tgtEl>
                                          <p:spTgt spid="77"/>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27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300" fill="hold"/>
                                        <p:tgtEl>
                                          <p:spTgt spid="69"/>
                                        </p:tgtEl>
                                        <p:attrNameLst>
                                          <p:attrName>ppt_w</p:attrName>
                                        </p:attrNameLst>
                                      </p:cBhvr>
                                      <p:tavLst>
                                        <p:tav tm="0">
                                          <p:val>
                                            <p:fltVal val="0"/>
                                          </p:val>
                                        </p:tav>
                                        <p:tav tm="100000">
                                          <p:val>
                                            <p:strVal val="#ppt_w"/>
                                          </p:val>
                                        </p:tav>
                                      </p:tavLst>
                                    </p:anim>
                                    <p:anim calcmode="lin" valueType="num">
                                      <p:cBhvr>
                                        <p:cTn id="104" dur="300" fill="hold"/>
                                        <p:tgtEl>
                                          <p:spTgt spid="69"/>
                                        </p:tgtEl>
                                        <p:attrNameLst>
                                          <p:attrName>ppt_h</p:attrName>
                                        </p:attrNameLst>
                                      </p:cBhvr>
                                      <p:tavLst>
                                        <p:tav tm="0">
                                          <p:val>
                                            <p:fltVal val="0"/>
                                          </p:val>
                                        </p:tav>
                                        <p:tav tm="100000">
                                          <p:val>
                                            <p:strVal val="#ppt_h"/>
                                          </p:val>
                                        </p:tav>
                                      </p:tavLst>
                                    </p:anim>
                                    <p:animEffect filter="">
                                      <p:cBhvr>
                                        <p:cTn id="105" dur="3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300" fill="hold"/>
                                        <p:tgtEl>
                                          <p:spTgt spid="66"/>
                                        </p:tgtEl>
                                        <p:attrNameLst>
                                          <p:attrName>ppt_w</p:attrName>
                                        </p:attrNameLst>
                                      </p:cBhvr>
                                      <p:tavLst>
                                        <p:tav tm="0">
                                          <p:val>
                                            <p:fltVal val="0"/>
                                          </p:val>
                                        </p:tav>
                                        <p:tav tm="100000">
                                          <p:val>
                                            <p:strVal val="#ppt_w"/>
                                          </p:val>
                                        </p:tav>
                                      </p:tavLst>
                                    </p:anim>
                                    <p:anim calcmode="lin" valueType="num">
                                      <p:cBhvr>
                                        <p:cTn id="109" dur="300" fill="hold"/>
                                        <p:tgtEl>
                                          <p:spTgt spid="66"/>
                                        </p:tgtEl>
                                        <p:attrNameLst>
                                          <p:attrName>ppt_h</p:attrName>
                                        </p:attrNameLst>
                                      </p:cBhvr>
                                      <p:tavLst>
                                        <p:tav tm="0">
                                          <p:val>
                                            <p:fltVal val="0"/>
                                          </p:val>
                                        </p:tav>
                                        <p:tav tm="100000">
                                          <p:val>
                                            <p:strVal val="#ppt_h"/>
                                          </p:val>
                                        </p:tav>
                                      </p:tavLst>
                                    </p:anim>
                                    <p:animEffect filter="">
                                      <p:cBhvr>
                                        <p:cTn id="110" dur="300"/>
                                        <p:tgtEl>
                                          <p:spTgt spid="66"/>
                                        </p:tgtEl>
                                      </p:cBhvr>
                                    </p:animEffect>
                                  </p:childTnLst>
                                </p:cTn>
                              </p:par>
                            </p:childTnLst>
                          </p:cTn>
                        </p:par>
                        <p:par>
                          <p:cTn id="111" fill="hold" nodeType="afterGroup">
                            <p:stCondLst>
                              <p:cond delay="3000"/>
                            </p:stCondLst>
                            <p:childTnLst>
                              <p:par>
                                <p:cTn id="112" presetID="47" presetClass="entr" presetSubtype="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filter="">
                                      <p:cBhvr>
                                        <p:cTn id="114" dur="600"/>
                                        <p:tgtEl>
                                          <p:spTgt spid="75"/>
                                        </p:tgtEl>
                                      </p:cBhvr>
                                    </p:animEffect>
                                    <p:anim calcmode="lin" valueType="num">
                                      <p:cBhvr>
                                        <p:cTn id="115" dur="600" fill="hold"/>
                                        <p:tgtEl>
                                          <p:spTgt spid="75"/>
                                        </p:tgtEl>
                                        <p:attrNameLst>
                                          <p:attrName>ppt_x</p:attrName>
                                        </p:attrNameLst>
                                      </p:cBhvr>
                                      <p:tavLst>
                                        <p:tav tm="0">
                                          <p:val>
                                            <p:strVal val="#ppt_x"/>
                                          </p:val>
                                        </p:tav>
                                        <p:tav tm="100000">
                                          <p:val>
                                            <p:strVal val="#ppt_x"/>
                                          </p:val>
                                        </p:tav>
                                      </p:tavLst>
                                    </p:anim>
                                    <p:anim calcmode="lin" valueType="num">
                                      <p:cBhvr>
                                        <p:cTn id="116" dur="600" fill="hold"/>
                                        <p:tgtEl>
                                          <p:spTgt spid="7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filter="">
                                      <p:cBhvr>
                                        <p:cTn id="119" dur="600"/>
                                        <p:tgtEl>
                                          <p:spTgt spid="74"/>
                                        </p:tgtEl>
                                      </p:cBhvr>
                                    </p:animEffect>
                                    <p:anim calcmode="lin" valueType="num">
                                      <p:cBhvr>
                                        <p:cTn id="120" dur="600" fill="hold"/>
                                        <p:tgtEl>
                                          <p:spTgt spid="74"/>
                                        </p:tgtEl>
                                        <p:attrNameLst>
                                          <p:attrName>ppt_x</p:attrName>
                                        </p:attrNameLst>
                                      </p:cBhvr>
                                      <p:tavLst>
                                        <p:tav tm="0">
                                          <p:val>
                                            <p:strVal val="#ppt_x"/>
                                          </p:val>
                                        </p:tav>
                                        <p:tav tm="100000">
                                          <p:val>
                                            <p:strVal val="#ppt_x"/>
                                          </p:val>
                                        </p:tav>
                                      </p:tavLst>
                                    </p:anim>
                                    <p:anim calcmode="lin" valueType="num">
                                      <p:cBhvr>
                                        <p:cTn id="121" dur="6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filter="">
                                      <p:cBhvr>
                                        <p:cTn id="124" dur="600"/>
                                        <p:tgtEl>
                                          <p:spTgt spid="60"/>
                                        </p:tgtEl>
                                      </p:cBhvr>
                                    </p:animEffect>
                                    <p:anim calcmode="lin" valueType="num">
                                      <p:cBhvr>
                                        <p:cTn id="125" dur="600" fill="hold"/>
                                        <p:tgtEl>
                                          <p:spTgt spid="60"/>
                                        </p:tgtEl>
                                        <p:attrNameLst>
                                          <p:attrName>ppt_x</p:attrName>
                                        </p:attrNameLst>
                                      </p:cBhvr>
                                      <p:tavLst>
                                        <p:tav tm="0">
                                          <p:val>
                                            <p:strVal val="#ppt_x"/>
                                          </p:val>
                                        </p:tav>
                                        <p:tav tm="100000">
                                          <p:val>
                                            <p:strVal val="#ppt_x"/>
                                          </p:val>
                                        </p:tav>
                                      </p:tavLst>
                                    </p:anim>
                                    <p:anim calcmode="lin" valueType="num">
                                      <p:cBhvr>
                                        <p:cTn id="126" dur="6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filter="">
                                      <p:cBhvr>
                                        <p:cTn id="129" dur="600"/>
                                        <p:tgtEl>
                                          <p:spTgt spid="79"/>
                                        </p:tgtEl>
                                      </p:cBhvr>
                                    </p:animEffect>
                                    <p:anim calcmode="lin" valueType="num">
                                      <p:cBhvr>
                                        <p:cTn id="130" dur="600" fill="hold"/>
                                        <p:tgtEl>
                                          <p:spTgt spid="79"/>
                                        </p:tgtEl>
                                        <p:attrNameLst>
                                          <p:attrName>ppt_x</p:attrName>
                                        </p:attrNameLst>
                                      </p:cBhvr>
                                      <p:tavLst>
                                        <p:tav tm="0">
                                          <p:val>
                                            <p:strVal val="#ppt_x"/>
                                          </p:val>
                                        </p:tav>
                                        <p:tav tm="100000">
                                          <p:val>
                                            <p:strVal val="#ppt_x"/>
                                          </p:val>
                                        </p:tav>
                                      </p:tavLst>
                                    </p:anim>
                                    <p:anim calcmode="lin" valueType="num">
                                      <p:cBhvr>
                                        <p:cTn id="131" dur="6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animBg="1"/>
      <p:bldP spid="59" grpId="0" animBg="1"/>
      <p:bldP spid="60" grpId="0" animBg="1"/>
      <p:bldP spid="61" grpId="0"/>
      <p:bldP spid="62" grpId="0"/>
      <p:bldP spid="63" grpId="0"/>
      <p:bldP spid="64" grpId="0"/>
      <p:bldP spid="65" grpId="0"/>
      <p:bldP spid="69" grpId="0"/>
      <p:bldP spid="70" grpId="0"/>
      <p:bldP spid="71" grpId="0"/>
      <p:bldP spid="72" grpId="0"/>
      <p:bldP spid="73" grpId="0"/>
      <p:bldP spid="74" grpId="0"/>
      <p:bldP spid="75" grpId="0"/>
      <p:bldP spid="76" grpId="0"/>
      <p:bldP spid="77" grpId="0"/>
      <p:bldP spid="78" grpId="0"/>
      <p:bldP spid="79"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Box 22"/>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 name="圆角矩形 2"/>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TextBox 3"/>
          <p:cNvSpPr txBox="1"/>
          <p:nvPr/>
        </p:nvSpPr>
        <p:spPr>
          <a:xfrm>
            <a:off x="1196625" y="1491630"/>
            <a:ext cx="6750750" cy="867610"/>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写内容</a:t>
            </a: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点击输入本栏的具体文字，简明扼要的说明分项内容，此为概念图解，请根据您的具体内容酌情修改。写内容</a:t>
            </a: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点击输入本栏的具体文字，简明扼要的说明分项内容，此为概念图解，请根据您的具体内容酌情修改。写内容</a:t>
            </a:r>
            <a:r>
              <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矩形 93"/>
          <p:cNvSpPr/>
          <p:nvPr/>
        </p:nvSpPr>
        <p:spPr>
          <a:xfrm>
            <a:off x="861492" y="1203598"/>
            <a:ext cx="288032" cy="288032"/>
          </a:xfrm>
          <a:custGeom>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 name="矩形 93"/>
          <p:cNvSpPr/>
          <p:nvPr/>
        </p:nvSpPr>
        <p:spPr>
          <a:xfrm rot="10800000">
            <a:off x="7996471" y="2400102"/>
            <a:ext cx="288032" cy="288032"/>
          </a:xfrm>
          <a:custGeom>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Freeform 5"/>
          <p:cNvSpPr/>
          <p:nvPr/>
        </p:nvSpPr>
        <p:spPr bwMode="auto">
          <a:xfrm>
            <a:off x="3004976" y="3003798"/>
            <a:ext cx="1467988" cy="1323555"/>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 name="TextBox 7"/>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关键字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Freeform 5"/>
          <p:cNvSpPr/>
          <p:nvPr/>
        </p:nvSpPr>
        <p:spPr bwMode="auto">
          <a:xfrm>
            <a:off x="1410924" y="3003798"/>
            <a:ext cx="1467988" cy="1323555"/>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Freeform 5"/>
          <p:cNvSpPr/>
          <p:nvPr/>
        </p:nvSpPr>
        <p:spPr bwMode="auto">
          <a:xfrm>
            <a:off x="4599028" y="3003798"/>
            <a:ext cx="1467988" cy="1323555"/>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Freeform 5"/>
          <p:cNvSpPr/>
          <p:nvPr/>
        </p:nvSpPr>
        <p:spPr bwMode="auto">
          <a:xfrm>
            <a:off x="6193080" y="3003798"/>
            <a:ext cx="1467988" cy="1323555"/>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TextBox 11"/>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关键字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关键字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TextBox 13"/>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关键字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nodeType="afterGroup">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nodeType="afterGroup">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p:bldP spid="13" grpId="0"/>
      <p:bldP spid="14"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五边形 25"/>
          <p:cNvSpPr/>
          <p:nvPr/>
        </p:nvSpPr>
        <p:spPr bwMode="auto">
          <a:xfrm>
            <a:off x="2087936" y="1447848"/>
            <a:ext cx="1258035" cy="386488"/>
          </a:xfrm>
          <a:prstGeom prst="homePlate">
            <a:avLst/>
          </a:prstGeom>
          <a:solidFill>
            <a:schemeClr val="accent2"/>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a:solidFill>
                <a:srgbClr val="F8F8F8"/>
              </a:solidFill>
              <a:latin typeface="Arial" panose="020b0604020202020204" pitchFamily="34" charset="0"/>
              <a:ea typeface="微软雅黑" panose="020b0503020204020204" pitchFamily="34" charset="-122"/>
            </a:endParaRPr>
          </a:p>
        </p:txBody>
      </p:sp>
      <p:sp>
        <p:nvSpPr>
          <p:cNvPr id="27" name="TextBox 22"/>
          <p:cNvSpPr txBox="1">
            <a:spLocks noChangeArrowheads="1"/>
          </p:cNvSpPr>
          <p:nvPr/>
        </p:nvSpPr>
        <p:spPr bwMode="auto">
          <a:xfrm>
            <a:off x="2224257" y="1509526"/>
            <a:ext cx="1056462"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200"/>
              <a:t>添加标题</a:t>
            </a:r>
            <a:endParaRPr lang="zh-CN" altLang="en-US" sz="1200"/>
          </a:p>
        </p:txBody>
      </p:sp>
      <p:sp>
        <p:nvSpPr>
          <p:cNvPr id="28" name="五边形 27"/>
          <p:cNvSpPr/>
          <p:nvPr/>
        </p:nvSpPr>
        <p:spPr bwMode="auto">
          <a:xfrm>
            <a:off x="2087935" y="2638075"/>
            <a:ext cx="1258036" cy="386488"/>
          </a:xfrm>
          <a:prstGeom prst="homePlate">
            <a:avLst/>
          </a:prstGeom>
          <a:solidFill>
            <a:schemeClr val="accent3"/>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a:solidFill>
                <a:srgbClr val="F8F8F8"/>
              </a:solidFill>
              <a:latin typeface="Arial" panose="020b0604020202020204" pitchFamily="34" charset="0"/>
              <a:ea typeface="微软雅黑" panose="020b0503020204020204" pitchFamily="34" charset="-122"/>
            </a:endParaRPr>
          </a:p>
        </p:txBody>
      </p:sp>
      <p:sp>
        <p:nvSpPr>
          <p:cNvPr id="29" name="TextBox 22"/>
          <p:cNvSpPr txBox="1">
            <a:spLocks noChangeArrowheads="1"/>
          </p:cNvSpPr>
          <p:nvPr/>
        </p:nvSpPr>
        <p:spPr bwMode="auto">
          <a:xfrm>
            <a:off x="2229928" y="2714277"/>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200"/>
              <a:t>添加标题</a:t>
            </a:r>
            <a:endParaRPr lang="zh-CN" altLang="en-US" sz="1200"/>
          </a:p>
        </p:txBody>
      </p:sp>
      <p:sp>
        <p:nvSpPr>
          <p:cNvPr id="30" name="五边形 29"/>
          <p:cNvSpPr/>
          <p:nvPr/>
        </p:nvSpPr>
        <p:spPr bwMode="auto">
          <a:xfrm>
            <a:off x="2087935" y="3885006"/>
            <a:ext cx="1258036" cy="386488"/>
          </a:xfrm>
          <a:prstGeom prst="homePlate">
            <a:avLst/>
          </a:prstGeom>
          <a:solidFill>
            <a:schemeClr val="accent4"/>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a:solidFill>
                <a:srgbClr val="F8F8F8"/>
              </a:solidFill>
              <a:latin typeface="Arial" panose="020b0604020202020204" pitchFamily="34" charset="0"/>
              <a:ea typeface="微软雅黑" panose="020b0503020204020204" pitchFamily="34" charset="-122"/>
            </a:endParaRPr>
          </a:p>
        </p:txBody>
      </p:sp>
      <p:sp>
        <p:nvSpPr>
          <p:cNvPr id="31" name="TextBox 22"/>
          <p:cNvSpPr txBox="1">
            <a:spLocks noChangeArrowheads="1"/>
          </p:cNvSpPr>
          <p:nvPr/>
        </p:nvSpPr>
        <p:spPr bwMode="auto">
          <a:xfrm>
            <a:off x="2229928" y="3947512"/>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200"/>
              <a:t>添加标题</a:t>
            </a:r>
            <a:endParaRPr lang="zh-CN" altLang="en-US" sz="1200"/>
          </a:p>
        </p:txBody>
      </p:sp>
      <p:sp>
        <p:nvSpPr>
          <p:cNvPr id="32" name="任意多边形 31"/>
          <p:cNvSpPr/>
          <p:nvPr/>
        </p:nvSpPr>
        <p:spPr bwMode="auto">
          <a:xfrm>
            <a:off x="1215803" y="1629211"/>
            <a:ext cx="855695" cy="1204749"/>
          </a:xfrm>
          <a:custGeom>
            <a:gdLst>
              <a:gd name="connsiteX0" fmla="*/ 0 w 1092530"/>
              <a:gd name="connsiteY0" fmla="*/ 1068780 h 1068780"/>
              <a:gd name="connsiteX1" fmla="*/ 1092530 w 1092530"/>
              <a:gd name="connsiteY1" fmla="*/ 0 h 1068780"/>
            </a:gd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100" b="1">
              <a:solidFill>
                <a:schemeClr val="bg1"/>
              </a:solidFill>
              <a:latin typeface="微软雅黑" panose="020b0503020204020204" pitchFamily="34" charset="-122"/>
              <a:ea typeface="微软雅黑" panose="020b0503020204020204" pitchFamily="34" charset="-122"/>
            </a:endParaRPr>
          </a:p>
        </p:txBody>
      </p:sp>
      <p:sp>
        <p:nvSpPr>
          <p:cNvPr id="33" name="任意多边形 32"/>
          <p:cNvSpPr/>
          <p:nvPr/>
        </p:nvSpPr>
        <p:spPr bwMode="auto">
          <a:xfrm flipV="1">
            <a:off x="1215805" y="2850912"/>
            <a:ext cx="855695" cy="1227338"/>
          </a:xfrm>
          <a:custGeom>
            <a:gdLst>
              <a:gd name="connsiteX0" fmla="*/ 0 w 1092530"/>
              <a:gd name="connsiteY0" fmla="*/ 1068780 h 1068780"/>
              <a:gd name="connsiteX1" fmla="*/ 1092530 w 1092530"/>
              <a:gd name="connsiteY1" fmla="*/ 0 h 1068780"/>
            </a:gd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100" b="1">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bwMode="auto">
          <a:xfrm>
            <a:off x="1215803" y="2850908"/>
            <a:ext cx="855695" cy="2"/>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683568" y="2379807"/>
            <a:ext cx="943005" cy="942204"/>
          </a:xfrm>
          <a:prstGeom prst="ellipse">
            <a:avLst/>
          </a:prstGeom>
          <a:solidFill>
            <a:schemeClr val="accent1"/>
          </a:solidFill>
          <a:ln w="762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a:r>
              <a:rPr lang="zh-CN" altLang="en-US" sz="1400" b="1">
                <a:solidFill>
                  <a:srgbClr val="F8F8F8"/>
                </a:solidFill>
                <a:ea typeface="微软雅黑" panose="020b0503020204020204" pitchFamily="34" charset="-122"/>
              </a:rPr>
              <a:t>添加</a:t>
            </a:r>
            <a:endParaRPr lang="en-US" altLang="zh-CN" sz="1400" b="1">
              <a:solidFill>
                <a:srgbClr val="F8F8F8"/>
              </a:solidFill>
              <a:ea typeface="微软雅黑" panose="020b0503020204020204" pitchFamily="34" charset="-122"/>
            </a:endParaRPr>
          </a:p>
          <a:p>
            <a:pPr algn="ctr"/>
            <a:r>
              <a:rPr lang="zh-CN" altLang="en-US" sz="1400" b="1">
                <a:solidFill>
                  <a:srgbClr val="F8F8F8"/>
                </a:solidFill>
                <a:ea typeface="微软雅黑" panose="020b0503020204020204" pitchFamily="34" charset="-122"/>
              </a:rPr>
              <a:t>标题</a:t>
            </a:r>
            <a:endParaRPr lang="zh-CN" altLang="en-US" sz="1400" b="1">
              <a:solidFill>
                <a:srgbClr val="F8F8F8"/>
              </a:solidFill>
              <a:ea typeface="微软雅黑" panose="020b0503020204020204" pitchFamily="34" charset="-122"/>
            </a:endParaRPr>
          </a:p>
        </p:txBody>
      </p:sp>
      <p:sp>
        <p:nvSpPr>
          <p:cNvPr id="36" name="右弧形箭头 35"/>
          <p:cNvSpPr/>
          <p:nvPr/>
        </p:nvSpPr>
        <p:spPr>
          <a:xfrm>
            <a:off x="6465291" y="1389622"/>
            <a:ext cx="673760" cy="1408981"/>
          </a:xfrm>
          <a:prstGeom prst="curvedLeftArrow">
            <a:avLst/>
          </a:prstGeom>
          <a:solidFill>
            <a:schemeClr val="accent1"/>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a:ea typeface="微软雅黑" panose="020b0503020204020204" pitchFamily="34" charset="-122"/>
            </a:endParaRPr>
          </a:p>
        </p:txBody>
      </p:sp>
      <p:sp>
        <p:nvSpPr>
          <p:cNvPr id="37" name="右弧形箭头 36"/>
          <p:cNvSpPr/>
          <p:nvPr/>
        </p:nvSpPr>
        <p:spPr>
          <a:xfrm>
            <a:off x="6472126" y="2801444"/>
            <a:ext cx="666924" cy="1557403"/>
          </a:xfrm>
          <a:prstGeom prst="curvedLeftArrow">
            <a:avLst/>
          </a:prstGeom>
          <a:solidFill>
            <a:schemeClr val="accent4"/>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a:ea typeface="微软雅黑" panose="020b0503020204020204" pitchFamily="34" charset="-122"/>
            </a:endParaRPr>
          </a:p>
        </p:txBody>
      </p:sp>
      <p:sp>
        <p:nvSpPr>
          <p:cNvPr id="38" name="右弧形箭头 37"/>
          <p:cNvSpPr/>
          <p:nvPr/>
        </p:nvSpPr>
        <p:spPr>
          <a:xfrm rot="10800000" flipH="1">
            <a:off x="6272926" y="1696865"/>
            <a:ext cx="770430" cy="2285921"/>
          </a:xfrm>
          <a:prstGeom prst="curvedLeftArrow">
            <a:avLst/>
          </a:prstGeom>
          <a:solidFill>
            <a:schemeClr val="accent3"/>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a:ea typeface="微软雅黑" panose="020b0503020204020204" pitchFamily="34" charset="-122"/>
            </a:endParaRPr>
          </a:p>
        </p:txBody>
      </p:sp>
      <p:sp>
        <p:nvSpPr>
          <p:cNvPr id="39" name="TextBox 31"/>
          <p:cNvSpPr txBox="1"/>
          <p:nvPr/>
        </p:nvSpPr>
        <p:spPr>
          <a:xfrm>
            <a:off x="7136544" y="2724738"/>
            <a:ext cx="828020" cy="230170"/>
          </a:xfrm>
          <a:prstGeom prst="rect">
            <a:avLst/>
          </a:prstGeom>
          <a:noFill/>
        </p:spPr>
        <p:txBody>
          <a:bodyPr wrap="square" lIns="62118" tIns="31058" rIns="62118" bIns="31058" rtlCol="0">
            <a:spAutoFit/>
          </a:bodyPr>
          <a:lstStyle/>
          <a:p>
            <a:pPr algn="ctr"/>
            <a:r>
              <a:rPr lang="zh-CN" altLang="en-US" sz="1100" b="1">
                <a:solidFill>
                  <a:schemeClr val="tx1">
                    <a:lumMod val="75000"/>
                    <a:lumOff val="25000"/>
                  </a:schemeClr>
                </a:solidFill>
                <a:latin typeface="Broadway BT"/>
                <a:ea typeface="微软雅黑" panose="020b0503020204020204" pitchFamily="34" charset="-122"/>
              </a:rPr>
              <a:t>补充性文字</a:t>
            </a:r>
            <a:endParaRPr lang="zh-CN" altLang="en-US" sz="1100" b="1">
              <a:solidFill>
                <a:schemeClr val="tx1">
                  <a:lumMod val="75000"/>
                  <a:lumOff val="25000"/>
                </a:schemeClr>
              </a:solidFill>
              <a:latin typeface="Broadway BT"/>
              <a:ea typeface="微软雅黑" panose="020b0503020204020204" pitchFamily="34" charset="-122"/>
            </a:endParaRPr>
          </a:p>
        </p:txBody>
      </p:sp>
      <p:sp>
        <p:nvSpPr>
          <p:cNvPr id="40" name="TextBox 31"/>
          <p:cNvSpPr txBox="1"/>
          <p:nvPr/>
        </p:nvSpPr>
        <p:spPr>
          <a:xfrm>
            <a:off x="7272372" y="3471893"/>
            <a:ext cx="828020" cy="230170"/>
          </a:xfrm>
          <a:prstGeom prst="rect">
            <a:avLst/>
          </a:prstGeom>
          <a:noFill/>
        </p:spPr>
        <p:txBody>
          <a:bodyPr wrap="square" lIns="62118" tIns="31058" rIns="62118" bIns="31058" rtlCol="0">
            <a:spAutoFit/>
          </a:bodyPr>
          <a:lstStyle/>
          <a:p>
            <a:pPr algn="ctr"/>
            <a:r>
              <a:rPr lang="zh-CN" altLang="en-US" sz="1100" b="1">
                <a:solidFill>
                  <a:schemeClr val="tx1">
                    <a:lumMod val="75000"/>
                    <a:lumOff val="25000"/>
                  </a:schemeClr>
                </a:solidFill>
                <a:latin typeface="Broadway BT"/>
                <a:ea typeface="微软雅黑" panose="020b0503020204020204" pitchFamily="34" charset="-122"/>
              </a:rPr>
              <a:t>补充性文字</a:t>
            </a:r>
            <a:endParaRPr lang="zh-CN" altLang="en-US" sz="1100" b="1">
              <a:solidFill>
                <a:schemeClr val="tx1">
                  <a:lumMod val="75000"/>
                  <a:lumOff val="25000"/>
                </a:schemeClr>
              </a:solidFill>
              <a:latin typeface="Broadway BT"/>
              <a:ea typeface="微软雅黑" panose="020b0503020204020204" pitchFamily="34" charset="-122"/>
            </a:endParaRPr>
          </a:p>
        </p:txBody>
      </p:sp>
      <p:sp>
        <p:nvSpPr>
          <p:cNvPr id="41" name="TextBox 31"/>
          <p:cNvSpPr txBox="1"/>
          <p:nvPr/>
        </p:nvSpPr>
        <p:spPr>
          <a:xfrm>
            <a:off x="7272372" y="1958569"/>
            <a:ext cx="828020" cy="230170"/>
          </a:xfrm>
          <a:prstGeom prst="rect">
            <a:avLst/>
          </a:prstGeom>
          <a:noFill/>
        </p:spPr>
        <p:txBody>
          <a:bodyPr wrap="square" lIns="62118" tIns="31058" rIns="62118" bIns="31058" rtlCol="0">
            <a:spAutoFit/>
          </a:bodyPr>
          <a:lstStyle/>
          <a:p>
            <a:pPr algn="ctr"/>
            <a:r>
              <a:rPr lang="zh-CN" altLang="en-US" sz="1100" b="1">
                <a:solidFill>
                  <a:schemeClr val="tx1">
                    <a:lumMod val="75000"/>
                    <a:lumOff val="25000"/>
                  </a:schemeClr>
                </a:solidFill>
                <a:latin typeface="Broadway BT"/>
                <a:ea typeface="微软雅黑" panose="020b0503020204020204" pitchFamily="34" charset="-122"/>
              </a:rPr>
              <a:t>补充性文字</a:t>
            </a:r>
            <a:endParaRPr lang="zh-CN" altLang="en-US" sz="1100" b="1">
              <a:solidFill>
                <a:schemeClr val="tx1">
                  <a:lumMod val="75000"/>
                  <a:lumOff val="25000"/>
                </a:schemeClr>
              </a:solidFill>
              <a:latin typeface="Broadway BT"/>
              <a:ea typeface="微软雅黑" panose="020b0503020204020204" pitchFamily="34" charset="-122"/>
            </a:endParaRPr>
          </a:p>
        </p:txBody>
      </p:sp>
      <p:sp>
        <p:nvSpPr>
          <p:cNvPr id="42" name="圆角矩形 41"/>
          <p:cNvSpPr/>
          <p:nvPr/>
        </p:nvSpPr>
        <p:spPr bwMode="auto">
          <a:xfrm>
            <a:off x="3131840" y="2413043"/>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a:solidFill>
                <a:schemeClr val="accent2">
                  <a:lumMod val="75000"/>
                </a:schemeClr>
              </a:solidFill>
            </a:endParaRPr>
          </a:p>
        </p:txBody>
      </p:sp>
      <p:sp>
        <p:nvSpPr>
          <p:cNvPr id="43" name="圆角矩形 42"/>
          <p:cNvSpPr/>
          <p:nvPr/>
        </p:nvSpPr>
        <p:spPr bwMode="auto">
          <a:xfrm>
            <a:off x="3131840"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a:solidFill>
                <a:schemeClr val="accent2">
                  <a:lumMod val="75000"/>
                </a:schemeClr>
              </a:solidFill>
              <a:latin typeface="Arial" panose="020b0604020202020204" pitchFamily="34" charset="0"/>
              <a:ea typeface="宋体" panose="02010600030101010101" pitchFamily="2" charset="-122"/>
            </a:endParaRPr>
          </a:p>
        </p:txBody>
      </p:sp>
      <p:sp>
        <p:nvSpPr>
          <p:cNvPr id="44" name="圆角矩形 43"/>
          <p:cNvSpPr/>
          <p:nvPr/>
        </p:nvSpPr>
        <p:spPr bwMode="auto">
          <a:xfrm>
            <a:off x="3131840" y="1197914"/>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a:solidFill>
                <a:schemeClr val="accent2">
                  <a:lumMod val="75000"/>
                </a:schemeClr>
              </a:solidFill>
              <a:latin typeface="Arial" panose="020b0604020202020204" pitchFamily="34" charset="0"/>
              <a:ea typeface="宋体" panose="02010600030101010101" pitchFamily="2" charset="-122"/>
            </a:endParaRPr>
          </a:p>
        </p:txBody>
      </p:sp>
      <p:sp>
        <p:nvSpPr>
          <p:cNvPr id="45" name="TextBox 32"/>
          <p:cNvSpPr txBox="1">
            <a:spLocks noChangeArrowheads="1"/>
          </p:cNvSpPr>
          <p:nvPr/>
        </p:nvSpPr>
        <p:spPr bwMode="auto">
          <a:xfrm>
            <a:off x="3323497" y="3859782"/>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zh-CN" altLang="en-US" sz="1200">
                <a:solidFill>
                  <a:schemeClr val="tx1">
                    <a:lumMod val="75000"/>
                    <a:lumOff val="25000"/>
                  </a:schemeClr>
                </a:solidFill>
              </a:rPr>
              <a:t>您的内容打在这里，或者通过复制您的文本后，在此框中选择粘贴，并选择只保留文字。</a:t>
            </a:r>
            <a:endParaRPr lang="zh-CN" altLang="en-US" sz="1200">
              <a:solidFill>
                <a:schemeClr val="tx1">
                  <a:lumMod val="75000"/>
                  <a:lumOff val="25000"/>
                </a:schemeClr>
              </a:solidFill>
            </a:endParaRPr>
          </a:p>
        </p:txBody>
      </p:sp>
      <p:sp>
        <p:nvSpPr>
          <p:cNvPr id="46" name="TextBox 32"/>
          <p:cNvSpPr txBox="1">
            <a:spLocks noChangeArrowheads="1"/>
          </p:cNvSpPr>
          <p:nvPr/>
        </p:nvSpPr>
        <p:spPr bwMode="auto">
          <a:xfrm>
            <a:off x="3311874" y="256715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zh-CN" altLang="en-US" sz="1200">
                <a:solidFill>
                  <a:schemeClr val="tx1">
                    <a:lumMod val="75000"/>
                    <a:lumOff val="25000"/>
                  </a:schemeClr>
                </a:solidFill>
              </a:rPr>
              <a:t>您的内容打在这里，或者通过复制您的文本后，在此框中选择粘贴，并选择只保留文字。</a:t>
            </a:r>
            <a:endParaRPr lang="zh-CN" altLang="en-US" sz="1200">
              <a:solidFill>
                <a:schemeClr val="tx1">
                  <a:lumMod val="75000"/>
                  <a:lumOff val="25000"/>
                </a:schemeClr>
              </a:solidFill>
            </a:endParaRPr>
          </a:p>
        </p:txBody>
      </p:sp>
      <p:sp>
        <p:nvSpPr>
          <p:cNvPr id="47" name="TextBox 32"/>
          <p:cNvSpPr txBox="1">
            <a:spLocks noChangeArrowheads="1"/>
          </p:cNvSpPr>
          <p:nvPr/>
        </p:nvSpPr>
        <p:spPr bwMode="auto">
          <a:xfrm>
            <a:off x="3315821" y="139373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zh-CN" altLang="en-US" sz="1200">
                <a:solidFill>
                  <a:schemeClr val="tx1">
                    <a:lumMod val="75000"/>
                    <a:lumOff val="25000"/>
                  </a:schemeClr>
                </a:solidFill>
              </a:rPr>
              <a:t>您的内容打在这里，或者通过复制您的文本后，在此框中选择粘贴，并选择只保留文字。</a:t>
            </a:r>
            <a:endParaRPr lang="zh-CN" altLang="en-US" sz="1200">
              <a:solidFill>
                <a:schemeClr val="tx1">
                  <a:lumMod val="75000"/>
                  <a:lumOff val="25000"/>
                </a:schemeClr>
              </a:solidFill>
            </a:endParaRPr>
          </a:p>
        </p:txBody>
      </p:sp>
      <p:sp>
        <p:nvSpPr>
          <p:cNvPr id="48" name="TextBox 47"/>
          <p:cNvSpPr txBox="1"/>
          <p:nvPr/>
        </p:nvSpPr>
        <p:spPr>
          <a:xfrm>
            <a:off x="823322" y="205624"/>
            <a:ext cx="2236510" cy="400110"/>
          </a:xfrm>
          <a:prstGeom prst="rect">
            <a:avLst/>
          </a:prstGeom>
          <a:noFill/>
        </p:spPr>
        <p:txBody>
          <a:bodyPr wrap="non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点击添加标题文本</a:t>
            </a:r>
            <a:endParaRPr lang="zh-CN" altLang="en-US" sz="2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nodeType="afterGroup">
                            <p:stCondLst>
                              <p:cond delay="13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nodeType="afterGroup">
                            <p:stCondLst>
                              <p:cond delay="18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nodeType="afterGroup">
                            <p:stCondLst>
                              <p:cond delay="23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nodeType="afterGroup">
                            <p:stCondLst>
                              <p:cond delay="26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nodeType="afterGroup">
                            <p:stCondLst>
                              <p:cond delay="31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nodeType="afterGroup">
                            <p:stCondLst>
                              <p:cond delay="36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nodeType="afterGroup">
                            <p:stCondLst>
                              <p:cond delay="39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nodeType="afterGroup">
                            <p:stCondLst>
                              <p:cond delay="44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nodeType="afterGroup">
                            <p:stCondLst>
                              <p:cond delay="49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nodeType="afterGroup">
                            <p:stCondLst>
                              <p:cond delay="54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nodeType="afterGroup">
                            <p:stCondLst>
                              <p:cond delay="59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nodeType="afterGroup">
                            <p:stCondLst>
                              <p:cond delay="64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nodeType="afterGroup">
                            <p:stCondLst>
                              <p:cond delay="69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18" name="矩形 17"/>
          <p:cNvSpPr/>
          <p:nvPr/>
        </p:nvSpPr>
        <p:spPr>
          <a:xfrm>
            <a:off x="986971" y="0"/>
            <a:ext cx="3178629" cy="5143500"/>
          </a:xfrm>
          <a:prstGeom prst="rect">
            <a:avLst/>
          </a:prstGeom>
          <a:solidFill>
            <a:srgbClr val="02144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073309" y="1414805"/>
            <a:ext cx="3005951" cy="769441"/>
          </a:xfrm>
          <a:prstGeom prst="rect">
            <a:avLst/>
          </a:prstGeom>
          <a:noFill/>
        </p:spPr>
        <p:txBody>
          <a:bodyPr wrap="none" rtlCol="0">
            <a:spAutoFit/>
          </a:bodyPr>
          <a:lstStyle/>
          <a:p>
            <a:pPr lvl="0" algn="ctr">
              <a:defRPr/>
            </a:pPr>
            <a:r>
              <a:rPr lang="zh-CN" altLang="en-US" sz="4400" b="1">
                <a:solidFill>
                  <a:schemeClr val="bg1"/>
                </a:solidFill>
                <a:latin typeface="微软雅黑" panose="020b0503020204020204" pitchFamily="34" charset="-122"/>
                <a:ea typeface="微软雅黑" panose="020b0503020204020204" pitchFamily="34" charset="-122"/>
              </a:rPr>
              <a:t>感谢您观看</a:t>
            </a:r>
            <a:endParaRPr lang="zh-CN" altLang="en-US" sz="4400" b="1">
              <a:solidFill>
                <a:schemeClr val="bg1"/>
              </a:solidFill>
              <a:latin typeface="微软雅黑" panose="020b0503020204020204" pitchFamily="34" charset="-122"/>
              <a:ea typeface="微软雅黑" panose="020b0503020204020204" pitchFamily="34" charset="-122"/>
            </a:endParaRPr>
          </a:p>
        </p:txBody>
      </p:sp>
      <p:sp>
        <p:nvSpPr>
          <p:cNvPr id="20" name="Text Box 2"/>
          <p:cNvSpPr txBox="1">
            <a:spLocks noChangeArrowheads="1"/>
          </p:cNvSpPr>
          <p:nvPr/>
        </p:nvSpPr>
        <p:spPr bwMode="auto">
          <a:xfrm>
            <a:off x="1030511" y="1108777"/>
            <a:ext cx="1814286" cy="276999"/>
          </a:xfrm>
          <a:prstGeom prst="rect">
            <a:avLst/>
          </a:prstGeom>
          <a:noFill/>
          <a:ln w="9525">
            <a:noFill/>
            <a:miter lim="800000"/>
          </a:ln>
        </p:spPr>
        <p:txBody>
          <a:bodyPr wrap="square">
            <a:spAutoFit/>
          </a:bodyPr>
          <a:lstStyle/>
          <a:p>
            <a:pPr algn="ctr"/>
            <a:r>
              <a:rPr lang="en-US" altLang="zh-CN" sz="1200">
                <a:solidFill>
                  <a:schemeClr val="bg1"/>
                </a:solidFill>
                <a:latin typeface="微软雅黑" panose="020b0503020204020204" pitchFamily="34" charset="-122"/>
                <a:ea typeface="微软雅黑" panose="020b0503020204020204" pitchFamily="34" charset="-122"/>
              </a:rPr>
              <a:t>COMPANY </a:t>
            </a:r>
            <a:r>
              <a:rPr lang="zh-CN" altLang="en-US" sz="1200">
                <a:solidFill>
                  <a:schemeClr val="bg1"/>
                </a:solidFill>
                <a:latin typeface="微软雅黑" panose="020b0503020204020204" pitchFamily="34" charset="-122"/>
                <a:ea typeface="微软雅黑" panose="020b0503020204020204" pitchFamily="34" charset="-122"/>
              </a:rPr>
              <a:t>企业名称</a:t>
            </a:r>
            <a:endParaRPr lang="nl-NL" altLang="zh-CN" sz="1200">
              <a:solidFill>
                <a:schemeClr val="bg1"/>
              </a:solidFill>
              <a:latin typeface="微软雅黑" panose="020b0503020204020204" pitchFamily="34" charset="-122"/>
              <a:ea typeface="微软雅黑" panose="020b0503020204020204" pitchFamily="34" charset="-122"/>
            </a:endParaRPr>
          </a:p>
        </p:txBody>
      </p:sp>
      <p:sp>
        <p:nvSpPr>
          <p:cNvPr id="21" name="Text Box 2"/>
          <p:cNvSpPr txBox="1">
            <a:spLocks noChangeArrowheads="1"/>
          </p:cNvSpPr>
          <p:nvPr/>
        </p:nvSpPr>
        <p:spPr bwMode="auto">
          <a:xfrm>
            <a:off x="1047829" y="2205864"/>
            <a:ext cx="2475677" cy="338554"/>
          </a:xfrm>
          <a:prstGeom prst="rect">
            <a:avLst/>
          </a:prstGeom>
          <a:noFill/>
          <a:ln w="9525">
            <a:noFill/>
            <a:miter lim="800000"/>
          </a:ln>
        </p:spPr>
        <p:txBody>
          <a:bodyPr wrap="square">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单击此处添加您的副标题</a:t>
            </a:r>
            <a:endParaRPr lang="en-US" altLang="zh-CN" sz="1600" b="1">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138713" y="2160130"/>
            <a:ext cx="2940548" cy="45719"/>
            <a:chOff x="2054384" y="3643262"/>
            <a:chExt cx="4942263" cy="46281"/>
          </a:xfrm>
        </p:grpSpPr>
        <p:grpSp>
          <p:nvGrpSpPr>
            <p:cNvPr id="23" name="组合 22"/>
            <p:cNvGrpSpPr/>
            <p:nvPr/>
          </p:nvGrpSpPr>
          <p:grpSpPr>
            <a:xfrm>
              <a:off x="2054384" y="3643262"/>
              <a:ext cx="4919404" cy="45719"/>
              <a:chOff x="2010494" y="4118060"/>
              <a:chExt cx="4919404" cy="45719"/>
            </a:xfrm>
          </p:grpSpPr>
          <p:cxnSp>
            <p:nvCxnSpPr>
              <p:cNvPr id="25" name="直接连接符 24"/>
              <p:cNvCxnSpPr/>
              <p:nvPr/>
            </p:nvCxnSpPr>
            <p:spPr>
              <a:xfrm>
                <a:off x="2033354" y="4140342"/>
                <a:ext cx="48965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2010494" y="411806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4" name="椭圆 23"/>
            <p:cNvSpPr/>
            <p:nvPr/>
          </p:nvSpPr>
          <p:spPr>
            <a:xfrm>
              <a:off x="6950928" y="36438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7" name="Text Box 2"/>
          <p:cNvSpPr txBox="1">
            <a:spLocks noChangeArrowheads="1"/>
          </p:cNvSpPr>
          <p:nvPr/>
        </p:nvSpPr>
        <p:spPr bwMode="auto">
          <a:xfrm>
            <a:off x="1001801" y="4663373"/>
            <a:ext cx="2803027" cy="275590"/>
          </a:xfrm>
          <a:prstGeom prst="rect">
            <a:avLst/>
          </a:prstGeom>
          <a:noFill/>
          <a:ln w="9525">
            <a:noFill/>
            <a:miter lim="800000"/>
          </a:ln>
        </p:spPr>
        <p:txBody>
          <a:bodyPr wrap="square">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汇报人：</a:t>
            </a:r>
            <a:r>
              <a:rPr lang="en-US" altLang="zh-CN" sz="1200">
                <a:solidFill>
                  <a:schemeClr val="bg1"/>
                </a:solidFill>
                <a:latin typeface="微软雅黑" panose="020b0503020204020204" pitchFamily="34" charset="-122"/>
                <a:ea typeface="微软雅黑" panose="020b0503020204020204" pitchFamily="34" charset="-122"/>
              </a:rPr>
              <a:t>PPT</a:t>
            </a:r>
            <a:r>
              <a:rPr lang="zh-CN" altLang="en-US" sz="1200">
                <a:solidFill>
                  <a:schemeClr val="bg1"/>
                </a:solidFill>
                <a:latin typeface="微软雅黑" panose="020b0503020204020204" pitchFamily="34" charset="-122"/>
                <a:ea typeface="微软雅黑" panose="020b0503020204020204" pitchFamily="34" charset="-122"/>
              </a:rPr>
              <a:t>汇   指导老师：</a:t>
            </a:r>
            <a:endParaRPr lang="nl-NL" altLang="zh-CN"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750"/>
                                        <p:tgtEl>
                                          <p:spTgt spid="18"/>
                                        </p:tgtEl>
                                      </p:cBhvr>
                                    </p:animEffect>
                                  </p:childTnLst>
                                </p:cTn>
                              </p:par>
                            </p:childTnLst>
                          </p:cTn>
                        </p:par>
                        <p:par>
                          <p:cTn id="12" fill="hold" nodeType="afterGroup">
                            <p:stCondLst>
                              <p:cond delay="175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nodeType="afterGroup">
                            <p:stCondLst>
                              <p:cond delay="2250"/>
                            </p:stCondLst>
                            <p:childTnLst>
                              <p:par>
                                <p:cTn id="19" presetID="16" presetClass="entr" presetSubtype="2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nodeType="afterGroup">
                            <p:stCondLst>
                              <p:cond delay="27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1"/>
                                        </p:tgtEl>
                                        <p:attrNameLst>
                                          <p:attrName>style.visibility</p:attrName>
                                        </p:attrNameLst>
                                      </p:cBhvr>
                                      <p:to>
                                        <p:strVal val="visible"/>
                                      </p:to>
                                    </p:set>
                                    <p:anim calcmode="lin" valueType="num">
                                      <p:cBhvr>
                                        <p:cTn id="25" dur="8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6" dur="800" fill="hold"/>
                                        <p:tgtEl>
                                          <p:spTgt spid="21"/>
                                        </p:tgtEl>
                                        <p:attrNameLst>
                                          <p:attrName>ppt_y</p:attrName>
                                        </p:attrNameLst>
                                      </p:cBhvr>
                                      <p:tavLst>
                                        <p:tav tm="0">
                                          <p:val>
                                            <p:strVal val="#ppt_y"/>
                                          </p:val>
                                        </p:tav>
                                        <p:tav tm="100000">
                                          <p:val>
                                            <p:strVal val="#ppt_y"/>
                                          </p:val>
                                        </p:tav>
                                      </p:tavLst>
                                    </p:anim>
                                    <p:anim calcmode="lin" valueType="num">
                                      <p:cBhvr>
                                        <p:cTn id="27" dur="8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8" dur="8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800" tmFilter="0,0; .5, 1; 1, 1"/>
                                        <p:tgtEl>
                                          <p:spTgt spid="21"/>
                                        </p:tgtEl>
                                      </p:cBhvr>
                                    </p:animEffect>
                                  </p:childTnLst>
                                </p:cTn>
                              </p:par>
                            </p:childTnLst>
                          </p:cTn>
                        </p:par>
                        <p:par>
                          <p:cTn id="30" fill="hold" nodeType="afterGroup">
                            <p:stCondLst>
                              <p:cond delay="355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nodeType="afterGroup">
                            <p:stCondLst>
                              <p:cond delay="405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7"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4" rIns="68570"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4" rIns="68570"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70" tIns="34284" rIns="68570"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6" name="图片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79" name="矩形 78"/>
          <p:cNvSpPr/>
          <p:nvPr/>
        </p:nvSpPr>
        <p:spPr>
          <a:xfrm>
            <a:off x="0" y="1448918"/>
            <a:ext cx="9144000" cy="969534"/>
          </a:xfrm>
          <a:prstGeom prst="rect">
            <a:avLst/>
          </a:prstGeom>
          <a:solidFill>
            <a:srgbClr val="0214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0" name="文本框 17"/>
          <p:cNvSpPr txBox="1"/>
          <p:nvPr/>
        </p:nvSpPr>
        <p:spPr>
          <a:xfrm>
            <a:off x="3337583" y="1672075"/>
            <a:ext cx="4257871" cy="584775"/>
          </a:xfrm>
          <a:prstGeom prst="rect">
            <a:avLst/>
          </a:prstGeom>
          <a:noFill/>
        </p:spPr>
        <p:txBody>
          <a:bodyPr wrap="square" rtlCol="0">
            <a:spAutoFit/>
          </a:bodyPr>
          <a:lstStyle/>
          <a:p>
            <a:pPr defTabSz="914400"/>
            <a:r>
              <a:rPr lang="zh-CN" altLang="en-US" sz="3200" b="1">
                <a:solidFill>
                  <a:prstClr val="white"/>
                </a:solidFill>
                <a:latin typeface="微软雅黑" panose="020b0503020204020204" pitchFamily="34" charset="-122"/>
                <a:ea typeface="微软雅黑" panose="020b0503020204020204" pitchFamily="34" charset="-122"/>
              </a:rPr>
              <a:t>单击此处添加文字标题</a:t>
            </a:r>
            <a:endParaRPr lang="en-US" altLang="zh-CN" sz="3200" b="1">
              <a:solidFill>
                <a:prstClr val="white"/>
              </a:solidFill>
              <a:latin typeface="微软雅黑" panose="020b0503020204020204" pitchFamily="34" charset="-122"/>
              <a:ea typeface="微软雅黑" panose="020b0503020204020204" pitchFamily="34" charset="-122"/>
            </a:endParaRPr>
          </a:p>
        </p:txBody>
      </p:sp>
      <p:sp>
        <p:nvSpPr>
          <p:cNvPr id="81" name="文本框 19"/>
          <p:cNvSpPr txBox="1"/>
          <p:nvPr/>
        </p:nvSpPr>
        <p:spPr bwMode="auto">
          <a:xfrm>
            <a:off x="3337583" y="2590122"/>
            <a:ext cx="4257871" cy="955646"/>
          </a:xfrm>
          <a:prstGeom prst="rect">
            <a:avLst/>
          </a:prstGeom>
          <a:solidFill>
            <a:srgbClr val="021446"/>
          </a:solidFill>
        </p:spPr>
        <p:txBody>
          <a:bodyPr wrap="square" lIns="68580" tIns="34290" rIns="68580" bIns="34290">
            <a:spAutoFit/>
          </a:bodyPr>
          <a:lstStyle/>
          <a:p>
            <a:pPr defTabSz="914400">
              <a:lnSpc>
                <a:spcPct val="120000"/>
              </a:lnSpc>
            </a:pPr>
            <a:r>
              <a:rPr lang="zh-CN" altLang="en-US" sz="1200">
                <a:solidFill>
                  <a:schemeClr val="bg1"/>
                </a:solidFill>
                <a:latin typeface="微软雅黑" panose="020b0503020204020204" pitchFamily="34" charset="-122"/>
                <a:ea typeface="微软雅黑" panose="020b0503020204020204" pitchFamily="34" charset="-122"/>
              </a:rPr>
              <a:t>详细内容</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a:solidFill>
                <a:schemeClr val="bg1"/>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3491880" y="806222"/>
            <a:ext cx="414516" cy="414516"/>
            <a:chOff x="3543574" y="4265651"/>
            <a:chExt cx="414516" cy="414516"/>
          </a:xfrm>
        </p:grpSpPr>
        <p:sp>
          <p:nvSpPr>
            <p:cNvPr id="83" name="椭圆 82"/>
            <p:cNvSpPr/>
            <p:nvPr/>
          </p:nvSpPr>
          <p:spPr>
            <a:xfrm>
              <a:off x="3543574"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4" name="组合 83"/>
            <p:cNvGrpSpPr/>
            <p:nvPr/>
          </p:nvGrpSpPr>
          <p:grpSpPr>
            <a:xfrm>
              <a:off x="3629640" y="4325788"/>
              <a:ext cx="259976" cy="261734"/>
              <a:chOff x="5042691" y="2273922"/>
              <a:chExt cx="702937" cy="707690"/>
            </a:xfrm>
            <a:solidFill>
              <a:sysClr val="window" lastClr="FFFFFF"/>
            </a:solidFill>
          </p:grpSpPr>
          <p:sp>
            <p:nvSpPr>
              <p:cNvPr id="85" name="Freeform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86" name="Freeform 13"/>
              <p:cNvSpPr>
                <a:spLocks noEditPoints="1"/>
              </p:cNvSpPr>
              <p:nvPr/>
            </p:nvSpPr>
            <p:spPr bwMode="auto">
              <a:xfrm>
                <a:off x="5042691" y="2273922"/>
                <a:ext cx="529215" cy="655759"/>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87" name="组合 86"/>
          <p:cNvGrpSpPr/>
          <p:nvPr/>
        </p:nvGrpSpPr>
        <p:grpSpPr>
          <a:xfrm>
            <a:off x="4050431" y="806222"/>
            <a:ext cx="414516" cy="414516"/>
            <a:chOff x="4102125" y="4265651"/>
            <a:chExt cx="414516" cy="414516"/>
          </a:xfrm>
        </p:grpSpPr>
        <p:sp>
          <p:nvSpPr>
            <p:cNvPr id="88" name="椭圆 87"/>
            <p:cNvSpPr/>
            <p:nvPr/>
          </p:nvSpPr>
          <p:spPr>
            <a:xfrm>
              <a:off x="4102125"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9" name="组合 88"/>
            <p:cNvGrpSpPr/>
            <p:nvPr/>
          </p:nvGrpSpPr>
          <p:grpSpPr>
            <a:xfrm>
              <a:off x="4199233" y="4358783"/>
              <a:ext cx="238761" cy="198211"/>
              <a:chOff x="3132963" y="3140191"/>
              <a:chExt cx="645573" cy="535933"/>
            </a:xfrm>
            <a:solidFill>
              <a:sysClr val="window" lastClr="FFFFFF"/>
            </a:solidFill>
          </p:grpSpPr>
          <p:sp>
            <p:nvSpPr>
              <p:cNvPr id="90" name="Freeform 226"/>
              <p:cNvSpPr/>
              <p:nvPr/>
            </p:nvSpPr>
            <p:spPr bwMode="auto">
              <a:xfrm>
                <a:off x="3421629" y="3217854"/>
                <a:ext cx="356907" cy="392027"/>
              </a:xfrm>
              <a:custGeom>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1" name="Freeform 227"/>
              <p:cNvSpPr/>
              <p:nvPr/>
            </p:nvSpPr>
            <p:spPr bwMode="auto">
              <a:xfrm>
                <a:off x="3198348" y="3140191"/>
                <a:ext cx="224709" cy="247551"/>
              </a:xfrm>
              <a:custGeom>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2" name="Freeform 228"/>
              <p:cNvSpPr/>
              <p:nvPr/>
            </p:nvSpPr>
            <p:spPr bwMode="auto">
              <a:xfrm>
                <a:off x="3481875" y="3306367"/>
                <a:ext cx="233275" cy="180738"/>
              </a:xfrm>
              <a:custGeom>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3" name="Freeform 229"/>
              <p:cNvSpPr/>
              <p:nvPr/>
            </p:nvSpPr>
            <p:spPr bwMode="auto">
              <a:xfrm>
                <a:off x="3132963" y="3377178"/>
                <a:ext cx="355480" cy="298946"/>
              </a:xfrm>
              <a:custGeom>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2">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4" name="Freeform 230"/>
              <p:cNvSpPr/>
              <p:nvPr/>
            </p:nvSpPr>
            <p:spPr bwMode="auto">
              <a:xfrm>
                <a:off x="3598655" y="3487105"/>
                <a:ext cx="54536" cy="68241"/>
              </a:xfrm>
              <a:custGeom>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0">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5" name="Freeform 231"/>
              <p:cNvSpPr>
                <a:spLocks noEditPoints="1"/>
              </p:cNvSpPr>
              <p:nvPr/>
            </p:nvSpPr>
            <p:spPr bwMode="auto">
              <a:xfrm>
                <a:off x="3666040" y="3486534"/>
                <a:ext cx="47968" cy="67384"/>
              </a:xfrm>
              <a:custGeom>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96" name="组合 95"/>
          <p:cNvGrpSpPr/>
          <p:nvPr/>
        </p:nvGrpSpPr>
        <p:grpSpPr>
          <a:xfrm>
            <a:off x="5129792" y="806222"/>
            <a:ext cx="414516" cy="414516"/>
            <a:chOff x="5181486" y="4265651"/>
            <a:chExt cx="414516" cy="414516"/>
          </a:xfrm>
        </p:grpSpPr>
        <p:sp>
          <p:nvSpPr>
            <p:cNvPr id="97" name="椭圆 96"/>
            <p:cNvSpPr/>
            <p:nvPr/>
          </p:nvSpPr>
          <p:spPr>
            <a:xfrm>
              <a:off x="5181486"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98" name="组合 97"/>
            <p:cNvGrpSpPr/>
            <p:nvPr/>
          </p:nvGrpSpPr>
          <p:grpSpPr>
            <a:xfrm>
              <a:off x="5287222" y="4375239"/>
              <a:ext cx="253419" cy="172633"/>
              <a:chOff x="4895160" y="4287159"/>
              <a:chExt cx="571418" cy="389258"/>
            </a:xfrm>
            <a:solidFill>
              <a:sysClr val="window" lastClr="FFFFFF"/>
            </a:solidFill>
          </p:grpSpPr>
          <p:sp>
            <p:nvSpPr>
              <p:cNvPr id="99" name="Freeform 327"/>
              <p:cNvSpPr>
                <a:spLocks noEditPoints="1"/>
              </p:cNvSpPr>
              <p:nvPr/>
            </p:nvSpPr>
            <p:spPr bwMode="auto">
              <a:xfrm>
                <a:off x="4895160" y="4287159"/>
                <a:ext cx="438051" cy="389258"/>
              </a:xfrm>
              <a:custGeom>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5" name="Freeform 333"/>
              <p:cNvSpPr/>
              <p:nvPr/>
            </p:nvSpPr>
            <p:spPr bwMode="auto">
              <a:xfrm>
                <a:off x="5225867" y="4569073"/>
                <a:ext cx="40119" cy="41203"/>
              </a:xfrm>
              <a:custGeom>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6" name="Freeform 334"/>
              <p:cNvSpPr/>
              <p:nvPr/>
            </p:nvSpPr>
            <p:spPr bwMode="auto">
              <a:xfrm>
                <a:off x="5389594" y="4366311"/>
                <a:ext cx="76984" cy="79153"/>
              </a:xfrm>
              <a:custGeom>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7" name="Freeform 335"/>
              <p:cNvSpPr/>
              <p:nvPr/>
            </p:nvSpPr>
            <p:spPr bwMode="auto">
              <a:xfrm>
                <a:off x="5258396" y="4394503"/>
                <a:ext cx="182160" cy="182160"/>
              </a:xfrm>
              <a:custGeom>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108" name="组合 107"/>
          <p:cNvGrpSpPr/>
          <p:nvPr/>
        </p:nvGrpSpPr>
        <p:grpSpPr>
          <a:xfrm>
            <a:off x="4574743" y="806222"/>
            <a:ext cx="414516" cy="414516"/>
            <a:chOff x="4626437" y="4265651"/>
            <a:chExt cx="414516" cy="414516"/>
          </a:xfrm>
        </p:grpSpPr>
        <p:sp>
          <p:nvSpPr>
            <p:cNvPr id="109" name="椭圆 108"/>
            <p:cNvSpPr/>
            <p:nvPr/>
          </p:nvSpPr>
          <p:spPr>
            <a:xfrm>
              <a:off x="4626437"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10" name="组合 109"/>
            <p:cNvGrpSpPr/>
            <p:nvPr/>
          </p:nvGrpSpPr>
          <p:grpSpPr>
            <a:xfrm>
              <a:off x="4710891" y="4356960"/>
              <a:ext cx="232896" cy="199705"/>
              <a:chOff x="3546346" y="2339026"/>
              <a:chExt cx="897787" cy="769842"/>
            </a:xfrm>
            <a:solidFill>
              <a:sysClr val="window" lastClr="FFFFFF"/>
            </a:solidFill>
          </p:grpSpPr>
          <p:sp>
            <p:nvSpPr>
              <p:cNvPr id="11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2" name="Freeform 228"/>
              <p:cNvSpPr/>
              <p:nvPr/>
            </p:nvSpPr>
            <p:spPr bwMode="auto">
              <a:xfrm>
                <a:off x="3617909" y="2844302"/>
                <a:ext cx="125777" cy="210351"/>
              </a:xfrm>
              <a:custGeom>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3" name="Freeform 229"/>
              <p:cNvSpPr/>
              <p:nvPr/>
            </p:nvSpPr>
            <p:spPr bwMode="auto">
              <a:xfrm>
                <a:off x="3779467" y="2682744"/>
                <a:ext cx="122524" cy="371910"/>
              </a:xfrm>
              <a:custGeom>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4" name="Freeform 230"/>
              <p:cNvSpPr/>
              <p:nvPr/>
            </p:nvSpPr>
            <p:spPr bwMode="auto">
              <a:xfrm>
                <a:off x="3938857" y="2713104"/>
                <a:ext cx="124693" cy="341550"/>
              </a:xfrm>
              <a:custGeom>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5" name="Freeform 231"/>
              <p:cNvSpPr/>
              <p:nvPr/>
            </p:nvSpPr>
            <p:spPr bwMode="auto">
              <a:xfrm>
                <a:off x="4100415" y="2624193"/>
                <a:ext cx="122524" cy="430461"/>
              </a:xfrm>
              <a:custGeom>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6" name="Freeform 232"/>
              <p:cNvSpPr/>
              <p:nvPr/>
            </p:nvSpPr>
            <p:spPr bwMode="auto">
              <a:xfrm>
                <a:off x="4258721" y="2513596"/>
                <a:ext cx="125777" cy="541058"/>
              </a:xfrm>
              <a:custGeom>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50" name="Freeform 233"/>
              <p:cNvSpPr/>
              <p:nvPr/>
            </p:nvSpPr>
            <p:spPr bwMode="auto">
              <a:xfrm>
                <a:off x="3546346" y="2339026"/>
                <a:ext cx="871764" cy="610452"/>
              </a:xfrm>
              <a:custGeom>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grpSp>
      </p:grpSp>
      <p:grpSp>
        <p:nvGrpSpPr>
          <p:cNvPr id="151" name="组合 150"/>
          <p:cNvGrpSpPr/>
          <p:nvPr/>
        </p:nvGrpSpPr>
        <p:grpSpPr>
          <a:xfrm>
            <a:off x="1366956" y="1146457"/>
            <a:ext cx="1586056" cy="1586449"/>
            <a:chOff x="1041891" y="2887277"/>
            <a:chExt cx="1036261" cy="1036518"/>
          </a:xfrm>
        </p:grpSpPr>
        <p:sp>
          <p:nvSpPr>
            <p:cNvPr id="152"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3"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66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rPr>
                <a:t>01</a:t>
              </a:r>
              <a:endParaRPr kumimoji="0" lang="en-US" altLang="zh-CN" sz="66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wheel(1)">
                                      <p:cBhvr>
                                        <p:cTn id="11" dur="650"/>
                                        <p:tgtEl>
                                          <p:spTgt spid="151"/>
                                        </p:tgtEl>
                                      </p:cBhvr>
                                    </p:animEffect>
                                  </p:childTnLst>
                                </p:cTn>
                              </p:par>
                            </p:childTnLst>
                          </p:cTn>
                        </p:par>
                        <p:par>
                          <p:cTn id="12" fill="hold" nodeType="afterGroup">
                            <p:stCondLst>
                              <p:cond delay="1150"/>
                            </p:stCondLst>
                            <p:childTnLst>
                              <p:par>
                                <p:cTn id="13" presetID="53" presetClass="entr" presetSubtype="16"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childTnLst>
                                </p:cTn>
                              </p:par>
                              <p:par>
                                <p:cTn id="18" presetID="53" presetClass="entr" presetSubtype="16" fill="hold" nodeType="withEffect">
                                  <p:stCondLst>
                                    <p:cond delay="300"/>
                                  </p:stCondLst>
                                  <p:childTnLst>
                                    <p:set>
                                      <p:cBhvr>
                                        <p:cTn id="19" dur="1" fill="hold">
                                          <p:stCondLst>
                                            <p:cond delay="0"/>
                                          </p:stCondLst>
                                        </p:cTn>
                                        <p:tgtEl>
                                          <p:spTgt spid="87"/>
                                        </p:tgtEl>
                                        <p:attrNameLst>
                                          <p:attrName>style.visibility</p:attrName>
                                        </p:attrNameLst>
                                      </p:cBhvr>
                                      <p:to>
                                        <p:strVal val="visible"/>
                                      </p:to>
                                    </p:set>
                                    <p:anim calcmode="lin" valueType="num">
                                      <p:cBhvr>
                                        <p:cTn id="20" dur="500" fill="hold"/>
                                        <p:tgtEl>
                                          <p:spTgt spid="87"/>
                                        </p:tgtEl>
                                        <p:attrNameLst>
                                          <p:attrName>ppt_w</p:attrName>
                                        </p:attrNameLst>
                                      </p:cBhvr>
                                      <p:tavLst>
                                        <p:tav tm="0">
                                          <p:val>
                                            <p:fltVal val="0"/>
                                          </p:val>
                                        </p:tav>
                                        <p:tav tm="100000">
                                          <p:val>
                                            <p:strVal val="#ppt_w"/>
                                          </p:val>
                                        </p:tav>
                                      </p:tavLst>
                                    </p:anim>
                                    <p:anim calcmode="lin" valueType="num">
                                      <p:cBhvr>
                                        <p:cTn id="21" dur="500" fill="hold"/>
                                        <p:tgtEl>
                                          <p:spTgt spid="87"/>
                                        </p:tgtEl>
                                        <p:attrNameLst>
                                          <p:attrName>ppt_h</p:attrName>
                                        </p:attrNameLst>
                                      </p:cBhvr>
                                      <p:tavLst>
                                        <p:tav tm="0">
                                          <p:val>
                                            <p:fltVal val="0"/>
                                          </p:val>
                                        </p:tav>
                                        <p:tav tm="100000">
                                          <p:val>
                                            <p:strVal val="#ppt_h"/>
                                          </p:val>
                                        </p:tav>
                                      </p:tavLst>
                                    </p:anim>
                                    <p:animEffect transition="in" filter="fade">
                                      <p:cBhvr>
                                        <p:cTn id="22" dur="500"/>
                                        <p:tgtEl>
                                          <p:spTgt spid="87"/>
                                        </p:tgtEl>
                                      </p:cBhvr>
                                    </p:animEffect>
                                  </p:childTnLst>
                                </p:cTn>
                              </p:par>
                              <p:par>
                                <p:cTn id="23" presetID="53" presetClass="entr" presetSubtype="16" fill="hold" nodeType="withEffect">
                                  <p:stCondLst>
                                    <p:cond delay="6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par>
                                <p:cTn id="28" presetID="53" presetClass="entr" presetSubtype="16" fill="hold" nodeType="withEffect">
                                  <p:stCondLst>
                                    <p:cond delay="90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nodeType="afterGroup">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500"/>
                                        <p:tgtEl>
                                          <p:spTgt spid="80"/>
                                        </p:tgtEl>
                                      </p:cBhvr>
                                    </p:animEffect>
                                  </p:childTnLst>
                                </p:cTn>
                              </p:par>
                            </p:childTnLst>
                          </p:cTn>
                        </p:par>
                        <p:par>
                          <p:cTn id="37" fill="hold" nodeType="afterGroup">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81"/>
                                        </p:tgtEl>
                                        <p:attrNameLst>
                                          <p:attrName>style.visibility</p:attrName>
                                        </p:attrNameLst>
                                      </p:cBhvr>
                                      <p:to>
                                        <p:strVal val="visible"/>
                                      </p:to>
                                    </p:set>
                                    <p:animEffect transition="in" filter="wipe(right)">
                                      <p:cBhvr>
                                        <p:cTn id="4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TextBox 7"/>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rcRect t="22172" b="17447"/>
          <a:stretch>
            <a:fillRect/>
          </a:stretch>
        </p:blipFill>
        <p:spPr>
          <a:xfrm>
            <a:off x="0" y="2037787"/>
            <a:ext cx="9144000" cy="3105714"/>
          </a:xfrm>
          <a:prstGeom prst="rect">
            <a:avLst/>
          </a:prstGeom>
        </p:spPr>
      </p:pic>
      <p:grpSp>
        <p:nvGrpSpPr>
          <p:cNvPr id="7" name="组合 6"/>
          <p:cNvGrpSpPr/>
          <p:nvPr/>
        </p:nvGrpSpPr>
        <p:grpSpPr>
          <a:xfrm rot="1534880">
            <a:off x="450109" y="2567042"/>
            <a:ext cx="992271" cy="1148109"/>
            <a:chOff x="450109" y="2513252"/>
            <a:chExt cx="992271" cy="1148109"/>
          </a:xfrm>
        </p:grpSpPr>
        <p:sp>
          <p:nvSpPr>
            <p:cNvPr id="10" name="等腰三角形 2"/>
            <p:cNvSpPr/>
            <p:nvPr/>
          </p:nvSpPr>
          <p:spPr bwMode="auto">
            <a:xfrm rot="9051066">
              <a:off x="450109" y="2513252"/>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 name="TextBox 4"/>
            <p:cNvSpPr txBox="1"/>
            <p:nvPr/>
          </p:nvSpPr>
          <p:spPr>
            <a:xfrm rot="20065120">
              <a:off x="535311" y="2819331"/>
              <a:ext cx="7873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2012</a:t>
              </a:r>
              <a:endPar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2403586" y="3306955"/>
            <a:ext cx="992271" cy="1148109"/>
            <a:chOff x="2385656" y="3199375"/>
            <a:chExt cx="992271" cy="1148109"/>
          </a:xfrm>
        </p:grpSpPr>
        <p:sp>
          <p:nvSpPr>
            <p:cNvPr id="13" name="等腰三角形 2"/>
            <p:cNvSpPr/>
            <p:nvPr/>
          </p:nvSpPr>
          <p:spPr bwMode="auto">
            <a:xfrm rot="19861646">
              <a:off x="2385656" y="3199375"/>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 name="TextBox 16"/>
            <p:cNvSpPr txBox="1"/>
            <p:nvPr/>
          </p:nvSpPr>
          <p:spPr>
            <a:xfrm>
              <a:off x="2519628" y="3642553"/>
              <a:ext cx="7873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2013</a:t>
              </a:r>
              <a:endPar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3084638" y="1338649"/>
            <a:ext cx="992271" cy="1148109"/>
            <a:chOff x="3132595" y="1372556"/>
            <a:chExt cx="992271" cy="1148109"/>
          </a:xfrm>
        </p:grpSpPr>
        <p:sp>
          <p:nvSpPr>
            <p:cNvPr id="11" name="等腰三角形 2"/>
            <p:cNvSpPr/>
            <p:nvPr/>
          </p:nvSpPr>
          <p:spPr bwMode="auto">
            <a:xfrm rot="9725433">
              <a:off x="3132595" y="1372556"/>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3"/>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TextBox 17"/>
            <p:cNvSpPr txBox="1"/>
            <p:nvPr/>
          </p:nvSpPr>
          <p:spPr>
            <a:xfrm>
              <a:off x="3236759" y="1671584"/>
              <a:ext cx="7873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2014</a:t>
              </a:r>
              <a:endPar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21"/>
          <p:cNvGrpSpPr/>
          <p:nvPr/>
        </p:nvGrpSpPr>
        <p:grpSpPr>
          <a:xfrm>
            <a:off x="4847977" y="2578893"/>
            <a:ext cx="992271" cy="1148109"/>
            <a:chOff x="4856942" y="2489243"/>
            <a:chExt cx="992271" cy="1148109"/>
          </a:xfrm>
        </p:grpSpPr>
        <p:sp>
          <p:nvSpPr>
            <p:cNvPr id="14" name="等腰三角形 2"/>
            <p:cNvSpPr/>
            <p:nvPr/>
          </p:nvSpPr>
          <p:spPr bwMode="auto">
            <a:xfrm rot="20624090">
              <a:off x="4856942" y="2489243"/>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4"/>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TextBox 18"/>
            <p:cNvSpPr txBox="1"/>
            <p:nvPr/>
          </p:nvSpPr>
          <p:spPr>
            <a:xfrm>
              <a:off x="4995932" y="2947465"/>
              <a:ext cx="7873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2015</a:t>
              </a:r>
              <a:endPar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3" name="组合 32"/>
          <p:cNvGrpSpPr/>
          <p:nvPr/>
        </p:nvGrpSpPr>
        <p:grpSpPr>
          <a:xfrm>
            <a:off x="6202332" y="850858"/>
            <a:ext cx="992271" cy="1148109"/>
            <a:chOff x="6300947" y="940508"/>
            <a:chExt cx="992271" cy="1148109"/>
          </a:xfrm>
        </p:grpSpPr>
        <p:sp>
          <p:nvSpPr>
            <p:cNvPr id="12" name="等腰三角形 2"/>
            <p:cNvSpPr/>
            <p:nvPr/>
          </p:nvSpPr>
          <p:spPr bwMode="auto">
            <a:xfrm rot="10800000">
              <a:off x="6300947" y="940508"/>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TextBox 19"/>
            <p:cNvSpPr txBox="1"/>
            <p:nvPr/>
          </p:nvSpPr>
          <p:spPr>
            <a:xfrm>
              <a:off x="6413042" y="1227242"/>
              <a:ext cx="7873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2016</a:t>
              </a:r>
              <a:endPar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33"/>
          <p:cNvGrpSpPr/>
          <p:nvPr/>
        </p:nvGrpSpPr>
        <p:grpSpPr>
          <a:xfrm>
            <a:off x="7444397" y="2555040"/>
            <a:ext cx="992271" cy="1148109"/>
            <a:chOff x="7525082" y="2483320"/>
            <a:chExt cx="992271" cy="1148109"/>
          </a:xfrm>
        </p:grpSpPr>
        <p:sp>
          <p:nvSpPr>
            <p:cNvPr id="15" name="等腰三角形 2"/>
            <p:cNvSpPr/>
            <p:nvPr/>
          </p:nvSpPr>
          <p:spPr bwMode="auto">
            <a:xfrm rot="430599">
              <a:off x="7525082" y="2483320"/>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TextBox 20"/>
            <p:cNvSpPr txBox="1"/>
            <p:nvPr/>
          </p:nvSpPr>
          <p:spPr>
            <a:xfrm>
              <a:off x="7628212" y="2933985"/>
              <a:ext cx="7873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2017</a:t>
              </a:r>
              <a:endPar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6" name="椭圆 5"/>
          <p:cNvSpPr/>
          <p:nvPr/>
        </p:nvSpPr>
        <p:spPr>
          <a:xfrm>
            <a:off x="934015" y="4042231"/>
            <a:ext cx="216024" cy="216024"/>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椭圆 23"/>
          <p:cNvSpPr/>
          <p:nvPr/>
        </p:nvSpPr>
        <p:spPr>
          <a:xfrm>
            <a:off x="2411616" y="3068944"/>
            <a:ext cx="216024" cy="216024"/>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椭圆 24"/>
          <p:cNvSpPr/>
          <p:nvPr/>
        </p:nvSpPr>
        <p:spPr>
          <a:xfrm>
            <a:off x="3736956" y="2555335"/>
            <a:ext cx="216024" cy="216024"/>
          </a:xfrm>
          <a:prstGeom prst="ellipse">
            <a:avLst/>
          </a:prstGeom>
          <a:solidFill>
            <a:schemeClr val="accent3"/>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椭圆 25"/>
          <p:cNvSpPr/>
          <p:nvPr/>
        </p:nvSpPr>
        <p:spPr>
          <a:xfrm>
            <a:off x="5003898" y="2256677"/>
            <a:ext cx="216024" cy="216024"/>
          </a:xfrm>
          <a:prstGeom prst="ellipse">
            <a:avLst/>
          </a:prstGeom>
          <a:solidFill>
            <a:schemeClr val="accent4"/>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椭圆 30"/>
          <p:cNvSpPr/>
          <p:nvPr/>
        </p:nvSpPr>
        <p:spPr>
          <a:xfrm>
            <a:off x="6591147" y="2150384"/>
            <a:ext cx="216024" cy="216024"/>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2" name="椭圆 31"/>
          <p:cNvSpPr/>
          <p:nvPr/>
        </p:nvSpPr>
        <p:spPr>
          <a:xfrm>
            <a:off x="7958462" y="2211025"/>
            <a:ext cx="216024" cy="216024"/>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5" name="TextBox 34"/>
          <p:cNvSpPr txBox="1"/>
          <p:nvPr/>
        </p:nvSpPr>
        <p:spPr>
          <a:xfrm>
            <a:off x="993526" y="4322008"/>
            <a:ext cx="14198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点击输入本栏的具体文字，请根据您的具体内容酌情修改。</a:t>
            </a:r>
            <a:endParaRPr kumimoji="0" lang="zh-CN" altLang="en-US" sz="1000" b="0" i="0" u="none" strike="noStrike" kern="1200" cap="none" spc="0" normalizeH="0" baseline="0" noProof="0">
              <a:ln>
                <a:noFill/>
              </a:ln>
              <a:solidFill>
                <a:prstClr val="black">
                  <a:lumMod val="75000"/>
                  <a:lumOff val="25000"/>
                </a:prstClr>
              </a:solidFill>
              <a:effectLst/>
              <a:uLnTx/>
              <a:uFillTx/>
              <a:latin typeface="Calibri"/>
              <a:ea typeface="宋体" panose="02010600030101010101" pitchFamily="2" charset="-122"/>
              <a:cs typeface="+mn-cs"/>
            </a:endParaRPr>
          </a:p>
        </p:txBody>
      </p:sp>
      <p:sp>
        <p:nvSpPr>
          <p:cNvPr id="36" name="TextBox 35"/>
          <p:cNvSpPr txBox="1"/>
          <p:nvPr/>
        </p:nvSpPr>
        <p:spPr>
          <a:xfrm>
            <a:off x="1641598" y="2305784"/>
            <a:ext cx="14198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点击输入本栏的具体文字，请根据您的具体内容酌情修改。</a:t>
            </a:r>
            <a:endParaRPr kumimoji="0" lang="zh-CN" altLang="en-US" sz="1000" b="0" i="0" u="none" strike="noStrike" kern="1200" cap="none" spc="0" normalizeH="0" baseline="0" noProof="0">
              <a:ln>
                <a:noFill/>
              </a:ln>
              <a:solidFill>
                <a:prstClr val="black">
                  <a:lumMod val="75000"/>
                  <a:lumOff val="25000"/>
                </a:prstClr>
              </a:solidFill>
              <a:effectLst/>
              <a:uLnTx/>
              <a:uFillTx/>
              <a:latin typeface="Calibri"/>
              <a:ea typeface="宋体" panose="02010600030101010101" pitchFamily="2" charset="-122"/>
              <a:cs typeface="+mn-cs"/>
            </a:endParaRPr>
          </a:p>
        </p:txBody>
      </p:sp>
      <p:sp>
        <p:nvSpPr>
          <p:cNvPr id="37" name="TextBox 36"/>
          <p:cNvSpPr txBox="1"/>
          <p:nvPr/>
        </p:nvSpPr>
        <p:spPr>
          <a:xfrm>
            <a:off x="3262613" y="2928761"/>
            <a:ext cx="14198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点击输入本栏的具体文字，请根据您的具体内容酌情修改。</a:t>
            </a:r>
            <a:endParaRPr kumimoji="0" lang="zh-CN" altLang="en-US" sz="1000" b="0" i="0" u="none" strike="noStrike" kern="1200" cap="none" spc="0" normalizeH="0" baseline="0" noProof="0">
              <a:ln>
                <a:noFill/>
              </a:ln>
              <a:solidFill>
                <a:prstClr val="black">
                  <a:lumMod val="75000"/>
                  <a:lumOff val="25000"/>
                </a:prstClr>
              </a:solidFill>
              <a:effectLst/>
              <a:uLnTx/>
              <a:uFillTx/>
              <a:latin typeface="Calibri"/>
              <a:ea typeface="宋体" panose="02010600030101010101" pitchFamily="2" charset="-122"/>
              <a:cs typeface="+mn-cs"/>
            </a:endParaRPr>
          </a:p>
        </p:txBody>
      </p:sp>
      <p:sp>
        <p:nvSpPr>
          <p:cNvPr id="38" name="TextBox 37"/>
          <p:cNvSpPr txBox="1"/>
          <p:nvPr/>
        </p:nvSpPr>
        <p:spPr>
          <a:xfrm>
            <a:off x="4356128" y="1560733"/>
            <a:ext cx="14198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点击输入本栏的具体文字，请根据您的具体内容酌情修改。</a:t>
            </a:r>
            <a:endParaRPr kumimoji="0" lang="zh-CN" altLang="en-US" sz="1000" b="0" i="0" u="none" strike="noStrike" kern="1200" cap="none" spc="0" normalizeH="0" baseline="0" noProof="0">
              <a:ln>
                <a:noFill/>
              </a:ln>
              <a:solidFill>
                <a:prstClr val="black">
                  <a:lumMod val="75000"/>
                  <a:lumOff val="25000"/>
                </a:prstClr>
              </a:solidFill>
              <a:effectLst/>
              <a:uLnTx/>
              <a:uFillTx/>
              <a:latin typeface="Calibri"/>
              <a:ea typeface="宋体" panose="02010600030101010101" pitchFamily="2" charset="-122"/>
              <a:cs typeface="+mn-cs"/>
            </a:endParaRPr>
          </a:p>
        </p:txBody>
      </p:sp>
      <p:sp>
        <p:nvSpPr>
          <p:cNvPr id="39" name="TextBox 38"/>
          <p:cNvSpPr txBox="1"/>
          <p:nvPr/>
        </p:nvSpPr>
        <p:spPr>
          <a:xfrm>
            <a:off x="5958333" y="2483117"/>
            <a:ext cx="14198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点击输入本栏的具体文字，请根据您的具体内容酌情修改。</a:t>
            </a:r>
            <a:endParaRPr kumimoji="0" lang="zh-CN" altLang="en-US" sz="1000" b="0" i="0" u="none" strike="noStrike" kern="1200" cap="none" spc="0" normalizeH="0" baseline="0" noProof="0">
              <a:ln>
                <a:noFill/>
              </a:ln>
              <a:solidFill>
                <a:prstClr val="black">
                  <a:lumMod val="75000"/>
                  <a:lumOff val="25000"/>
                </a:prstClr>
              </a:solidFill>
              <a:effectLst/>
              <a:uLnTx/>
              <a:uFillTx/>
              <a:latin typeface="Calibri"/>
              <a:ea typeface="宋体" panose="02010600030101010101" pitchFamily="2" charset="-122"/>
              <a:cs typeface="+mn-cs"/>
            </a:endParaRPr>
          </a:p>
        </p:txBody>
      </p:sp>
      <p:sp>
        <p:nvSpPr>
          <p:cNvPr id="40" name="TextBox 39"/>
          <p:cNvSpPr txBox="1"/>
          <p:nvPr/>
        </p:nvSpPr>
        <p:spPr>
          <a:xfrm>
            <a:off x="7474246" y="1444862"/>
            <a:ext cx="14198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点击输入本栏的具体文字，请根据您的具体内容酌情修改。</a:t>
            </a:r>
            <a:endParaRPr kumimoji="0" lang="zh-CN" altLang="en-US" sz="1000" b="0" i="0" u="none" strike="noStrike" kern="1200" cap="none" spc="0" normalizeH="0" baseline="0" noProof="0">
              <a:ln>
                <a:noFill/>
              </a:ln>
              <a:solidFill>
                <a:prstClr val="black">
                  <a:lumMod val="75000"/>
                  <a:lumOff val="25000"/>
                </a:prstClr>
              </a:solidFill>
              <a:effectLst/>
              <a:uLnTx/>
              <a:uFillTx/>
              <a:latin typeface="Calibri"/>
              <a:ea typeface="宋体" panose="02010600030101010101" pitchFamily="2" charset="-122"/>
              <a:cs typeface="+mn-cs"/>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nodeType="afterGroup">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nodeType="afterGroup">
                            <p:stCondLst>
                              <p:cond delay="3000"/>
                            </p:stCondLst>
                            <p:childTnLst>
                              <p:par>
                                <p:cTn id="27" presetID="47"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nodeType="afterGroup">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nodeType="afterGroup">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nodeType="afterGroup">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nodeType="afterGroup">
                            <p:stCondLst>
                              <p:cond delay="7000"/>
                            </p:stCondLst>
                            <p:childTnLst>
                              <p:par>
                                <p:cTn id="55" presetID="47"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nodeType="afterGroup">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nodeType="afterGroup">
                            <p:stCondLst>
                              <p:cond delay="9000"/>
                            </p:stCondLst>
                            <p:childTnLst>
                              <p:par>
                                <p:cTn id="69" presetID="42"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10000"/>
                            </p:stCondLst>
                            <p:childTnLst>
                              <p:par>
                                <p:cTn id="75" presetID="2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nodeType="afterGroup">
                            <p:stCondLst>
                              <p:cond delay="105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par>
                          <p:cTn id="82" fill="hold" nodeType="afterGroup">
                            <p:stCondLst>
                              <p:cond delay="11000"/>
                            </p:stCondLst>
                            <p:childTnLst>
                              <p:par>
                                <p:cTn id="83" presetID="47" presetClass="entr" presetSubtype="0"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12000"/>
                            </p:stCondLst>
                            <p:childTnLst>
                              <p:par>
                                <p:cTn id="89" presetID="22" presetClass="entr" presetSubtype="8"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26" grpId="0" animBg="1"/>
      <p:bldP spid="31" grpId="0" animBg="1"/>
      <p:bldP spid="32" grpId="0" animBg="1"/>
      <p:bldP spid="35" grpId="0"/>
      <p:bldP spid="36" grpId="0"/>
      <p:bldP spid="37" grpId="0"/>
      <p:bldP spid="38" grpId="0"/>
      <p:bldP spid="39" grpId="0"/>
      <p:bldP spid="40"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AutoShape 10"/>
          <p:cNvSpPr>
            <a:spLocks noChangeArrowheads="1"/>
          </p:cNvSpPr>
          <p:nvPr/>
        </p:nvSpPr>
        <p:spPr bwMode="auto">
          <a:xfrm rot="16200000">
            <a:off x="4045857" y="-1392948"/>
            <a:ext cx="1268310" cy="8424936"/>
          </a:xfrm>
          <a:prstGeom prst="downArrow">
            <a:avLst>
              <a:gd name="adj1" fmla="val 49065"/>
              <a:gd name="adj2" fmla="val 44827"/>
            </a:avLst>
          </a:prstGeom>
          <a:solidFill>
            <a:schemeClr val="bg1">
              <a:lumMod val="75000"/>
            </a:schemeClr>
          </a:solidFill>
          <a:ln>
            <a:noFill/>
          </a:ln>
        </p:spPr>
        <p:txBody>
          <a:bodyPr vert="eaVert" lIns="82810" tIns="41405" rIns="82810" bIns="41405"/>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2" name="组合 31"/>
          <p:cNvGrpSpPr/>
          <p:nvPr/>
        </p:nvGrpSpPr>
        <p:grpSpPr>
          <a:xfrm>
            <a:off x="2843808" y="2248353"/>
            <a:ext cx="1540705" cy="1206113"/>
            <a:chOff x="1214414" y="2904673"/>
            <a:chExt cx="1935848" cy="1512817"/>
          </a:xfrm>
          <a:effectLst>
            <a:outerShdw blurRad="127000" dist="38100" dir="8100000" algn="tr" rotWithShape="0">
              <a:prstClr val="black">
                <a:alpha val="40000"/>
              </a:prstClr>
            </a:outerShdw>
          </a:effectLst>
        </p:grpSpPr>
        <p:sp>
          <p:nvSpPr>
            <p:cNvPr id="36" name="Oval 8"/>
            <p:cNvSpPr>
              <a:spLocks noChangeArrowheads="1"/>
            </p:cNvSpPr>
            <p:nvPr/>
          </p:nvSpPr>
          <p:spPr bwMode="auto">
            <a:xfrm>
              <a:off x="1414177" y="2904673"/>
              <a:ext cx="1514918" cy="1512817"/>
            </a:xfrm>
            <a:prstGeom prst="ellipse">
              <a:avLst/>
            </a:prstGeom>
            <a:solidFill>
              <a:schemeClr val="accent2"/>
            </a:solidFill>
            <a:ln w="76200">
              <a:solidFill>
                <a:srgbClr val="FFFFFF"/>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Text Box 9"/>
            <p:cNvSpPr txBox="1">
              <a:spLocks noChangeArrowheads="1"/>
            </p:cNvSpPr>
            <p:nvPr/>
          </p:nvSpPr>
          <p:spPr bwMode="auto">
            <a:xfrm>
              <a:off x="1214414" y="3310307"/>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点击添加</a:t>
              </a:r>
              <a:endParaRPr kumimoji="0" lang="en-US" altLang="zh-CN"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文本内容</a:t>
              </a:r>
              <a:endPar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4637716" y="2248351"/>
            <a:ext cx="1540704" cy="1206112"/>
            <a:chOff x="1214414" y="2904671"/>
            <a:chExt cx="1935848" cy="1512816"/>
          </a:xfrm>
          <a:effectLst>
            <a:outerShdw blurRad="127000" dist="38100" dir="8100000" algn="tr" rotWithShape="0">
              <a:prstClr val="black">
                <a:alpha val="40000"/>
              </a:prstClr>
            </a:outerShdw>
          </a:effectLst>
        </p:grpSpPr>
        <p:sp>
          <p:nvSpPr>
            <p:cNvPr id="41" name="Oval 8"/>
            <p:cNvSpPr>
              <a:spLocks noChangeArrowheads="1"/>
            </p:cNvSpPr>
            <p:nvPr/>
          </p:nvSpPr>
          <p:spPr bwMode="auto">
            <a:xfrm>
              <a:off x="1414180" y="2904671"/>
              <a:ext cx="1514919" cy="1512816"/>
            </a:xfrm>
            <a:prstGeom prst="ellipse">
              <a:avLst/>
            </a:prstGeom>
            <a:solidFill>
              <a:schemeClr val="accent3"/>
            </a:solidFill>
            <a:ln w="76200">
              <a:solidFill>
                <a:srgbClr val="FFFFFF"/>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Text Box 9"/>
            <p:cNvSpPr txBox="1">
              <a:spLocks noChangeArrowheads="1"/>
            </p:cNvSpPr>
            <p:nvPr/>
          </p:nvSpPr>
          <p:spPr bwMode="auto">
            <a:xfrm>
              <a:off x="1214414" y="3310308"/>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点击添加</a:t>
              </a:r>
              <a:endParaRPr kumimoji="0" lang="en-US" altLang="zh-CN"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文本内容</a:t>
              </a:r>
              <a:endPar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2" name="组合 41"/>
          <p:cNvGrpSpPr/>
          <p:nvPr/>
        </p:nvGrpSpPr>
        <p:grpSpPr>
          <a:xfrm>
            <a:off x="6429017" y="2248354"/>
            <a:ext cx="1540705" cy="1206113"/>
            <a:chOff x="1214414" y="2904673"/>
            <a:chExt cx="1935848" cy="1512817"/>
          </a:xfrm>
          <a:effectLst>
            <a:outerShdw blurRad="127000" dist="38100" dir="8100000" algn="tr" rotWithShape="0">
              <a:prstClr val="black">
                <a:alpha val="40000"/>
              </a:prstClr>
            </a:outerShdw>
          </a:effectLst>
        </p:grpSpPr>
        <p:sp>
          <p:nvSpPr>
            <p:cNvPr id="46" name="Oval 8"/>
            <p:cNvSpPr>
              <a:spLocks noChangeArrowheads="1"/>
            </p:cNvSpPr>
            <p:nvPr/>
          </p:nvSpPr>
          <p:spPr bwMode="auto">
            <a:xfrm>
              <a:off x="1414179" y="2904673"/>
              <a:ext cx="1514920" cy="1512817"/>
            </a:xfrm>
            <a:prstGeom prst="ellipse">
              <a:avLst/>
            </a:prstGeom>
            <a:solidFill>
              <a:schemeClr val="accent4"/>
            </a:solidFill>
            <a:ln w="76200">
              <a:solidFill>
                <a:srgbClr val="FFFFFF"/>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4" name="Text Box 9"/>
            <p:cNvSpPr txBox="1">
              <a:spLocks noChangeArrowheads="1"/>
            </p:cNvSpPr>
            <p:nvPr/>
          </p:nvSpPr>
          <p:spPr bwMode="auto">
            <a:xfrm>
              <a:off x="1214414" y="3310306"/>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点击添加</a:t>
              </a:r>
              <a:endParaRPr kumimoji="0" lang="en-US" altLang="zh-CN"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文本内容</a:t>
              </a:r>
              <a:endPar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7" name="组合 40"/>
          <p:cNvGrpSpPr/>
          <p:nvPr/>
        </p:nvGrpSpPr>
        <p:grpSpPr>
          <a:xfrm>
            <a:off x="1043608" y="2248352"/>
            <a:ext cx="1540705" cy="1206112"/>
            <a:chOff x="1214414" y="2904671"/>
            <a:chExt cx="1935848" cy="1512816"/>
          </a:xfrm>
        </p:grpSpPr>
        <p:sp>
          <p:nvSpPr>
            <p:cNvPr id="51" name="Oval 8"/>
            <p:cNvSpPr>
              <a:spLocks noChangeArrowheads="1"/>
            </p:cNvSpPr>
            <p:nvPr/>
          </p:nvSpPr>
          <p:spPr bwMode="auto">
            <a:xfrm>
              <a:off x="1415152" y="2904671"/>
              <a:ext cx="1514918" cy="1512816"/>
            </a:xfrm>
            <a:prstGeom prst="ellipse">
              <a:avLst/>
            </a:prstGeom>
            <a:solidFill>
              <a:schemeClr val="accent1"/>
            </a:solidFill>
            <a:ln w="76200">
              <a:solidFill>
                <a:srgbClr val="FFFFFF"/>
              </a:solidFill>
              <a:round/>
            </a:ln>
            <a:effectLst>
              <a:outerShdw blurRad="1270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9"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点击添加</a:t>
              </a:r>
              <a:endParaRPr kumimoji="0" lang="en-US" altLang="zh-CN"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文本内容</a:t>
              </a:r>
              <a:endPar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2" name="矩形标注 51"/>
          <p:cNvSpPr/>
          <p:nvPr/>
        </p:nvSpPr>
        <p:spPr>
          <a:xfrm>
            <a:off x="3144112" y="3801954"/>
            <a:ext cx="1338108" cy="41453"/>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Calibri"/>
              <a:ea typeface="宋体" panose="02010600030101010101" pitchFamily="2" charset="-122"/>
              <a:cs typeface="+mn-cs"/>
            </a:endParaRPr>
          </a:p>
        </p:txBody>
      </p:sp>
      <p:sp>
        <p:nvSpPr>
          <p:cNvPr id="53" name="矩形标注 52"/>
          <p:cNvSpPr/>
          <p:nvPr/>
        </p:nvSpPr>
        <p:spPr>
          <a:xfrm>
            <a:off x="1319172" y="1839508"/>
            <a:ext cx="1434974" cy="58155"/>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Calibri"/>
              <a:ea typeface="宋体" panose="02010600030101010101" pitchFamily="2" charset="-122"/>
              <a:cs typeface="+mn-cs"/>
            </a:endParaRPr>
          </a:p>
        </p:txBody>
      </p:sp>
      <p:sp>
        <p:nvSpPr>
          <p:cNvPr id="54" name="Rectangle 28"/>
          <p:cNvSpPr>
            <a:spLocks noChangeArrowheads="1"/>
          </p:cNvSpPr>
          <p:nvPr/>
        </p:nvSpPr>
        <p:spPr bwMode="auto">
          <a:xfrm>
            <a:off x="2773748" y="3939902"/>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lvl="0" defTabSz="914400">
              <a:lnSpc>
                <a:spcPct val="120000"/>
              </a:lnSpc>
              <a:defRPr/>
            </a:pPr>
            <a:r>
              <a:rPr lang="zh-CN" altLang="en-US" sz="1000">
                <a:solidFill>
                  <a:prstClr val="black">
                    <a:lumMod val="75000"/>
                    <a:lumOff val="25000"/>
                  </a:prst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5" name="Rectangle 28"/>
          <p:cNvSpPr>
            <a:spLocks noChangeArrowheads="1"/>
          </p:cNvSpPr>
          <p:nvPr/>
        </p:nvSpPr>
        <p:spPr bwMode="auto">
          <a:xfrm>
            <a:off x="955954" y="1142045"/>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点击此处添加文字说明内容，可以通过复制您的文本内容，在此文本框粘贴并选择只保留文字。</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6" name="矩形标注 55"/>
          <p:cNvSpPr/>
          <p:nvPr/>
        </p:nvSpPr>
        <p:spPr>
          <a:xfrm>
            <a:off x="4865218" y="1839508"/>
            <a:ext cx="1434974" cy="58155"/>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Calibri"/>
              <a:ea typeface="宋体" panose="02010600030101010101" pitchFamily="2" charset="-122"/>
              <a:cs typeface="+mn-cs"/>
            </a:endParaRPr>
          </a:p>
        </p:txBody>
      </p:sp>
      <p:sp>
        <p:nvSpPr>
          <p:cNvPr id="57" name="Rectangle 28"/>
          <p:cNvSpPr>
            <a:spLocks noChangeArrowheads="1"/>
          </p:cNvSpPr>
          <p:nvPr/>
        </p:nvSpPr>
        <p:spPr bwMode="auto">
          <a:xfrm>
            <a:off x="4502001" y="1142045"/>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点击此处添加文字说明内容，可以通过复制您的文本内容，在此文本框粘贴并选择只保留文字。</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8" name="矩形标注 57"/>
          <p:cNvSpPr/>
          <p:nvPr/>
        </p:nvSpPr>
        <p:spPr>
          <a:xfrm>
            <a:off x="6762284" y="3801954"/>
            <a:ext cx="1338108" cy="41453"/>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Calibri"/>
              <a:ea typeface="宋体" panose="02010600030101010101" pitchFamily="2" charset="-122"/>
              <a:cs typeface="+mn-cs"/>
            </a:endParaRPr>
          </a:p>
        </p:txBody>
      </p:sp>
      <p:sp>
        <p:nvSpPr>
          <p:cNvPr id="59" name="Rectangle 28"/>
          <p:cNvSpPr>
            <a:spLocks noChangeArrowheads="1"/>
          </p:cNvSpPr>
          <p:nvPr/>
        </p:nvSpPr>
        <p:spPr bwMode="auto">
          <a:xfrm>
            <a:off x="6391922" y="3939902"/>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点击此处添加文字说明内容，可以通过复制您的文本内容，在此文本框粘贴并选择只保留文字。</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61"/>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nodeType="afterGroup">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nodeType="afterGroup">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nodeType="afterGroup">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nodeType="afterGroup">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nodeType="afterGroup">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nodeType="afterGroup">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nodeType="afterGroup">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nodeType="afterGroup">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nodeType="afterGroup">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nodeType="afterGroup">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nodeType="afterGroup">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Box 22"/>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28" name="直接连接符 27"/>
          <p:cNvCxnSpPr/>
          <p:nvPr/>
        </p:nvCxnSpPr>
        <p:spPr>
          <a:xfrm flipH="1">
            <a:off x="2822029"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578077"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3700055" y="3169341"/>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3079195"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4320911"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1619672" y="3524455"/>
            <a:ext cx="985600" cy="1001132"/>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TextBox 33"/>
          <p:cNvSpPr txBox="1"/>
          <p:nvPr/>
        </p:nvSpPr>
        <p:spPr>
          <a:xfrm>
            <a:off x="1664832" y="3705699"/>
            <a:ext cx="890944" cy="605811"/>
          </a:xfrm>
          <a:prstGeom prst="rect">
            <a:avLst/>
          </a:prstGeom>
          <a:noFill/>
        </p:spPr>
        <p:txBody>
          <a:bodyPr wrap="square" lIns="112274" tIns="56136" rIns="112274" bIns="56136"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关键字</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5" name="组合 34"/>
          <p:cNvGrpSpPr/>
          <p:nvPr/>
        </p:nvGrpSpPr>
        <p:grpSpPr>
          <a:xfrm>
            <a:off x="3631556" y="2921865"/>
            <a:ext cx="1872208" cy="2674221"/>
            <a:chOff x="3993415" y="3271064"/>
            <a:chExt cx="1872208" cy="2674221"/>
          </a:xfrm>
        </p:grpSpPr>
        <p:sp>
          <p:nvSpPr>
            <p:cNvPr id="36" name="椭圆 35"/>
            <p:cNvSpPr/>
            <p:nvPr/>
          </p:nvSpPr>
          <p:spPr>
            <a:xfrm>
              <a:off x="3993415" y="3271064"/>
              <a:ext cx="1872208" cy="1872208"/>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圆角矩形 38"/>
            <p:cNvSpPr/>
            <p:nvPr/>
          </p:nvSpPr>
          <p:spPr>
            <a:xfrm>
              <a:off x="4735736" y="5143272"/>
              <a:ext cx="396240" cy="802013"/>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0" name="Rectangle 11"/>
          <p:cNvSpPr>
            <a:spLocks noChangeArrowheads="1"/>
          </p:cNvSpPr>
          <p:nvPr/>
        </p:nvSpPr>
        <p:spPr bwMode="gray">
          <a:xfrm>
            <a:off x="3836056" y="3523161"/>
            <a:ext cx="1463708"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点击添加</a:t>
            </a:r>
            <a:endParaRPr kumimoji="0" lang="en-US" altLang="zh-CN"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椭圆 40"/>
          <p:cNvSpPr/>
          <p:nvPr/>
        </p:nvSpPr>
        <p:spPr>
          <a:xfrm>
            <a:off x="2362264" y="1807401"/>
            <a:ext cx="985600" cy="1001132"/>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2" name="椭圆 41"/>
          <p:cNvSpPr/>
          <p:nvPr/>
        </p:nvSpPr>
        <p:spPr>
          <a:xfrm>
            <a:off x="4090456" y="1155171"/>
            <a:ext cx="985600" cy="1001132"/>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8" name="椭圆 67"/>
          <p:cNvSpPr/>
          <p:nvPr/>
        </p:nvSpPr>
        <p:spPr>
          <a:xfrm>
            <a:off x="5746640" y="1861763"/>
            <a:ext cx="985600" cy="1001132"/>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9" name="椭圆 68"/>
          <p:cNvSpPr/>
          <p:nvPr/>
        </p:nvSpPr>
        <p:spPr>
          <a:xfrm>
            <a:off x="6456872" y="3524455"/>
            <a:ext cx="985600" cy="1001132"/>
          </a:xfrm>
          <a:prstGeom prst="ellipse">
            <a:avLst/>
          </a:prstGeom>
          <a:solidFill>
            <a:schemeClr val="accent5"/>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0" name="TextBox 69"/>
          <p:cNvSpPr txBox="1"/>
          <p:nvPr/>
        </p:nvSpPr>
        <p:spPr>
          <a:xfrm>
            <a:off x="2411760" y="1998349"/>
            <a:ext cx="890944" cy="605811"/>
          </a:xfrm>
          <a:prstGeom prst="rect">
            <a:avLst/>
          </a:prstGeom>
          <a:noFill/>
        </p:spPr>
        <p:txBody>
          <a:bodyPr wrap="square" lIns="112274" tIns="56136" rIns="112274" bIns="56136"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关键字</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1" name="TextBox 70"/>
          <p:cNvSpPr txBox="1"/>
          <p:nvPr/>
        </p:nvSpPr>
        <p:spPr>
          <a:xfrm>
            <a:off x="4139952" y="1350727"/>
            <a:ext cx="890944" cy="605811"/>
          </a:xfrm>
          <a:prstGeom prst="rect">
            <a:avLst/>
          </a:prstGeom>
          <a:noFill/>
        </p:spPr>
        <p:txBody>
          <a:bodyPr wrap="square" lIns="112274" tIns="56136" rIns="112274" bIns="56136"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关键字</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2" name="TextBox 71"/>
          <p:cNvSpPr txBox="1"/>
          <p:nvPr/>
        </p:nvSpPr>
        <p:spPr>
          <a:xfrm>
            <a:off x="5796136" y="2041060"/>
            <a:ext cx="890944" cy="605811"/>
          </a:xfrm>
          <a:prstGeom prst="rect">
            <a:avLst/>
          </a:prstGeom>
          <a:noFill/>
        </p:spPr>
        <p:txBody>
          <a:bodyPr wrap="square" lIns="112274" tIns="56136" rIns="112274" bIns="56136"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关键字</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3" name="TextBox 72"/>
          <p:cNvSpPr txBox="1"/>
          <p:nvPr/>
        </p:nvSpPr>
        <p:spPr>
          <a:xfrm>
            <a:off x="6516216" y="3706523"/>
            <a:ext cx="890944" cy="605811"/>
          </a:xfrm>
          <a:prstGeom prst="rect">
            <a:avLst/>
          </a:prstGeom>
          <a:noFill/>
        </p:spPr>
        <p:txBody>
          <a:bodyPr wrap="square" lIns="112274" tIns="56136" rIns="112274" bIns="56136"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关键字</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74" name="组合 73"/>
          <p:cNvGrpSpPr/>
          <p:nvPr/>
        </p:nvGrpSpPr>
        <p:grpSpPr>
          <a:xfrm>
            <a:off x="755576" y="1059582"/>
            <a:ext cx="2913592" cy="500137"/>
            <a:chOff x="539552" y="1182027"/>
            <a:chExt cx="2913592" cy="500137"/>
          </a:xfrm>
        </p:grpSpPr>
        <p:sp>
          <p:nvSpPr>
            <p:cNvPr id="75" name="TextBox 74"/>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defTabSz="914400">
                <a:defRPr/>
              </a:pPr>
              <a:r>
                <a:rPr kumimoji="0" lang="zh-CN" altLang="en-US" sz="10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10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点击输入本页需要详写的文字内容，简明扼要，此为概念图解，根据您的具体内容酌情修改</a:t>
              </a:r>
              <a:r>
                <a:rPr lang="zh-CN" altLang="en-US">
                  <a:solidFill>
                    <a:prstClr val="black">
                      <a:lumMod val="65000"/>
                      <a:lumOff val="35000"/>
                    </a:prstClr>
                  </a:solidFill>
                </a:rPr>
                <a:t>。</a:t>
              </a:r>
              <a:endParaRPr kumimoji="0" lang="en-US" altLang="zh-CN" sz="10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76" name="矩形 75"/>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nodeType="afterGroup">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nodeType="afterGroup">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nodeType="afterGroup">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nodeType="afterGroup">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nodeType="afterGroup">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par>
                          <p:cTn id="94" fill="hold" nodeType="afterGroup">
                            <p:stCondLst>
                              <p:cond delay="350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0" grpId="0"/>
      <p:bldP spid="41" grpId="0" animBg="1"/>
      <p:bldP spid="42" grpId="0" animBg="1"/>
      <p:bldP spid="68" grpId="0" animBg="1"/>
      <p:bldP spid="69" grpId="0" animBg="1"/>
      <p:bldP spid="70" grpId="0"/>
      <p:bldP spid="71" grpId="0"/>
      <p:bldP spid="72" grpId="0"/>
      <p:bldP spid="7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Freeform 2"/>
          <p:cNvSpPr/>
          <p:nvPr/>
        </p:nvSpPr>
        <p:spPr bwMode="auto">
          <a:xfrm>
            <a:off x="1842358" y="1131590"/>
            <a:ext cx="4385826" cy="3697563"/>
          </a:xfrm>
          <a:custGeom>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62873" tIns="31437" rIns="62873" bIns="31437"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nvSpPr>
        <p:spPr>
          <a:xfrm>
            <a:off x="2990111" y="3477885"/>
            <a:ext cx="1591779" cy="294716"/>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2012</a:t>
            </a:r>
            <a:r>
              <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年</a:t>
            </a:r>
            <a:r>
              <a:rPr kumimoji="0" lang="en-US" altLang="zh-CN"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4</a:t>
            </a:r>
            <a:r>
              <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月</a:t>
            </a:r>
            <a:endPar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圆角矩形 4"/>
          <p:cNvSpPr/>
          <p:nvPr/>
        </p:nvSpPr>
        <p:spPr>
          <a:xfrm>
            <a:off x="3657629" y="2842932"/>
            <a:ext cx="1591779" cy="294716"/>
          </a:xfrm>
          <a:prstGeom prst="roundRect">
            <a:avLst/>
          </a:prstGeom>
          <a:solidFill>
            <a:schemeClr val="accent3"/>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2013</a:t>
            </a:r>
            <a:r>
              <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年</a:t>
            </a:r>
            <a:r>
              <a:rPr kumimoji="0" lang="en-US" altLang="zh-CN"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5</a:t>
            </a:r>
            <a:r>
              <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月</a:t>
            </a:r>
            <a:endPar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5"/>
          <p:cNvSpPr/>
          <p:nvPr/>
        </p:nvSpPr>
        <p:spPr>
          <a:xfrm>
            <a:off x="4155060" y="2230346"/>
            <a:ext cx="1591779" cy="294716"/>
          </a:xfrm>
          <a:prstGeom prst="roundRect">
            <a:avLst/>
          </a:prstGeom>
          <a:solidFill>
            <a:schemeClr val="accent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2014</a:t>
            </a:r>
            <a:r>
              <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年</a:t>
            </a:r>
            <a:r>
              <a:rPr kumimoji="0" lang="en-US" altLang="zh-CN"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6</a:t>
            </a:r>
            <a:r>
              <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月</a:t>
            </a:r>
            <a:endPar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圆角矩形 6"/>
          <p:cNvSpPr/>
          <p:nvPr/>
        </p:nvSpPr>
        <p:spPr>
          <a:xfrm>
            <a:off x="4712678" y="1652099"/>
            <a:ext cx="1591779" cy="294716"/>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2015</a:t>
            </a:r>
            <a:r>
              <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年</a:t>
            </a:r>
            <a:r>
              <a:rPr kumimoji="0" lang="en-US" altLang="zh-CN"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12</a:t>
            </a:r>
            <a:r>
              <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月</a:t>
            </a:r>
            <a:endPar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8"/>
          <p:cNvSpPr/>
          <p:nvPr/>
        </p:nvSpPr>
        <p:spPr>
          <a:xfrm>
            <a:off x="2358503" y="4059217"/>
            <a:ext cx="1591779" cy="294716"/>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2011</a:t>
            </a:r>
            <a:r>
              <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年</a:t>
            </a:r>
            <a:r>
              <a:rPr kumimoji="0" lang="en-US" altLang="zh-CN"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3</a:t>
            </a:r>
            <a:r>
              <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月</a:t>
            </a:r>
            <a:endParaRPr kumimoji="0" lang="zh-CN" altLang="en-US" sz="13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4856694" y="4039585"/>
            <a:ext cx="1579168" cy="432820"/>
          </a:xfrm>
          <a:prstGeom prst="rect">
            <a:avLst/>
          </a:prstGeom>
          <a:ln>
            <a:solidFill>
              <a:srgbClr val="01458E"/>
            </a:solidFill>
            <a:prstDash val="dash"/>
          </a:ln>
        </p:spPr>
        <p:txBody>
          <a:bodyPr wrap="square" lIns="62873" tIns="31437" rIns="62873" bIns="31437">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单击此处添加文本</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5277369" y="3415816"/>
            <a:ext cx="1579168" cy="432820"/>
          </a:xfrm>
          <a:prstGeom prst="rect">
            <a:avLst/>
          </a:prstGeom>
          <a:ln>
            <a:solidFill>
              <a:srgbClr val="01458E"/>
            </a:solidFill>
            <a:prstDash val="dash"/>
          </a:ln>
        </p:spPr>
        <p:txBody>
          <a:bodyPr wrap="square" lIns="62873" tIns="31437" rIns="62873" bIns="31437">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单击此处添加文本</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5685578" y="2792046"/>
            <a:ext cx="1579168" cy="432820"/>
          </a:xfrm>
          <a:prstGeom prst="rect">
            <a:avLst/>
          </a:prstGeom>
          <a:ln>
            <a:solidFill>
              <a:srgbClr val="01458E"/>
            </a:solidFill>
            <a:prstDash val="dash"/>
          </a:ln>
        </p:spPr>
        <p:txBody>
          <a:bodyPr wrap="square" lIns="62873" tIns="31437" rIns="62873" bIns="31437">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单击此处添加文本</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6066953" y="2168277"/>
            <a:ext cx="1579168" cy="432820"/>
          </a:xfrm>
          <a:prstGeom prst="rect">
            <a:avLst/>
          </a:prstGeom>
          <a:ln>
            <a:solidFill>
              <a:srgbClr val="01458E"/>
            </a:solidFill>
            <a:prstDash val="dash"/>
          </a:ln>
        </p:spPr>
        <p:txBody>
          <a:bodyPr wrap="square" lIns="62873" tIns="31437" rIns="62873" bIns="31437">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单击此处添加文本</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6665240" y="1601214"/>
            <a:ext cx="1579168" cy="432820"/>
          </a:xfrm>
          <a:prstGeom prst="rect">
            <a:avLst/>
          </a:prstGeom>
          <a:ln>
            <a:solidFill>
              <a:srgbClr val="01458E"/>
            </a:solidFill>
            <a:prstDash val="dash"/>
          </a:ln>
        </p:spPr>
        <p:txBody>
          <a:bodyPr wrap="square" lIns="62873" tIns="31437" rIns="62873" bIns="31437">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单击此处添加文本</a:t>
            </a:r>
            <a:endPar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5" name="Content Placeholder 2"/>
          <p:cNvSpPr txBox="1"/>
          <p:nvPr/>
        </p:nvSpPr>
        <p:spPr>
          <a:xfrm>
            <a:off x="1018280" y="1761009"/>
            <a:ext cx="2545608" cy="905004"/>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en-US" sz="10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6" name="Title 13"/>
          <p:cNvSpPr txBox="1"/>
          <p:nvPr/>
        </p:nvSpPr>
        <p:spPr>
          <a:xfrm>
            <a:off x="1040529" y="1381646"/>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j-cs"/>
              </a:rPr>
              <a:t>添加标题内容文字</a:t>
            </a:r>
            <a:endParaRPr kumimoji="0" lang="en-US" sz="1400" b="1"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j-cs"/>
            </a:endParaRPr>
          </a:p>
        </p:txBody>
      </p:sp>
      <p:sp>
        <p:nvSpPr>
          <p:cNvPr id="19" name="TextBox 18"/>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17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nodeType="afterGroup">
                            <p:stCondLst>
                              <p:cond delay="22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五边形 2"/>
          <p:cNvSpPr/>
          <p:nvPr/>
        </p:nvSpPr>
        <p:spPr>
          <a:xfrm flipH="1">
            <a:off x="1980407" y="2837406"/>
            <a:ext cx="2252381" cy="359517"/>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五边形 3"/>
          <p:cNvSpPr/>
          <p:nvPr/>
        </p:nvSpPr>
        <p:spPr>
          <a:xfrm flipH="1">
            <a:off x="2847579" y="3292213"/>
            <a:ext cx="1385210" cy="359517"/>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五边形 4"/>
          <p:cNvSpPr/>
          <p:nvPr/>
        </p:nvSpPr>
        <p:spPr>
          <a:xfrm flipH="1">
            <a:off x="2320612" y="3747020"/>
            <a:ext cx="1912176" cy="359517"/>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五边形 5"/>
          <p:cNvSpPr/>
          <p:nvPr/>
        </p:nvSpPr>
        <p:spPr>
          <a:xfrm flipH="1">
            <a:off x="1475656" y="4201827"/>
            <a:ext cx="2757132" cy="359517"/>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TextBox 159"/>
          <p:cNvSpPr txBox="1"/>
          <p:nvPr/>
        </p:nvSpPr>
        <p:spPr>
          <a:xfrm>
            <a:off x="3602427" y="2875317"/>
            <a:ext cx="582532" cy="315471"/>
          </a:xfrm>
          <a:prstGeom prst="rect">
            <a:avLst/>
          </a:prstGeom>
          <a:noFill/>
        </p:spPr>
        <p:txBody>
          <a:bodyPr wrap="non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73%</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TextBox 160"/>
          <p:cNvSpPr txBox="1"/>
          <p:nvPr/>
        </p:nvSpPr>
        <p:spPr>
          <a:xfrm>
            <a:off x="3595213" y="3333742"/>
            <a:ext cx="582532" cy="315471"/>
          </a:xfrm>
          <a:prstGeom prst="rect">
            <a:avLst/>
          </a:prstGeom>
          <a:noFill/>
        </p:spPr>
        <p:txBody>
          <a:bodyPr wrap="non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30%</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TextBox 161"/>
          <p:cNvSpPr txBox="1"/>
          <p:nvPr/>
        </p:nvSpPr>
        <p:spPr>
          <a:xfrm>
            <a:off x="3595214" y="3788609"/>
            <a:ext cx="582532" cy="315471"/>
          </a:xfrm>
          <a:prstGeom prst="rect">
            <a:avLst/>
          </a:prstGeom>
          <a:noFill/>
        </p:spPr>
        <p:txBody>
          <a:bodyPr wrap="non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50%</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TextBox 162"/>
          <p:cNvSpPr txBox="1"/>
          <p:nvPr/>
        </p:nvSpPr>
        <p:spPr>
          <a:xfrm>
            <a:off x="3614451" y="4247864"/>
            <a:ext cx="582532" cy="315471"/>
          </a:xfrm>
          <a:prstGeom prst="rect">
            <a:avLst/>
          </a:prstGeom>
          <a:noFill/>
        </p:spPr>
        <p:txBody>
          <a:bodyPr wrap="non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75%</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五边形 11"/>
          <p:cNvSpPr/>
          <p:nvPr/>
        </p:nvSpPr>
        <p:spPr>
          <a:xfrm>
            <a:off x="4959426" y="2839397"/>
            <a:ext cx="1149664" cy="359517"/>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1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五边形 12"/>
          <p:cNvSpPr/>
          <p:nvPr/>
        </p:nvSpPr>
        <p:spPr>
          <a:xfrm>
            <a:off x="4959427" y="3294204"/>
            <a:ext cx="2170277" cy="359517"/>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五边形 13"/>
          <p:cNvSpPr/>
          <p:nvPr/>
        </p:nvSpPr>
        <p:spPr>
          <a:xfrm>
            <a:off x="4959426" y="3749012"/>
            <a:ext cx="1360817" cy="359517"/>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1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五边形 14"/>
          <p:cNvSpPr/>
          <p:nvPr/>
        </p:nvSpPr>
        <p:spPr>
          <a:xfrm>
            <a:off x="4959426" y="4203818"/>
            <a:ext cx="2900981" cy="359517"/>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TextBox 173"/>
          <p:cNvSpPr txBox="1"/>
          <p:nvPr/>
        </p:nvSpPr>
        <p:spPr>
          <a:xfrm>
            <a:off x="5029504" y="2881787"/>
            <a:ext cx="582532" cy="315471"/>
          </a:xfrm>
          <a:prstGeom prst="rect">
            <a:avLst/>
          </a:prstGeom>
          <a:noFill/>
        </p:spPr>
        <p:txBody>
          <a:bodyPr wrap="non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TextBox 174"/>
          <p:cNvSpPr txBox="1"/>
          <p:nvPr/>
        </p:nvSpPr>
        <p:spPr>
          <a:xfrm>
            <a:off x="5029503" y="3329205"/>
            <a:ext cx="582532" cy="315471"/>
          </a:xfrm>
          <a:prstGeom prst="rect">
            <a:avLst/>
          </a:prstGeom>
          <a:noFill/>
        </p:spPr>
        <p:txBody>
          <a:bodyPr wrap="non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56%</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TextBox 175"/>
          <p:cNvSpPr txBox="1"/>
          <p:nvPr/>
        </p:nvSpPr>
        <p:spPr>
          <a:xfrm>
            <a:off x="5029505" y="3788607"/>
            <a:ext cx="582532" cy="315471"/>
          </a:xfrm>
          <a:prstGeom prst="rect">
            <a:avLst/>
          </a:prstGeom>
          <a:noFill/>
        </p:spPr>
        <p:txBody>
          <a:bodyPr wrap="non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29%</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TextBox 176"/>
          <p:cNvSpPr txBox="1"/>
          <p:nvPr/>
        </p:nvSpPr>
        <p:spPr>
          <a:xfrm>
            <a:off x="5042237" y="4245407"/>
            <a:ext cx="582532" cy="315471"/>
          </a:xfrm>
          <a:prstGeom prst="rect">
            <a:avLst/>
          </a:prstGeom>
          <a:noFill/>
        </p:spPr>
        <p:txBody>
          <a:bodyPr wrap="non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77%</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TextBox 180"/>
          <p:cNvSpPr txBox="1"/>
          <p:nvPr/>
        </p:nvSpPr>
        <p:spPr>
          <a:xfrm>
            <a:off x="4310732" y="2916721"/>
            <a:ext cx="571310" cy="242374"/>
          </a:xfrm>
          <a:prstGeom prst="rect">
            <a:avLst/>
          </a:prstGeom>
          <a:noFill/>
        </p:spPr>
        <p:txBody>
          <a:bodyPr wrap="non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项目一</a:t>
            </a:r>
            <a:endPar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1" name="TextBox 181"/>
          <p:cNvSpPr txBox="1"/>
          <p:nvPr/>
        </p:nvSpPr>
        <p:spPr>
          <a:xfrm>
            <a:off x="4310732" y="3368305"/>
            <a:ext cx="571310" cy="242374"/>
          </a:xfrm>
          <a:prstGeom prst="rect">
            <a:avLst/>
          </a:prstGeom>
          <a:noFill/>
        </p:spPr>
        <p:txBody>
          <a:bodyPr wrap="non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项目二</a:t>
            </a:r>
            <a:endPar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TextBox 182"/>
          <p:cNvSpPr txBox="1"/>
          <p:nvPr/>
        </p:nvSpPr>
        <p:spPr>
          <a:xfrm>
            <a:off x="4310906" y="3823112"/>
            <a:ext cx="571310" cy="242374"/>
          </a:xfrm>
          <a:prstGeom prst="rect">
            <a:avLst/>
          </a:prstGeom>
          <a:noFill/>
        </p:spPr>
        <p:txBody>
          <a:bodyPr wrap="non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项目三</a:t>
            </a:r>
            <a:endPar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TextBox 183"/>
          <p:cNvSpPr txBox="1"/>
          <p:nvPr/>
        </p:nvSpPr>
        <p:spPr>
          <a:xfrm>
            <a:off x="4310906" y="4279911"/>
            <a:ext cx="571310" cy="242374"/>
          </a:xfrm>
          <a:prstGeom prst="rect">
            <a:avLst/>
          </a:prstGeom>
          <a:noFill/>
        </p:spPr>
        <p:txBody>
          <a:bodyPr wrap="none" lIns="68580" tIns="34290" rIns="68580" bIns="3429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项目四</a:t>
            </a:r>
            <a:endParaRPr kumimoji="0" lang="zh-CN" altLang="en-US" sz="11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4" name="Oval 4"/>
          <p:cNvSpPr/>
          <p:nvPr/>
        </p:nvSpPr>
        <p:spPr>
          <a:xfrm>
            <a:off x="4957546" y="1131590"/>
            <a:ext cx="838590" cy="790950"/>
          </a:xfrm>
          <a:prstGeom prst="ellipse">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2016</a:t>
            </a:r>
            <a:endParaRPr kumimoji="0" 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Oval 5"/>
          <p:cNvSpPr/>
          <p:nvPr/>
        </p:nvSpPr>
        <p:spPr>
          <a:xfrm>
            <a:off x="3411117" y="1131590"/>
            <a:ext cx="838590" cy="790950"/>
          </a:xfrm>
          <a:prstGeom prst="ellipse">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2015</a:t>
            </a:r>
            <a:endParaRPr kumimoji="0" 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Text Box 10"/>
          <p:cNvSpPr txBox="1">
            <a:spLocks noChangeArrowheads="1"/>
          </p:cNvSpPr>
          <p:nvPr/>
        </p:nvSpPr>
        <p:spPr bwMode="auto">
          <a:xfrm>
            <a:off x="4959426" y="2019822"/>
            <a:ext cx="3717030" cy="754822"/>
          </a:xfrm>
          <a:prstGeom prst="rect">
            <a:avLst/>
          </a:prstGeom>
          <a:noFill/>
          <a:ln w="9525">
            <a:noFill/>
            <a:miter lim="800000"/>
          </a:ln>
        </p:spPr>
        <p:txBody>
          <a:bodyPr wrap="square" lIns="34290" tIns="17145" rIns="34290" bIns="17145">
            <a:spAutoFit/>
          </a:bodyPr>
          <a:lstStyle/>
          <a:p>
            <a:pPr marL="0" marR="0" lvl="0" indent="0" algn="l" defTabSz="815975" rtl="0" eaLnBrk="1" fontAlgn="auto" latinLnBrk="0" hangingPunct="1">
              <a:lnSpc>
                <a:spcPct val="13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pitchFamily="34" charset="0"/>
              </a:rPr>
              <a:t>单击此处添加标题</a:t>
            </a:r>
            <a:endPar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pitchFamily="34" charset="0"/>
            </a:endParaRPr>
          </a:p>
          <a:p>
            <a:pPr marL="0" marR="0" lvl="0" indent="0" algn="l" defTabSz="815975" rtl="0" eaLnBrk="1" fontAlgn="auto" latinLnBrk="0" hangingPunct="1">
              <a:lnSpc>
                <a:spcPct val="13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kumimoji="0" 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27" name="Text Box 10"/>
          <p:cNvSpPr txBox="1">
            <a:spLocks noChangeArrowheads="1"/>
          </p:cNvSpPr>
          <p:nvPr/>
        </p:nvSpPr>
        <p:spPr bwMode="auto">
          <a:xfrm>
            <a:off x="611560" y="2019821"/>
            <a:ext cx="3631847" cy="754822"/>
          </a:xfrm>
          <a:prstGeom prst="rect">
            <a:avLst/>
          </a:prstGeom>
          <a:noFill/>
          <a:ln w="9525">
            <a:noFill/>
            <a:miter lim="800000"/>
          </a:ln>
        </p:spPr>
        <p:txBody>
          <a:bodyPr wrap="square" lIns="34290" tIns="17145" rIns="34290" bIns="17145">
            <a:spAutoFit/>
          </a:bodyPr>
          <a:lstStyle/>
          <a:p>
            <a:pPr marL="0" marR="0" lvl="0" indent="0" algn="r" defTabSz="815975" rtl="0" eaLnBrk="1" fontAlgn="auto" latinLnBrk="0" hangingPunct="1">
              <a:lnSpc>
                <a:spcPct val="130000"/>
              </a:lnSpc>
              <a:spcBef>
                <a:spcPct val="0"/>
              </a:spcBef>
              <a:spcAft>
                <a:spcPct val="0"/>
              </a:spcAft>
              <a:buClrTx/>
              <a:buSzTx/>
              <a:buFontTx/>
              <a:buNone/>
              <a:defRPr/>
            </a:pPr>
            <a:r>
              <a:rPr kumimoji="0" lang="zh-CN" altLang="en-US"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pitchFamily="34" charset="0"/>
              </a:rPr>
              <a:t>单击此处添加标题</a:t>
            </a:r>
            <a:endParaRPr kumimoji="0" lang="en-US" altLang="zh-CN" sz="1200" b="1"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pitchFamily="34" charset="0"/>
            </a:endParaRPr>
          </a:p>
          <a:p>
            <a:pPr marL="0" marR="0" lvl="0" indent="0" algn="r" defTabSz="815975" rtl="0" eaLnBrk="1" fontAlgn="auto" latinLnBrk="0" hangingPunct="1">
              <a:lnSpc>
                <a:spcPct val="13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kumimoji="0" lang="en-US" sz="1200"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30" name="TextBox 29"/>
          <p:cNvSpPr txBox="1"/>
          <p:nvPr/>
        </p:nvSpPr>
        <p:spPr>
          <a:xfrm>
            <a:off x="823322" y="205624"/>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点击添加标题文本</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nodeType="afterGroup">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nodeType="afterGroup">
                            <p:stCondLst>
                              <p:cond delay="33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6" name="图片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79" name="矩形 78"/>
          <p:cNvSpPr/>
          <p:nvPr/>
        </p:nvSpPr>
        <p:spPr>
          <a:xfrm>
            <a:off x="0" y="1448918"/>
            <a:ext cx="9144000" cy="969534"/>
          </a:xfrm>
          <a:prstGeom prst="rect">
            <a:avLst/>
          </a:prstGeom>
          <a:solidFill>
            <a:srgbClr val="0214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0" name="文本框 17"/>
          <p:cNvSpPr txBox="1"/>
          <p:nvPr/>
        </p:nvSpPr>
        <p:spPr>
          <a:xfrm>
            <a:off x="3337583" y="1672075"/>
            <a:ext cx="4257871" cy="584775"/>
          </a:xfrm>
          <a:prstGeom prst="rect">
            <a:avLst/>
          </a:prstGeom>
          <a:noFill/>
        </p:spPr>
        <p:txBody>
          <a:bodyPr wrap="square" rtlCol="0">
            <a:spAutoFit/>
          </a:bodyPr>
          <a:lstStyle/>
          <a:p>
            <a:pPr defTabSz="914400"/>
            <a:r>
              <a:rPr lang="zh-CN" altLang="en-US" sz="3200" b="1">
                <a:solidFill>
                  <a:prstClr val="white"/>
                </a:solidFill>
                <a:latin typeface="微软雅黑" panose="020b0503020204020204" pitchFamily="34" charset="-122"/>
                <a:ea typeface="微软雅黑" panose="020b0503020204020204" pitchFamily="34" charset="-122"/>
              </a:rPr>
              <a:t>单击此处添加文字标题</a:t>
            </a:r>
            <a:endParaRPr lang="en-US" altLang="zh-CN" sz="3200" b="1">
              <a:solidFill>
                <a:prstClr val="white"/>
              </a:solidFill>
              <a:latin typeface="微软雅黑" panose="020b0503020204020204" pitchFamily="34" charset="-122"/>
              <a:ea typeface="微软雅黑" panose="020b0503020204020204" pitchFamily="34" charset="-122"/>
            </a:endParaRPr>
          </a:p>
        </p:txBody>
      </p:sp>
      <p:sp>
        <p:nvSpPr>
          <p:cNvPr id="81" name="文本框 19"/>
          <p:cNvSpPr txBox="1"/>
          <p:nvPr/>
        </p:nvSpPr>
        <p:spPr bwMode="auto">
          <a:xfrm>
            <a:off x="3337583" y="2590122"/>
            <a:ext cx="4257871" cy="955646"/>
          </a:xfrm>
          <a:prstGeom prst="rect">
            <a:avLst/>
          </a:prstGeom>
          <a:solidFill>
            <a:srgbClr val="021446"/>
          </a:solidFill>
        </p:spPr>
        <p:txBody>
          <a:bodyPr wrap="square" lIns="68580" tIns="34290" rIns="68580" bIns="34290">
            <a:spAutoFit/>
          </a:bodyPr>
          <a:lstStyle/>
          <a:p>
            <a:pPr defTabSz="914400">
              <a:lnSpc>
                <a:spcPct val="120000"/>
              </a:lnSpc>
            </a:pPr>
            <a:r>
              <a:rPr lang="zh-CN" altLang="en-US" sz="1200">
                <a:solidFill>
                  <a:schemeClr val="bg1"/>
                </a:solidFill>
                <a:latin typeface="微软雅黑" panose="020b0503020204020204" pitchFamily="34" charset="-122"/>
                <a:ea typeface="微软雅黑" panose="020b0503020204020204" pitchFamily="34" charset="-122"/>
              </a:rPr>
              <a:t>详细内容</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a:solidFill>
                <a:schemeClr val="bg1"/>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3491880" y="806222"/>
            <a:ext cx="414516" cy="414516"/>
            <a:chOff x="3543574" y="4265651"/>
            <a:chExt cx="414516" cy="414516"/>
          </a:xfrm>
        </p:grpSpPr>
        <p:sp>
          <p:nvSpPr>
            <p:cNvPr id="83" name="椭圆 82"/>
            <p:cNvSpPr/>
            <p:nvPr/>
          </p:nvSpPr>
          <p:spPr>
            <a:xfrm>
              <a:off x="3543574"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4" name="组合 83"/>
            <p:cNvGrpSpPr/>
            <p:nvPr/>
          </p:nvGrpSpPr>
          <p:grpSpPr>
            <a:xfrm>
              <a:off x="3629640" y="4325788"/>
              <a:ext cx="259976" cy="261734"/>
              <a:chOff x="5042691" y="2273922"/>
              <a:chExt cx="702937" cy="707690"/>
            </a:xfrm>
            <a:solidFill>
              <a:sysClr val="window" lastClr="FFFFFF"/>
            </a:solidFill>
          </p:grpSpPr>
          <p:sp>
            <p:nvSpPr>
              <p:cNvPr id="85" name="Freeform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86" name="Freeform 13"/>
              <p:cNvSpPr>
                <a:spLocks noEditPoints="1"/>
              </p:cNvSpPr>
              <p:nvPr/>
            </p:nvSpPr>
            <p:spPr bwMode="auto">
              <a:xfrm>
                <a:off x="5042691" y="2273922"/>
                <a:ext cx="529215" cy="655759"/>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87" name="组合 86"/>
          <p:cNvGrpSpPr/>
          <p:nvPr/>
        </p:nvGrpSpPr>
        <p:grpSpPr>
          <a:xfrm>
            <a:off x="4050431" y="806222"/>
            <a:ext cx="414516" cy="414516"/>
            <a:chOff x="4102125" y="4265651"/>
            <a:chExt cx="414516" cy="414516"/>
          </a:xfrm>
        </p:grpSpPr>
        <p:sp>
          <p:nvSpPr>
            <p:cNvPr id="88" name="椭圆 87"/>
            <p:cNvSpPr/>
            <p:nvPr/>
          </p:nvSpPr>
          <p:spPr>
            <a:xfrm>
              <a:off x="4102125"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9" name="组合 88"/>
            <p:cNvGrpSpPr/>
            <p:nvPr/>
          </p:nvGrpSpPr>
          <p:grpSpPr>
            <a:xfrm>
              <a:off x="4199233" y="4358783"/>
              <a:ext cx="238761" cy="198211"/>
              <a:chOff x="3132963" y="3140191"/>
              <a:chExt cx="645573" cy="535933"/>
            </a:xfrm>
            <a:solidFill>
              <a:sysClr val="window" lastClr="FFFFFF"/>
            </a:solidFill>
          </p:grpSpPr>
          <p:sp>
            <p:nvSpPr>
              <p:cNvPr id="90" name="Freeform 226"/>
              <p:cNvSpPr/>
              <p:nvPr/>
            </p:nvSpPr>
            <p:spPr bwMode="auto">
              <a:xfrm>
                <a:off x="3421629" y="3217854"/>
                <a:ext cx="356907" cy="392027"/>
              </a:xfrm>
              <a:custGeom>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1" name="Freeform 227"/>
              <p:cNvSpPr/>
              <p:nvPr/>
            </p:nvSpPr>
            <p:spPr bwMode="auto">
              <a:xfrm>
                <a:off x="3198348" y="3140191"/>
                <a:ext cx="224709" cy="247551"/>
              </a:xfrm>
              <a:custGeom>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2" name="Freeform 228"/>
              <p:cNvSpPr/>
              <p:nvPr/>
            </p:nvSpPr>
            <p:spPr bwMode="auto">
              <a:xfrm>
                <a:off x="3481875" y="3306367"/>
                <a:ext cx="233275" cy="180738"/>
              </a:xfrm>
              <a:custGeom>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3" name="Freeform 229"/>
              <p:cNvSpPr/>
              <p:nvPr/>
            </p:nvSpPr>
            <p:spPr bwMode="auto">
              <a:xfrm>
                <a:off x="3132963" y="3377178"/>
                <a:ext cx="355480" cy="298946"/>
              </a:xfrm>
              <a:custGeom>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2">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4" name="Freeform 230"/>
              <p:cNvSpPr/>
              <p:nvPr/>
            </p:nvSpPr>
            <p:spPr bwMode="auto">
              <a:xfrm>
                <a:off x="3598655" y="3487105"/>
                <a:ext cx="54536" cy="68241"/>
              </a:xfrm>
              <a:custGeom>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0">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95" name="Freeform 231"/>
              <p:cNvSpPr>
                <a:spLocks noEditPoints="1"/>
              </p:cNvSpPr>
              <p:nvPr/>
            </p:nvSpPr>
            <p:spPr bwMode="auto">
              <a:xfrm>
                <a:off x="3666040" y="3486534"/>
                <a:ext cx="47968" cy="67384"/>
              </a:xfrm>
              <a:custGeom>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96" name="组合 95"/>
          <p:cNvGrpSpPr/>
          <p:nvPr/>
        </p:nvGrpSpPr>
        <p:grpSpPr>
          <a:xfrm>
            <a:off x="5129792" y="806222"/>
            <a:ext cx="414516" cy="414516"/>
            <a:chOff x="5181486" y="4265651"/>
            <a:chExt cx="414516" cy="414516"/>
          </a:xfrm>
        </p:grpSpPr>
        <p:sp>
          <p:nvSpPr>
            <p:cNvPr id="97" name="椭圆 96"/>
            <p:cNvSpPr/>
            <p:nvPr/>
          </p:nvSpPr>
          <p:spPr>
            <a:xfrm>
              <a:off x="5181486"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98" name="组合 97"/>
            <p:cNvGrpSpPr/>
            <p:nvPr/>
          </p:nvGrpSpPr>
          <p:grpSpPr>
            <a:xfrm>
              <a:off x="5287222" y="4375239"/>
              <a:ext cx="253419" cy="172633"/>
              <a:chOff x="4895160" y="4287159"/>
              <a:chExt cx="571418" cy="389258"/>
            </a:xfrm>
            <a:solidFill>
              <a:sysClr val="window" lastClr="FFFFFF"/>
            </a:solidFill>
          </p:grpSpPr>
          <p:sp>
            <p:nvSpPr>
              <p:cNvPr id="99" name="Freeform 327"/>
              <p:cNvSpPr>
                <a:spLocks noEditPoints="1"/>
              </p:cNvSpPr>
              <p:nvPr/>
            </p:nvSpPr>
            <p:spPr bwMode="auto">
              <a:xfrm>
                <a:off x="4895160" y="4287159"/>
                <a:ext cx="438051" cy="389258"/>
              </a:xfrm>
              <a:custGeom>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5" name="Freeform 333"/>
              <p:cNvSpPr/>
              <p:nvPr/>
            </p:nvSpPr>
            <p:spPr bwMode="auto">
              <a:xfrm>
                <a:off x="5225867" y="4569073"/>
                <a:ext cx="40119" cy="41203"/>
              </a:xfrm>
              <a:custGeom>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6" name="Freeform 334"/>
              <p:cNvSpPr/>
              <p:nvPr/>
            </p:nvSpPr>
            <p:spPr bwMode="auto">
              <a:xfrm>
                <a:off x="5389594" y="4366311"/>
                <a:ext cx="76984" cy="79153"/>
              </a:xfrm>
              <a:custGeom>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sp>
            <p:nvSpPr>
              <p:cNvPr id="107" name="Freeform 335"/>
              <p:cNvSpPr/>
              <p:nvPr/>
            </p:nvSpPr>
            <p:spPr bwMode="auto">
              <a:xfrm>
                <a:off x="5258396" y="4394503"/>
                <a:ext cx="182160" cy="182160"/>
              </a:xfrm>
              <a:custGeom>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宋体" panose="02010600030101010101" pitchFamily="2" charset="-122"/>
                </a:endParaRPr>
              </a:p>
            </p:txBody>
          </p:sp>
        </p:grpSp>
      </p:grpSp>
      <p:grpSp>
        <p:nvGrpSpPr>
          <p:cNvPr id="108" name="组合 107"/>
          <p:cNvGrpSpPr/>
          <p:nvPr/>
        </p:nvGrpSpPr>
        <p:grpSpPr>
          <a:xfrm>
            <a:off x="4574743" y="806222"/>
            <a:ext cx="414516" cy="414516"/>
            <a:chOff x="4626437" y="4265651"/>
            <a:chExt cx="414516" cy="414516"/>
          </a:xfrm>
        </p:grpSpPr>
        <p:sp>
          <p:nvSpPr>
            <p:cNvPr id="109" name="椭圆 108"/>
            <p:cNvSpPr/>
            <p:nvPr/>
          </p:nvSpPr>
          <p:spPr>
            <a:xfrm>
              <a:off x="4626437"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gradFill>
              <a:prstDash val="solid"/>
            </a:ln>
            <a:effectLst>
              <a:innerShdw blurRad="127000" dist="25400" dir="13500000">
                <a:srgbClr val="000000">
                  <a:alpha val="43137"/>
                </a:srgb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10" name="组合 109"/>
            <p:cNvGrpSpPr/>
            <p:nvPr/>
          </p:nvGrpSpPr>
          <p:grpSpPr>
            <a:xfrm>
              <a:off x="4710891" y="4356960"/>
              <a:ext cx="232896" cy="199705"/>
              <a:chOff x="3546346" y="2339026"/>
              <a:chExt cx="897787" cy="769842"/>
            </a:xfrm>
            <a:solidFill>
              <a:sysClr val="window" lastClr="FFFFFF"/>
            </a:solidFill>
          </p:grpSpPr>
          <p:sp>
            <p:nvSpPr>
              <p:cNvPr id="11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2" name="Freeform 228"/>
              <p:cNvSpPr/>
              <p:nvPr/>
            </p:nvSpPr>
            <p:spPr bwMode="auto">
              <a:xfrm>
                <a:off x="3617909" y="2844302"/>
                <a:ext cx="125777" cy="210351"/>
              </a:xfrm>
              <a:custGeom>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3" name="Freeform 229"/>
              <p:cNvSpPr/>
              <p:nvPr/>
            </p:nvSpPr>
            <p:spPr bwMode="auto">
              <a:xfrm>
                <a:off x="3779467" y="2682744"/>
                <a:ext cx="122524" cy="371910"/>
              </a:xfrm>
              <a:custGeom>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4" name="Freeform 230"/>
              <p:cNvSpPr/>
              <p:nvPr/>
            </p:nvSpPr>
            <p:spPr bwMode="auto">
              <a:xfrm>
                <a:off x="3938857" y="2713104"/>
                <a:ext cx="124693" cy="341550"/>
              </a:xfrm>
              <a:custGeom>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5" name="Freeform 231"/>
              <p:cNvSpPr/>
              <p:nvPr/>
            </p:nvSpPr>
            <p:spPr bwMode="auto">
              <a:xfrm>
                <a:off x="4100415" y="2624193"/>
                <a:ext cx="122524" cy="430461"/>
              </a:xfrm>
              <a:custGeom>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6" name="Freeform 232"/>
              <p:cNvSpPr/>
              <p:nvPr/>
            </p:nvSpPr>
            <p:spPr bwMode="auto">
              <a:xfrm>
                <a:off x="4258721" y="2513596"/>
                <a:ext cx="125777" cy="541058"/>
              </a:xfrm>
              <a:custGeom>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50" name="Freeform 233"/>
              <p:cNvSpPr/>
              <p:nvPr/>
            </p:nvSpPr>
            <p:spPr bwMode="auto">
              <a:xfrm>
                <a:off x="3546346" y="2339026"/>
                <a:ext cx="871764" cy="610452"/>
              </a:xfrm>
              <a:custGeom>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grpSp>
      </p:grpSp>
      <p:grpSp>
        <p:nvGrpSpPr>
          <p:cNvPr id="151" name="组合 150"/>
          <p:cNvGrpSpPr/>
          <p:nvPr/>
        </p:nvGrpSpPr>
        <p:grpSpPr>
          <a:xfrm>
            <a:off x="1366956" y="1146457"/>
            <a:ext cx="1586056" cy="1586449"/>
            <a:chOff x="1041891" y="2887277"/>
            <a:chExt cx="1036261" cy="1036518"/>
          </a:xfrm>
        </p:grpSpPr>
        <p:sp>
          <p:nvSpPr>
            <p:cNvPr id="152"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gradFill>
              <a:prstDash val="solid"/>
            </a:ln>
            <a:effectLst>
              <a:outerShdw blurRad="279400" dist="76200" dir="2700000" sx="101000" sy="101000" algn="tl" rotWithShape="0">
                <a:prstClr val="black">
                  <a:alpha val="28000"/>
                </a:prstClr>
              </a:outerShdw>
            </a:effectLst>
          </p:spPr>
          <p:txBody>
            <a:bodyPr lIns="68580" tIns="34290" rIns="68580" bIns="3429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3"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66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rPr>
                <a:t>02</a:t>
              </a:r>
              <a:endParaRPr kumimoji="0" lang="en-US" altLang="zh-CN" sz="66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wheel(1)">
                                      <p:cBhvr>
                                        <p:cTn id="11" dur="650"/>
                                        <p:tgtEl>
                                          <p:spTgt spid="151"/>
                                        </p:tgtEl>
                                      </p:cBhvr>
                                    </p:animEffect>
                                  </p:childTnLst>
                                </p:cTn>
                              </p:par>
                            </p:childTnLst>
                          </p:cTn>
                        </p:par>
                        <p:par>
                          <p:cTn id="12" fill="hold" nodeType="afterGroup">
                            <p:stCondLst>
                              <p:cond delay="1150"/>
                            </p:stCondLst>
                            <p:childTnLst>
                              <p:par>
                                <p:cTn id="13" presetID="53" presetClass="entr" presetSubtype="16"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childTnLst>
                                </p:cTn>
                              </p:par>
                              <p:par>
                                <p:cTn id="18" presetID="53" presetClass="entr" presetSubtype="16" fill="hold" nodeType="withEffect">
                                  <p:stCondLst>
                                    <p:cond delay="300"/>
                                  </p:stCondLst>
                                  <p:childTnLst>
                                    <p:set>
                                      <p:cBhvr>
                                        <p:cTn id="19" dur="1" fill="hold">
                                          <p:stCondLst>
                                            <p:cond delay="0"/>
                                          </p:stCondLst>
                                        </p:cTn>
                                        <p:tgtEl>
                                          <p:spTgt spid="87"/>
                                        </p:tgtEl>
                                        <p:attrNameLst>
                                          <p:attrName>style.visibility</p:attrName>
                                        </p:attrNameLst>
                                      </p:cBhvr>
                                      <p:to>
                                        <p:strVal val="visible"/>
                                      </p:to>
                                    </p:set>
                                    <p:anim calcmode="lin" valueType="num">
                                      <p:cBhvr>
                                        <p:cTn id="20" dur="500" fill="hold"/>
                                        <p:tgtEl>
                                          <p:spTgt spid="87"/>
                                        </p:tgtEl>
                                        <p:attrNameLst>
                                          <p:attrName>ppt_w</p:attrName>
                                        </p:attrNameLst>
                                      </p:cBhvr>
                                      <p:tavLst>
                                        <p:tav tm="0">
                                          <p:val>
                                            <p:fltVal val="0"/>
                                          </p:val>
                                        </p:tav>
                                        <p:tav tm="100000">
                                          <p:val>
                                            <p:strVal val="#ppt_w"/>
                                          </p:val>
                                        </p:tav>
                                      </p:tavLst>
                                    </p:anim>
                                    <p:anim calcmode="lin" valueType="num">
                                      <p:cBhvr>
                                        <p:cTn id="21" dur="500" fill="hold"/>
                                        <p:tgtEl>
                                          <p:spTgt spid="87"/>
                                        </p:tgtEl>
                                        <p:attrNameLst>
                                          <p:attrName>ppt_h</p:attrName>
                                        </p:attrNameLst>
                                      </p:cBhvr>
                                      <p:tavLst>
                                        <p:tav tm="0">
                                          <p:val>
                                            <p:fltVal val="0"/>
                                          </p:val>
                                        </p:tav>
                                        <p:tav tm="100000">
                                          <p:val>
                                            <p:strVal val="#ppt_h"/>
                                          </p:val>
                                        </p:tav>
                                      </p:tavLst>
                                    </p:anim>
                                    <p:animEffect transition="in" filter="fade">
                                      <p:cBhvr>
                                        <p:cTn id="22" dur="500"/>
                                        <p:tgtEl>
                                          <p:spTgt spid="87"/>
                                        </p:tgtEl>
                                      </p:cBhvr>
                                    </p:animEffect>
                                  </p:childTnLst>
                                </p:cTn>
                              </p:par>
                              <p:par>
                                <p:cTn id="23" presetID="53" presetClass="entr" presetSubtype="16" fill="hold" nodeType="withEffect">
                                  <p:stCondLst>
                                    <p:cond delay="6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par>
                                <p:cTn id="28" presetID="53" presetClass="entr" presetSubtype="16" fill="hold" nodeType="withEffect">
                                  <p:stCondLst>
                                    <p:cond delay="90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nodeType="afterGroup">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500"/>
                                        <p:tgtEl>
                                          <p:spTgt spid="80"/>
                                        </p:tgtEl>
                                      </p:cBhvr>
                                    </p:animEffect>
                                  </p:childTnLst>
                                </p:cTn>
                              </p:par>
                            </p:childTnLst>
                          </p:cTn>
                        </p:par>
                        <p:par>
                          <p:cTn id="37" fill="hold" nodeType="afterGroup">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81"/>
                                        </p:tgtEl>
                                        <p:attrNameLst>
                                          <p:attrName>style.visibility</p:attrName>
                                        </p:attrNameLst>
                                      </p:cBhvr>
                                      <p:to>
                                        <p:strVal val="visible"/>
                                      </p:to>
                                    </p:set>
                                    <p:animEffect transition="in" filter="wipe(right)">
                                      <p:cBhvr>
                                        <p:cTn id="4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自定义 248">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7F7F7F"/>
      </a:accent5>
      <a:accent6>
        <a:srgbClr val="7F7F7F"/>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Manager>PPT汇_PPT模板免费下载_www.ppthui.com</Manager>
  <Company>PPT汇_PPT模板免费下载_www.ppthui.com</Company>
  <PresentationFormat>On-screen Show (16:9)</PresentationFormat>
  <Paragraphs>332</Paragraphs>
  <Slides>29</Slides>
  <Notes>22</Notes>
  <TotalTime>0</TotalTime>
  <HiddenSlides>0</HiddenSlides>
  <MMClips>0</MMClips>
  <ScaleCrop>0</ScaleCrop>
  <HeadingPairs>
    <vt:vector baseType="variant" size="6">
      <vt:variant>
        <vt:lpstr>Fonts used</vt:lpstr>
      </vt:variant>
      <vt:variant>
        <vt:i4>23</vt:i4>
      </vt:variant>
      <vt:variant>
        <vt:lpstr>Theme</vt:lpstr>
      </vt:variant>
      <vt:variant>
        <vt:i4>1</vt:i4>
      </vt:variant>
      <vt:variant>
        <vt:lpstr>Slide Titles</vt:lpstr>
      </vt:variant>
      <vt:variant>
        <vt:i4>29</vt:i4>
      </vt:variant>
    </vt:vector>
  </HeadingPairs>
  <TitlesOfParts>
    <vt:vector baseType="lpstr" size="53">
      <vt:lpstr>Arial</vt:lpstr>
      <vt:lpstr>Calibri Light</vt:lpstr>
      <vt:lpstr>Calibri</vt:lpstr>
      <vt:lpstr>宋体</vt:lpstr>
      <vt:lpstr>等线 Light</vt:lpstr>
      <vt:lpstr>等线</vt:lpstr>
      <vt:lpstr>微软雅黑</vt:lpstr>
      <vt:lpstr>Impact</vt:lpstr>
      <vt:lpstr>Source Sans Pro Light</vt:lpstr>
      <vt:lpstr>Open Sans</vt:lpstr>
      <vt:lpstr>Aller Light</vt:lpstr>
      <vt:lpstr>PMingLiU</vt:lpstr>
      <vt:lpstr>张海山锐谐体2.0-授权联系：Samtype@QQ.com</vt:lpstr>
      <vt:lpstr>华文黑体</vt:lpstr>
      <vt:lpstr>仿宋_GB2312</vt:lpstr>
      <vt:lpstr>Helvetica Neue</vt:lpstr>
      <vt:lpstr>Gill Sans</vt:lpstr>
      <vt:lpstr>Lato Light</vt:lpstr>
      <vt:lpstr>Helvetica Light</vt:lpstr>
      <vt:lpstr>Roboto Regular</vt:lpstr>
      <vt:lpstr>Broadway BT</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9</cp:revision>
  <dcterms:created xsi:type="dcterms:W3CDTF">2016-12-20T02:55:00Z</dcterms:created>
  <dcterms:modified xsi:type="dcterms:W3CDTF">2023-05-08T06:41:08Z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