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wma" ContentType="audio/x-ms-wma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 removePersonalInfoOnSave="1">
  <p:sldMasterIdLst>
    <p:sldMasterId id="2147483648" r:id="rId1"/>
    <p:sldMasterId id="2147483661" r:id="rId2"/>
  </p:sldMasterIdLst>
  <p:notesMasterIdLst>
    <p:notesMasterId r:id="rId3"/>
  </p:notesMasterIdLst>
  <p:sldIdLst>
    <p:sldId id="2989" r:id="rId4"/>
    <p:sldId id="2987" r:id="rId5"/>
    <p:sldId id="2981" r:id="rId6"/>
    <p:sldId id="2929" r:id="rId7"/>
    <p:sldId id="2930" r:id="rId8"/>
    <p:sldId id="2937" r:id="rId9"/>
    <p:sldId id="2938" r:id="rId10"/>
    <p:sldId id="2943" r:id="rId11"/>
    <p:sldId id="2944" r:id="rId12"/>
    <p:sldId id="2974" r:id="rId13"/>
    <p:sldId id="2945" r:id="rId14"/>
    <p:sldId id="2982" r:id="rId15"/>
    <p:sldId id="2939" r:id="rId16"/>
    <p:sldId id="2949" r:id="rId17"/>
    <p:sldId id="2942" r:id="rId18"/>
    <p:sldId id="2950" r:id="rId19"/>
    <p:sldId id="2948" r:id="rId20"/>
    <p:sldId id="2951" r:id="rId21"/>
    <p:sldId id="2986" r:id="rId22"/>
    <p:sldId id="2952" r:id="rId23"/>
    <p:sldId id="2953" r:id="rId24"/>
    <p:sldId id="2983" r:id="rId25"/>
    <p:sldId id="2954" r:id="rId26"/>
    <p:sldId id="2958" r:id="rId27"/>
    <p:sldId id="2962" r:id="rId28"/>
    <p:sldId id="2935" r:id="rId29"/>
    <p:sldId id="2963" r:id="rId30"/>
    <p:sldId id="2940" r:id="rId31"/>
    <p:sldId id="2984" r:id="rId32"/>
    <p:sldId id="2964" r:id="rId33"/>
    <p:sldId id="2933" r:id="rId34"/>
    <p:sldId id="2931" r:id="rId35"/>
    <p:sldId id="2966" r:id="rId36"/>
    <p:sldId id="2971" r:id="rId37"/>
    <p:sldId id="2955" r:id="rId38"/>
    <p:sldId id="2973" r:id="rId39"/>
    <p:sldId id="2988" r:id="rId40"/>
    <p:sldId id="3027" r:id="rId41"/>
    <p:sldId id="3066" r:id="rId42"/>
  </p:sldIdLst>
  <p:sldSz cx="12858750" cy="7232650"/>
  <p:notesSz cx="6858000" cy="9144000"/>
  <p:custDataLst>
    <p:tags r:id="rId4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2" autoAdjust="0"/>
    <p:restoredTop sz="92986" autoAdjust="0"/>
  </p:normalViewPr>
  <p:slideViewPr>
    <p:cSldViewPr>
      <p:cViewPr varScale="1">
        <p:scale>
          <a:sx n="70" d="100"/>
          <a:sy n="70" d="100"/>
        </p:scale>
        <p:origin x="-918" y="-90"/>
      </p:cViewPr>
      <p:guideLst>
        <p:guide orient="horz" pos="373"/>
        <p:guide orient="horz" pos="4183"/>
        <p:guide pos="4050"/>
        <p:guide pos="512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slide" Target="slides/slide33.xml" /><Relationship Id="rId37" Type="http://schemas.openxmlformats.org/officeDocument/2006/relationships/slide" Target="slides/slide34.xml" /><Relationship Id="rId38" Type="http://schemas.openxmlformats.org/officeDocument/2006/relationships/slide" Target="slides/slide35.xml" /><Relationship Id="rId39" Type="http://schemas.openxmlformats.org/officeDocument/2006/relationships/slide" Target="slides/slide36.xml" /><Relationship Id="rId4" Type="http://schemas.openxmlformats.org/officeDocument/2006/relationships/slide" Target="slides/slide1.xml" /><Relationship Id="rId40" Type="http://schemas.openxmlformats.org/officeDocument/2006/relationships/slide" Target="slides/slide37.xml" /><Relationship Id="rId41" Type="http://schemas.openxmlformats.org/officeDocument/2006/relationships/slide" Target="slides/slide38.xml" /><Relationship Id="rId42" Type="http://schemas.openxmlformats.org/officeDocument/2006/relationships/slide" Target="slides/slide39.xml" /><Relationship Id="rId43" Type="http://schemas.openxmlformats.org/officeDocument/2006/relationships/tags" Target="tags/tag61.xml" /><Relationship Id="rId44" Type="http://schemas.openxmlformats.org/officeDocument/2006/relationships/presProps" Target="presProps.xml" /><Relationship Id="rId45" Type="http://schemas.openxmlformats.org/officeDocument/2006/relationships/viewProps" Target="viewProps.xml" /><Relationship Id="rId46" Type="http://schemas.openxmlformats.org/officeDocument/2006/relationships/theme" Target="theme/theme1.xml" /><Relationship Id="rId47" Type="http://schemas.openxmlformats.org/officeDocument/2006/relationships/tableStyles" Target="tableStyles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3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/Relationships>
</file>

<file path=ppt/notesSlides/_rels/notesSlide3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38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4097181" y="9159684"/>
            <a:ext cx="3134148" cy="4838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66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39</a:t>
            </a:fld>
            <a:endParaRPr lang="zh-CN" altLang="en-US" sz="1266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4301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45C20-9DC3-4C93-855F-0906F529D9E0}" type="datetimeFigureOut">
              <a:rPr lang="zh-CN" altLang="en-US"/>
              <a:t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156" y="6704013"/>
            <a:ext cx="4072440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498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8595A7-F137-4A1C-94F3-17BF434764D1}" type="slidenum">
              <a:rPr lang="zh-CN" altLang="en-US"/>
              <a:t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794516" y="964354"/>
            <a:ext cx="1101094" cy="5303944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953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64406" y="964354"/>
            <a:ext cx="9670641" cy="5303944"/>
          </a:xfrm>
        </p:spPr>
        <p:txBody>
          <a:bodyPr vert="eaVert" lIns="46800" tIns="46800" rIns="46800" bIns="46800"/>
          <a:lstStyle>
            <a:lvl1pPr marL="241088" indent="-241088">
              <a:spcAft>
                <a:spcPts val="1055"/>
              </a:spcAft>
              <a:defRPr spc="316"/>
            </a:lvl1pPr>
            <a:lvl2pPr marL="723265" indent="-241088">
              <a:defRPr spc="316"/>
            </a:lvl2pPr>
            <a:lvl3pPr marL="1205442" indent="-241088">
              <a:defRPr spc="316"/>
            </a:lvl3pPr>
            <a:lvl4pPr marL="1687619" indent="-241088">
              <a:defRPr spc="316"/>
            </a:lvl4pPr>
            <a:lvl5pPr marL="2169795" indent="-241088">
              <a:defRPr spc="316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41672" y="816283"/>
            <a:ext cx="11572875" cy="578232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64359" y="2619700"/>
            <a:ext cx="10335094" cy="1074457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328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264359" y="3754904"/>
            <a:ext cx="10335094" cy="497363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531" spc="211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264359" y="964353"/>
            <a:ext cx="10335094" cy="271082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264359" y="3754904"/>
            <a:ext cx="10335094" cy="1552837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531" spc="211"/>
            </a:lvl1pPr>
            <a:lvl2pPr marL="482177" indent="0" algn="ctr">
              <a:buNone/>
              <a:defRPr sz="2109"/>
            </a:lvl2pPr>
            <a:lvl3pPr marL="964353" indent="0" algn="ctr">
              <a:buNone/>
              <a:defRPr sz="1898"/>
            </a:lvl3pPr>
            <a:lvl4pPr marL="1446530" indent="0" algn="ctr">
              <a:buNone/>
              <a:defRPr sz="1687"/>
            </a:lvl4pPr>
            <a:lvl5pPr marL="1928707" indent="0" algn="ctr">
              <a:buNone/>
              <a:defRPr sz="1687"/>
            </a:lvl5pPr>
            <a:lvl6pPr marL="2410883" indent="0" algn="ctr">
              <a:buNone/>
              <a:defRPr sz="1687"/>
            </a:lvl6pPr>
            <a:lvl7pPr marL="2893060" indent="0" algn="ctr">
              <a:buNone/>
              <a:defRPr sz="1687"/>
            </a:lvl7pPr>
            <a:lvl8pPr marL="3375237" indent="0" algn="ctr">
              <a:buNone/>
              <a:defRPr sz="1687"/>
            </a:lvl8pPr>
            <a:lvl9pPr marL="3857413" indent="0" algn="ctr">
              <a:buNone/>
              <a:defRPr sz="1687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1672" y="641637"/>
            <a:ext cx="11569078" cy="74414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41672" y="1571820"/>
            <a:ext cx="11569078" cy="501919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099672" y="4058637"/>
            <a:ext cx="8193656" cy="80869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64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2099672" y="4867327"/>
            <a:ext cx="8193656" cy="914997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9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2177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2pPr>
            <a:lvl3pPr marL="964353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707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83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237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413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1672" y="641637"/>
            <a:ext cx="11569078" cy="74414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41672" y="1583210"/>
            <a:ext cx="5459906" cy="500780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762235" y="1583210"/>
            <a:ext cx="5459906" cy="5007804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1672" y="641637"/>
            <a:ext cx="11569078" cy="74414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41672" y="1507277"/>
            <a:ext cx="5634562" cy="402447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9" b="1" spc="21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2177" indent="0">
              <a:buNone/>
              <a:defRPr sz="2109" b="1"/>
            </a:lvl2pPr>
            <a:lvl3pPr marL="964353" indent="0">
              <a:buNone/>
              <a:defRPr sz="1898" b="1"/>
            </a:lvl3pPr>
            <a:lvl4pPr marL="1446530" indent="0">
              <a:buNone/>
              <a:defRPr sz="1687" b="1"/>
            </a:lvl4pPr>
            <a:lvl5pPr marL="1928707" indent="0">
              <a:buNone/>
              <a:defRPr sz="1687" b="1"/>
            </a:lvl5pPr>
            <a:lvl6pPr marL="2410883" indent="0">
              <a:buNone/>
              <a:defRPr sz="1687" b="1"/>
            </a:lvl6pPr>
            <a:lvl7pPr marL="2893060" indent="0">
              <a:buNone/>
              <a:defRPr sz="1687" b="1"/>
            </a:lvl7pPr>
            <a:lvl8pPr marL="3375237" indent="0">
              <a:buNone/>
              <a:defRPr sz="1687" b="1"/>
            </a:lvl8pPr>
            <a:lvl9pPr marL="3857413" indent="0">
              <a:buNone/>
              <a:defRPr sz="1687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672" y="1955283"/>
            <a:ext cx="5634562" cy="463573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576769" y="1499398"/>
            <a:ext cx="5634562" cy="402447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9" b="1" spc="21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2177" indent="0">
              <a:buNone/>
              <a:defRPr sz="2109" b="1"/>
            </a:lvl2pPr>
            <a:lvl3pPr marL="964353" indent="0">
              <a:buNone/>
              <a:defRPr sz="1898" b="1"/>
            </a:lvl3pPr>
            <a:lvl4pPr marL="1446530" indent="0">
              <a:buNone/>
              <a:defRPr sz="1687" b="1"/>
            </a:lvl4pPr>
            <a:lvl5pPr marL="1928707" indent="0">
              <a:buNone/>
              <a:defRPr sz="1687" b="1"/>
            </a:lvl5pPr>
            <a:lvl6pPr marL="2410883" indent="0">
              <a:buNone/>
              <a:defRPr sz="1687" b="1"/>
            </a:lvl6pPr>
            <a:lvl7pPr marL="2893060" indent="0">
              <a:buNone/>
              <a:defRPr sz="1687" b="1"/>
            </a:lvl7pPr>
            <a:lvl8pPr marL="3375237" indent="0">
              <a:buNone/>
              <a:defRPr sz="1687" b="1"/>
            </a:lvl8pPr>
            <a:lvl9pPr marL="3857413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576769" y="1955283"/>
            <a:ext cx="5634562" cy="463573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1672" y="641637"/>
            <a:ext cx="11569078" cy="74414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41672" y="1640160"/>
            <a:ext cx="5519261" cy="4859734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7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697687" y="1640160"/>
            <a:ext cx="5513062" cy="4859734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7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41672" y="641637"/>
            <a:ext cx="11569078" cy="74414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Layout" Target="../slideLayouts/slideLayout11.xml" /><Relationship Id="rId11" Type="http://schemas.openxmlformats.org/officeDocument/2006/relationships/slideLayout" Target="../slideLayouts/slideLayout12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3.xml" /><Relationship Id="rId3" Type="http://schemas.openxmlformats.org/officeDocument/2006/relationships/slideLayout" Target="../slideLayouts/slideLayout4.xml" /><Relationship Id="rId4" Type="http://schemas.openxmlformats.org/officeDocument/2006/relationships/slideLayout" Target="../slideLayouts/slideLayout5.xml" /><Relationship Id="rId5" Type="http://schemas.openxmlformats.org/officeDocument/2006/relationships/slideLayout" Target="../slideLayouts/slideLayout6.xml" /><Relationship Id="rId6" Type="http://schemas.openxmlformats.org/officeDocument/2006/relationships/slideLayout" Target="../slideLayouts/slideLayout7.xml" /><Relationship Id="rId7" Type="http://schemas.openxmlformats.org/officeDocument/2006/relationships/slideLayout" Target="../slideLayouts/slideLayout8.xml" /><Relationship Id="rId8" Type="http://schemas.openxmlformats.org/officeDocument/2006/relationships/slideLayout" Target="../slideLayouts/slideLayout9.xml" /><Relationship Id="rId9" Type="http://schemas.openxmlformats.org/officeDocument/2006/relationships/slideLayout" Target="../slideLayouts/slideLayout1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" y="5789"/>
            <a:ext cx="12855388" cy="72210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45469" y="6659353"/>
            <a:ext cx="2847656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64353" rtl="0" eaLnBrk="1" latinLnBrk="0" hangingPunct="1">
              <a:defRPr sz="1055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217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435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653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70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088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306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23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741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341094" y="6659353"/>
            <a:ext cx="4176563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64353" rtl="0" eaLnBrk="1" latinLnBrk="0" hangingPunct="1">
              <a:defRPr sz="1055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217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435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653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70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088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306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23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741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9363094" y="6659353"/>
            <a:ext cx="2847656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64353" rtl="0" eaLnBrk="1" latinLnBrk="0" hangingPunct="1">
              <a:defRPr sz="1055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217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435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653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70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088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306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23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741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69"/>
            <a:ext cx="12860089" cy="7231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17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435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653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70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088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306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23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741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iming/>
  <p:txStyles>
    <p:titleStyle>
      <a:lvl1pPr algn="l" defTabSz="964353" rtl="0" eaLnBrk="1" fontAlgn="auto" latinLnBrk="0" hangingPunct="1">
        <a:lnSpc>
          <a:spcPct val="100000"/>
        </a:lnSpc>
        <a:spcBef>
          <a:spcPct val="0"/>
        </a:spcBef>
        <a:buNone/>
        <a:defRPr sz="3797" b="1" u="none" strike="noStrike" kern="1200" cap="none" spc="316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41088" indent="-241088" algn="l" defTabSz="964353" rtl="0" eaLnBrk="1" fontAlgn="auto" latinLnBrk="0" hangingPunct="1">
        <a:lnSpc>
          <a:spcPct val="130000"/>
        </a:lnSpc>
        <a:spcBef>
          <a:spcPct val="0"/>
        </a:spcBef>
        <a:spcAft>
          <a:spcPts val="1055"/>
        </a:spcAft>
        <a:buFont typeface="Arial" panose="020b0604020202020204" pitchFamily="34" charset="0"/>
        <a:buChar char="●"/>
        <a:defRPr sz="1898" u="none" strike="noStrike" kern="1200" cap="none" spc="158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723265" indent="-241088" algn="l" defTabSz="964353" rtl="0" eaLnBrk="1" fontAlgn="auto" latinLnBrk="0" hangingPunct="1">
        <a:lnSpc>
          <a:spcPct val="120000"/>
        </a:lnSpc>
        <a:spcBef>
          <a:spcPct val="0"/>
        </a:spcBef>
        <a:spcAft>
          <a:spcPts val="633"/>
        </a:spcAft>
        <a:buFont typeface="Arial" panose="020b0604020202020204" pitchFamily="34" charset="0"/>
        <a:buChar char="●"/>
        <a:tabLst>
          <a:tab pos="1697664"/>
        </a:tabLst>
        <a:defRPr sz="1687" u="none" strike="noStrike" kern="1200" cap="none" spc="158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205442" indent="-241088" algn="l" defTabSz="964353" rtl="0" eaLnBrk="1" fontAlgn="auto" latinLnBrk="0" hangingPunct="1">
        <a:lnSpc>
          <a:spcPct val="120000"/>
        </a:lnSpc>
        <a:spcBef>
          <a:spcPct val="0"/>
        </a:spcBef>
        <a:spcAft>
          <a:spcPts val="633"/>
        </a:spcAft>
        <a:buFont typeface="Arial" panose="020b0604020202020204" pitchFamily="34" charset="0"/>
        <a:buChar char="●"/>
        <a:defRPr sz="1687" u="none" strike="noStrike" kern="1200" cap="none" spc="158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87619" indent="-241088" algn="l" defTabSz="964353" rtl="0" eaLnBrk="1" fontAlgn="auto" latinLnBrk="0" hangingPunct="1">
        <a:lnSpc>
          <a:spcPct val="120000"/>
        </a:lnSpc>
        <a:spcBef>
          <a:spcPct val="0"/>
        </a:spcBef>
        <a:spcAft>
          <a:spcPts val="316"/>
        </a:spcAft>
        <a:buFont typeface="Wingdings" panose="05000000000000000000" charset="0"/>
        <a:buChar char=""/>
        <a:defRPr sz="1476" u="none" strike="noStrike" kern="1200" cap="none" spc="158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169795" indent="-241088" algn="l" defTabSz="964353" rtl="0" eaLnBrk="1" fontAlgn="auto" latinLnBrk="0" hangingPunct="1">
        <a:lnSpc>
          <a:spcPct val="120000"/>
        </a:lnSpc>
        <a:spcBef>
          <a:spcPct val="0"/>
        </a:spcBef>
        <a:spcAft>
          <a:spcPts val="316"/>
        </a:spcAft>
        <a:buFont typeface="Arial" panose="020b0604020202020204" pitchFamily="34" charset="0"/>
        <a:buChar char="•"/>
        <a:defRPr sz="1476" u="none" strike="noStrike" kern="1200" cap="none" spc="158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651972" indent="-241088" algn="l" defTabSz="964353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148" indent="-241088" algn="l" defTabSz="964353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088" algn="l" defTabSz="964353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502" indent="-241088" algn="l" defTabSz="964353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77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53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707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83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237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413" algn="l" defTabSz="964353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jpe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audio" Target="../media/media1.wma" /><Relationship Id="rId8" Type="http://schemas.microsoft.com/office/2007/relationships/media" Target="../media/media1.wma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20.png" /><Relationship Id="rId4" Type="http://schemas.openxmlformats.org/officeDocument/2006/relationships/image" Target="../media/image21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jpeg" /><Relationship Id="rId4" Type="http://schemas.openxmlformats.org/officeDocument/2006/relationships/image" Target="../media/image23.jpeg" /><Relationship Id="rId5" Type="http://schemas.openxmlformats.org/officeDocument/2006/relationships/image" Target="../media/image24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6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6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2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27.jpeg" /><Relationship Id="rId4" Type="http://schemas.openxmlformats.org/officeDocument/2006/relationships/image" Target="../media/image28.jpeg" /><Relationship Id="rId5" Type="http://schemas.openxmlformats.org/officeDocument/2006/relationships/image" Target="../media/image29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4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30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7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31.jpeg" /><Relationship Id="rId4" Type="http://schemas.openxmlformats.org/officeDocument/2006/relationships/image" Target="../media/image32.jpeg" /><Relationship Id="rId5" Type="http://schemas.openxmlformats.org/officeDocument/2006/relationships/image" Target="../media/image33.jpeg" /><Relationship Id="rId6" Type="http://schemas.openxmlformats.org/officeDocument/2006/relationships/image" Target="../media/image34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0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35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6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3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4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37.jpeg" /><Relationship Id="rId4" Type="http://schemas.openxmlformats.org/officeDocument/2006/relationships/image" Target="../media/image38.jpeg" /><Relationship Id="rId5" Type="http://schemas.openxmlformats.org/officeDocument/2006/relationships/image" Target="../media/image39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6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2.jpeg" /><Relationship Id="rId4" Type="http://schemas.openxmlformats.org/officeDocument/2006/relationships/image" Target="../media/image3.png" /><Relationship Id="rId5" Type="http://schemas.openxmlformats.org/officeDocument/2006/relationships/image" Target="../media/image4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8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40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10" Type="http://schemas.openxmlformats.org/officeDocument/2006/relationships/image" Target="../media/image40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39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7.jpeg" /><Relationship Id="rId4" Type="http://schemas.openxmlformats.org/officeDocument/2006/relationships/image" Target="../media/image8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7.jpeg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0.png" /><Relationship Id="rId4" Type="http://schemas.microsoft.com/office/2007/relationships/hdphoto" Target="../media/image11.wdp" /><Relationship Id="rId5" Type="http://schemas.openxmlformats.org/officeDocument/2006/relationships/image" Target="../media/image12.png" /><Relationship Id="rId6" Type="http://schemas.openxmlformats.org/officeDocument/2006/relationships/image" Target="../media/image13.jpeg" /><Relationship Id="rId7" Type="http://schemas.openxmlformats.org/officeDocument/2006/relationships/image" Target="../media/image14.png" /><Relationship Id="rId8" Type="http://schemas.openxmlformats.org/officeDocument/2006/relationships/image" Target="../media/image15.jpeg" /><Relationship Id="rId9" Type="http://schemas.openxmlformats.org/officeDocument/2006/relationships/image" Target="../media/image1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8.png" /><Relationship Id="rId4" Type="http://schemas.openxmlformats.org/officeDocument/2006/relationships/image" Target="../media/image19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5"/>
          <a:stretch>
            <a:fillRect/>
          </a:stretch>
        </p:blipFill>
        <p:spPr>
          <a:xfrm>
            <a:off x="-47845" y="-18636"/>
            <a:ext cx="12972896" cy="435504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</p:pic>
      <p:grpSp>
        <p:nvGrpSpPr>
          <p:cNvPr id="30" name="原创设计师QQ598969553          _7"/>
          <p:cNvGrpSpPr/>
          <p:nvPr/>
        </p:nvGrpSpPr>
        <p:grpSpPr>
          <a:xfrm>
            <a:off x="936006" y="1"/>
            <a:ext cx="1637869" cy="1347033"/>
            <a:chOff x="1103086" y="0"/>
            <a:chExt cx="1553028" cy="1277257"/>
          </a:xfrm>
        </p:grpSpPr>
        <p:sp>
          <p:nvSpPr>
            <p:cNvPr id="31" name="矩形 30"/>
            <p:cNvSpPr/>
            <p:nvPr/>
          </p:nvSpPr>
          <p:spPr>
            <a:xfrm>
              <a:off x="1103086" y="0"/>
              <a:ext cx="1553028" cy="127725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578641" y="334338"/>
              <a:ext cx="601918" cy="608580"/>
              <a:chOff x="1578641" y="246744"/>
              <a:chExt cx="601918" cy="608580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726173" y="246744"/>
                <a:ext cx="383053" cy="312265"/>
                <a:chOff x="1553724" y="-1036960"/>
                <a:chExt cx="3590925" cy="2927350"/>
              </a:xfrm>
              <a:solidFill>
                <a:schemeClr val="bg1"/>
              </a:solidFill>
            </p:grpSpPr>
            <p:sp>
              <p:nvSpPr>
                <p:cNvPr id="37" name="Freeform 5"/>
                <p:cNvSpPr/>
                <p:nvPr/>
              </p:nvSpPr>
              <p:spPr bwMode="auto">
                <a:xfrm>
                  <a:off x="1553724" y="-836935"/>
                  <a:ext cx="2260600" cy="2727325"/>
                </a:xfrm>
                <a:custGeom>
                  <a:gdLst>
                    <a:gd name="T0" fmla="*/ 527 w 756"/>
                    <a:gd name="T1" fmla="*/ 849 h 913"/>
                    <a:gd name="T2" fmla="*/ 72 w 756"/>
                    <a:gd name="T3" fmla="*/ 696 h 913"/>
                    <a:gd name="T4" fmla="*/ 0 w 756"/>
                    <a:gd name="T5" fmla="*/ 441 h 913"/>
                    <a:gd name="T6" fmla="*/ 512 w 756"/>
                    <a:gd name="T7" fmla="*/ 3 h 913"/>
                    <a:gd name="T8" fmla="*/ 727 w 756"/>
                    <a:gd name="T9" fmla="*/ 28 h 913"/>
                    <a:gd name="T10" fmla="*/ 282 w 756"/>
                    <a:gd name="T11" fmla="*/ 148 h 913"/>
                    <a:gd name="T12" fmla="*/ 245 w 756"/>
                    <a:gd name="T13" fmla="*/ 622 h 913"/>
                    <a:gd name="T14" fmla="*/ 756 w 756"/>
                    <a:gd name="T15" fmla="*/ 579 h 913"/>
                    <a:gd name="T16" fmla="*/ 527 w 756"/>
                    <a:gd name="T17" fmla="*/ 849 h 91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6" h="913">
                      <a:moveTo>
                        <a:pt x="527" y="849"/>
                      </a:moveTo>
                      <a:cubicBezTo>
                        <a:pt x="366" y="913"/>
                        <a:pt x="168" y="831"/>
                        <a:pt x="72" y="696"/>
                      </a:cubicBezTo>
                      <a:cubicBezTo>
                        <a:pt x="20" y="623"/>
                        <a:pt x="0" y="529"/>
                        <a:pt x="0" y="441"/>
                      </a:cubicBezTo>
                      <a:cubicBezTo>
                        <a:pt x="0" y="207"/>
                        <a:pt x="203" y="14"/>
                        <a:pt x="512" y="3"/>
                      </a:cubicBezTo>
                      <a:cubicBezTo>
                        <a:pt x="588" y="0"/>
                        <a:pt x="661" y="7"/>
                        <a:pt x="727" y="28"/>
                      </a:cubicBezTo>
                      <a:cubicBezTo>
                        <a:pt x="576" y="26"/>
                        <a:pt x="416" y="43"/>
                        <a:pt x="282" y="148"/>
                      </a:cubicBezTo>
                      <a:cubicBezTo>
                        <a:pt x="116" y="279"/>
                        <a:pt x="115" y="498"/>
                        <a:pt x="245" y="622"/>
                      </a:cubicBezTo>
                      <a:cubicBezTo>
                        <a:pt x="389" y="758"/>
                        <a:pt x="602" y="706"/>
                        <a:pt x="756" y="579"/>
                      </a:cubicBezTo>
                      <a:cubicBezTo>
                        <a:pt x="756" y="579"/>
                        <a:pt x="742" y="765"/>
                        <a:pt x="527" y="8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6"/>
                <p:cNvSpPr/>
                <p:nvPr/>
              </p:nvSpPr>
              <p:spPr bwMode="auto">
                <a:xfrm>
                  <a:off x="3158687" y="298128"/>
                  <a:ext cx="1181100" cy="1497013"/>
                </a:xfrm>
                <a:custGeom>
                  <a:gdLst>
                    <a:gd name="T0" fmla="*/ 0 w 395"/>
                    <a:gd name="T1" fmla="*/ 501 h 501"/>
                    <a:gd name="T2" fmla="*/ 371 w 395"/>
                    <a:gd name="T3" fmla="*/ 0 h 501"/>
                    <a:gd name="T4" fmla="*/ 34 w 395"/>
                    <a:gd name="T5" fmla="*/ 252 h 501"/>
                    <a:gd name="T6" fmla="*/ 254 w 395"/>
                    <a:gd name="T7" fmla="*/ 186 h 501"/>
                    <a:gd name="T8" fmla="*/ 0 w 395"/>
                    <a:gd name="T9" fmla="*/ 501 h 501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5" h="501">
                      <a:moveTo>
                        <a:pt x="0" y="501"/>
                      </a:moveTo>
                      <a:cubicBezTo>
                        <a:pt x="0" y="501"/>
                        <a:pt x="395" y="466"/>
                        <a:pt x="371" y="0"/>
                      </a:cubicBezTo>
                      <a:cubicBezTo>
                        <a:pt x="371" y="0"/>
                        <a:pt x="177" y="86"/>
                        <a:pt x="34" y="252"/>
                      </a:cubicBezTo>
                      <a:cubicBezTo>
                        <a:pt x="34" y="252"/>
                        <a:pt x="241" y="96"/>
                        <a:pt x="254" y="186"/>
                      </a:cubicBezTo>
                      <a:cubicBezTo>
                        <a:pt x="270" y="297"/>
                        <a:pt x="162" y="450"/>
                        <a:pt x="0" y="5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9" name="Freeform 7"/>
                <p:cNvSpPr/>
                <p:nvPr/>
              </p:nvSpPr>
              <p:spPr bwMode="auto">
                <a:xfrm>
                  <a:off x="1598174" y="-1036960"/>
                  <a:ext cx="3546475" cy="2249488"/>
                </a:xfrm>
                <a:custGeom>
                  <a:gdLst>
                    <a:gd name="T0" fmla="*/ 0 w 1186"/>
                    <a:gd name="T1" fmla="*/ 234 h 753"/>
                    <a:gd name="T2" fmla="*/ 364 w 1186"/>
                    <a:gd name="T3" fmla="*/ 753 h 753"/>
                    <a:gd name="T4" fmla="*/ 1186 w 1186"/>
                    <a:gd name="T5" fmla="*/ 259 h 753"/>
                    <a:gd name="T6" fmla="*/ 965 w 1186"/>
                    <a:gd name="T7" fmla="*/ 210 h 753"/>
                    <a:gd name="T8" fmla="*/ 1079 w 1186"/>
                    <a:gd name="T9" fmla="*/ 185 h 753"/>
                    <a:gd name="T10" fmla="*/ 453 w 1186"/>
                    <a:gd name="T11" fmla="*/ 274 h 753"/>
                    <a:gd name="T12" fmla="*/ 0 w 1186"/>
                    <a:gd name="T13" fmla="*/ 234 h 75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86" h="753">
                      <a:moveTo>
                        <a:pt x="0" y="234"/>
                      </a:moveTo>
                      <a:cubicBezTo>
                        <a:pt x="0" y="234"/>
                        <a:pt x="234" y="148"/>
                        <a:pt x="364" y="753"/>
                      </a:cubicBezTo>
                      <a:cubicBezTo>
                        <a:pt x="364" y="753"/>
                        <a:pt x="645" y="302"/>
                        <a:pt x="1186" y="259"/>
                      </a:cubicBezTo>
                      <a:cubicBezTo>
                        <a:pt x="1186" y="259"/>
                        <a:pt x="1115" y="206"/>
                        <a:pt x="965" y="210"/>
                      </a:cubicBezTo>
                      <a:cubicBezTo>
                        <a:pt x="965" y="210"/>
                        <a:pt x="1011" y="186"/>
                        <a:pt x="1079" y="185"/>
                      </a:cubicBezTo>
                      <a:cubicBezTo>
                        <a:pt x="1079" y="185"/>
                        <a:pt x="757" y="110"/>
                        <a:pt x="453" y="274"/>
                      </a:cubicBezTo>
                      <a:cubicBezTo>
                        <a:pt x="453" y="274"/>
                        <a:pt x="157" y="0"/>
                        <a:pt x="0" y="2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78641" y="640506"/>
                <a:ext cx="601918" cy="214818"/>
                <a:chOff x="1377803" y="535163"/>
                <a:chExt cx="889483" cy="317449"/>
              </a:xfrm>
              <a:solidFill>
                <a:schemeClr val="bg1"/>
              </a:solidFill>
            </p:grpSpPr>
            <p:sp>
              <p:nvSpPr>
                <p:cNvPr id="35" name="文本框 34"/>
                <p:cNvSpPr txBox="1"/>
                <p:nvPr/>
              </p:nvSpPr>
              <p:spPr>
                <a:xfrm>
                  <a:off x="1377803" y="535163"/>
                  <a:ext cx="889483" cy="209626"/>
                </a:xfrm>
                <a:custGeom>
                  <a:rect l="l" t="t" r="r" b="b"/>
                  <a:pathLst>
                    <a:path w="889483" h="209624">
                      <a:moveTo>
                        <a:pt x="264490" y="105384"/>
                      </a:moveTo>
                      <a:lnTo>
                        <a:pt x="264490" y="145618"/>
                      </a:lnTo>
                      <a:lnTo>
                        <a:pt x="342900" y="145618"/>
                      </a:lnTo>
                      <a:lnTo>
                        <a:pt x="342900" y="105384"/>
                      </a:lnTo>
                      <a:close/>
                      <a:moveTo>
                        <a:pt x="851535" y="99441"/>
                      </a:moveTo>
                      <a:cubicBezTo>
                        <a:pt x="862965" y="116967"/>
                        <a:pt x="875614" y="141351"/>
                        <a:pt x="889483" y="172593"/>
                      </a:cubicBezTo>
                      <a:lnTo>
                        <a:pt x="875767" y="179222"/>
                      </a:lnTo>
                      <a:cubicBezTo>
                        <a:pt x="866013" y="151181"/>
                        <a:pt x="854202" y="126797"/>
                        <a:pt x="840334" y="106070"/>
                      </a:cubicBezTo>
                      <a:close/>
                      <a:moveTo>
                        <a:pt x="789356" y="97841"/>
                      </a:moveTo>
                      <a:cubicBezTo>
                        <a:pt x="794842" y="100889"/>
                        <a:pt x="799376" y="102527"/>
                        <a:pt x="802958" y="102756"/>
                      </a:cubicBezTo>
                      <a:cubicBezTo>
                        <a:pt x="806539" y="102984"/>
                        <a:pt x="808330" y="103594"/>
                        <a:pt x="808330" y="104584"/>
                      </a:cubicBezTo>
                      <a:cubicBezTo>
                        <a:pt x="808330" y="105575"/>
                        <a:pt x="807149" y="106756"/>
                        <a:pt x="804786" y="108128"/>
                      </a:cubicBezTo>
                      <a:cubicBezTo>
                        <a:pt x="802424" y="109499"/>
                        <a:pt x="799948" y="114528"/>
                        <a:pt x="797357" y="123215"/>
                      </a:cubicBezTo>
                      <a:cubicBezTo>
                        <a:pt x="789585" y="146380"/>
                        <a:pt x="781431" y="166421"/>
                        <a:pt x="772897" y="183337"/>
                      </a:cubicBezTo>
                      <a:cubicBezTo>
                        <a:pt x="768020" y="179984"/>
                        <a:pt x="762838" y="178079"/>
                        <a:pt x="757352" y="177622"/>
                      </a:cubicBezTo>
                      <a:cubicBezTo>
                        <a:pt x="764820" y="168630"/>
                        <a:pt x="771563" y="156591"/>
                        <a:pt x="777583" y="141503"/>
                      </a:cubicBezTo>
                      <a:cubicBezTo>
                        <a:pt x="783603" y="126416"/>
                        <a:pt x="787527" y="111861"/>
                        <a:pt x="789356" y="97841"/>
                      </a:cubicBezTo>
                      <a:close/>
                      <a:moveTo>
                        <a:pt x="249174" y="93954"/>
                      </a:moveTo>
                      <a:cubicBezTo>
                        <a:pt x="267310" y="94259"/>
                        <a:pt x="285712" y="94412"/>
                        <a:pt x="304381" y="94412"/>
                      </a:cubicBezTo>
                      <a:cubicBezTo>
                        <a:pt x="323050" y="94412"/>
                        <a:pt x="340766" y="94259"/>
                        <a:pt x="357530" y="93954"/>
                      </a:cubicBezTo>
                      <a:cubicBezTo>
                        <a:pt x="357073" y="94716"/>
                        <a:pt x="356845" y="98831"/>
                        <a:pt x="356845" y="106299"/>
                      </a:cubicBezTo>
                      <a:lnTo>
                        <a:pt x="356845" y="148133"/>
                      </a:lnTo>
                      <a:cubicBezTo>
                        <a:pt x="356845" y="158648"/>
                        <a:pt x="357302" y="166573"/>
                        <a:pt x="358216" y="171907"/>
                      </a:cubicBezTo>
                      <a:lnTo>
                        <a:pt x="342900" y="171907"/>
                      </a:lnTo>
                      <a:lnTo>
                        <a:pt x="342900" y="156362"/>
                      </a:lnTo>
                      <a:lnTo>
                        <a:pt x="264490" y="156362"/>
                      </a:lnTo>
                      <a:lnTo>
                        <a:pt x="264490" y="175107"/>
                      </a:lnTo>
                      <a:lnTo>
                        <a:pt x="248945" y="175107"/>
                      </a:lnTo>
                      <a:cubicBezTo>
                        <a:pt x="249860" y="167792"/>
                        <a:pt x="250317" y="160706"/>
                        <a:pt x="250317" y="153848"/>
                      </a:cubicBezTo>
                      <a:lnTo>
                        <a:pt x="250317" y="106299"/>
                      </a:lnTo>
                      <a:cubicBezTo>
                        <a:pt x="250317" y="100508"/>
                        <a:pt x="249936" y="96393"/>
                        <a:pt x="249174" y="93954"/>
                      </a:cubicBezTo>
                      <a:close/>
                      <a:moveTo>
                        <a:pt x="572186" y="91440"/>
                      </a:moveTo>
                      <a:cubicBezTo>
                        <a:pt x="574777" y="92049"/>
                        <a:pt x="577063" y="92469"/>
                        <a:pt x="579044" y="92697"/>
                      </a:cubicBezTo>
                      <a:cubicBezTo>
                        <a:pt x="581025" y="92926"/>
                        <a:pt x="583006" y="93040"/>
                        <a:pt x="584987" y="93040"/>
                      </a:cubicBezTo>
                      <a:lnTo>
                        <a:pt x="590245" y="92811"/>
                      </a:lnTo>
                      <a:cubicBezTo>
                        <a:pt x="591922" y="92811"/>
                        <a:pt x="592760" y="93154"/>
                        <a:pt x="592760" y="93840"/>
                      </a:cubicBezTo>
                      <a:cubicBezTo>
                        <a:pt x="592760" y="94526"/>
                        <a:pt x="591998" y="95783"/>
                        <a:pt x="590474" y="97612"/>
                      </a:cubicBezTo>
                      <a:cubicBezTo>
                        <a:pt x="587883" y="100508"/>
                        <a:pt x="586588" y="112014"/>
                        <a:pt x="586588" y="132131"/>
                      </a:cubicBezTo>
                      <a:cubicBezTo>
                        <a:pt x="612191" y="123749"/>
                        <a:pt x="630631" y="114681"/>
                        <a:pt x="641909" y="104927"/>
                      </a:cubicBezTo>
                      <a:cubicBezTo>
                        <a:pt x="645262" y="111023"/>
                        <a:pt x="648386" y="114909"/>
                        <a:pt x="651282" y="116586"/>
                      </a:cubicBezTo>
                      <a:cubicBezTo>
                        <a:pt x="652958" y="117500"/>
                        <a:pt x="653796" y="118491"/>
                        <a:pt x="653796" y="119558"/>
                      </a:cubicBezTo>
                      <a:cubicBezTo>
                        <a:pt x="653796" y="121082"/>
                        <a:pt x="652272" y="121844"/>
                        <a:pt x="649224" y="121844"/>
                      </a:cubicBezTo>
                      <a:cubicBezTo>
                        <a:pt x="647548" y="121844"/>
                        <a:pt x="644881" y="122377"/>
                        <a:pt x="641223" y="123444"/>
                      </a:cubicBezTo>
                      <a:cubicBezTo>
                        <a:pt x="637566" y="124511"/>
                        <a:pt x="630555" y="126949"/>
                        <a:pt x="620192" y="130759"/>
                      </a:cubicBezTo>
                      <a:lnTo>
                        <a:pt x="586588" y="143332"/>
                      </a:lnTo>
                      <a:lnTo>
                        <a:pt x="586588" y="172136"/>
                      </a:lnTo>
                      <a:cubicBezTo>
                        <a:pt x="586588" y="176250"/>
                        <a:pt x="587197" y="179222"/>
                        <a:pt x="588416" y="181051"/>
                      </a:cubicBezTo>
                      <a:cubicBezTo>
                        <a:pt x="589636" y="182880"/>
                        <a:pt x="592303" y="184175"/>
                        <a:pt x="596418" y="184937"/>
                      </a:cubicBezTo>
                      <a:cubicBezTo>
                        <a:pt x="600532" y="185699"/>
                        <a:pt x="608343" y="186080"/>
                        <a:pt x="619849" y="186080"/>
                      </a:cubicBezTo>
                      <a:cubicBezTo>
                        <a:pt x="631355" y="186080"/>
                        <a:pt x="638594" y="184671"/>
                        <a:pt x="641566" y="181851"/>
                      </a:cubicBezTo>
                      <a:cubicBezTo>
                        <a:pt x="644538" y="179032"/>
                        <a:pt x="646481" y="173202"/>
                        <a:pt x="647395" y="164363"/>
                      </a:cubicBezTo>
                      <a:cubicBezTo>
                        <a:pt x="651358" y="168935"/>
                        <a:pt x="655777" y="171374"/>
                        <a:pt x="660654" y="171678"/>
                      </a:cubicBezTo>
                      <a:cubicBezTo>
                        <a:pt x="658521" y="181737"/>
                        <a:pt x="655053" y="188709"/>
                        <a:pt x="650253" y="192595"/>
                      </a:cubicBezTo>
                      <a:cubicBezTo>
                        <a:pt x="645452" y="196482"/>
                        <a:pt x="633603" y="198425"/>
                        <a:pt x="614705" y="198425"/>
                      </a:cubicBezTo>
                      <a:cubicBezTo>
                        <a:pt x="601447" y="198425"/>
                        <a:pt x="592036" y="197777"/>
                        <a:pt x="586473" y="196482"/>
                      </a:cubicBezTo>
                      <a:cubicBezTo>
                        <a:pt x="580911" y="195186"/>
                        <a:pt x="577329" y="192862"/>
                        <a:pt x="575729" y="189509"/>
                      </a:cubicBezTo>
                      <a:cubicBezTo>
                        <a:pt x="574129" y="186156"/>
                        <a:pt x="573329" y="180441"/>
                        <a:pt x="573329" y="172364"/>
                      </a:cubicBezTo>
                      <a:lnTo>
                        <a:pt x="573329" y="131216"/>
                      </a:lnTo>
                      <a:cubicBezTo>
                        <a:pt x="573329" y="109423"/>
                        <a:pt x="572948" y="96164"/>
                        <a:pt x="572186" y="91440"/>
                      </a:cubicBezTo>
                      <a:close/>
                      <a:moveTo>
                        <a:pt x="474574" y="87096"/>
                      </a:moveTo>
                      <a:lnTo>
                        <a:pt x="474574" y="137388"/>
                      </a:lnTo>
                      <a:lnTo>
                        <a:pt x="509778" y="137388"/>
                      </a:lnTo>
                      <a:lnTo>
                        <a:pt x="509778" y="87096"/>
                      </a:lnTo>
                      <a:close/>
                      <a:moveTo>
                        <a:pt x="88925" y="82753"/>
                      </a:moveTo>
                      <a:cubicBezTo>
                        <a:pt x="95783" y="86563"/>
                        <a:pt x="101651" y="89154"/>
                        <a:pt x="106528" y="90525"/>
                      </a:cubicBezTo>
                      <a:cubicBezTo>
                        <a:pt x="108814" y="91287"/>
                        <a:pt x="109957" y="92164"/>
                        <a:pt x="109957" y="93154"/>
                      </a:cubicBezTo>
                      <a:cubicBezTo>
                        <a:pt x="109957" y="94145"/>
                        <a:pt x="108890" y="94945"/>
                        <a:pt x="106756" y="95555"/>
                      </a:cubicBezTo>
                      <a:cubicBezTo>
                        <a:pt x="103708" y="96469"/>
                        <a:pt x="99136" y="101727"/>
                        <a:pt x="93040" y="111328"/>
                      </a:cubicBezTo>
                      <a:cubicBezTo>
                        <a:pt x="78715" y="134036"/>
                        <a:pt x="64313" y="155219"/>
                        <a:pt x="49835" y="174879"/>
                      </a:cubicBezTo>
                      <a:lnTo>
                        <a:pt x="144247" y="169850"/>
                      </a:lnTo>
                      <a:cubicBezTo>
                        <a:pt x="136322" y="158267"/>
                        <a:pt x="127025" y="146532"/>
                        <a:pt x="116357" y="134645"/>
                      </a:cubicBezTo>
                      <a:lnTo>
                        <a:pt x="128473" y="126416"/>
                      </a:lnTo>
                      <a:cubicBezTo>
                        <a:pt x="151943" y="155524"/>
                        <a:pt x="168478" y="178689"/>
                        <a:pt x="178080" y="195910"/>
                      </a:cubicBezTo>
                      <a:lnTo>
                        <a:pt x="164364" y="203682"/>
                      </a:lnTo>
                      <a:cubicBezTo>
                        <a:pt x="161011" y="196977"/>
                        <a:pt x="156972" y="189814"/>
                        <a:pt x="152248" y="182194"/>
                      </a:cubicBezTo>
                      <a:cubicBezTo>
                        <a:pt x="120396" y="183718"/>
                        <a:pt x="95060" y="185242"/>
                        <a:pt x="76238" y="186766"/>
                      </a:cubicBezTo>
                      <a:cubicBezTo>
                        <a:pt x="57417" y="188290"/>
                        <a:pt x="43205" y="190652"/>
                        <a:pt x="33604" y="193853"/>
                      </a:cubicBezTo>
                      <a:cubicBezTo>
                        <a:pt x="31775" y="186385"/>
                        <a:pt x="28727" y="179984"/>
                        <a:pt x="24460" y="174650"/>
                      </a:cubicBezTo>
                      <a:cubicBezTo>
                        <a:pt x="28423" y="173583"/>
                        <a:pt x="31890" y="171793"/>
                        <a:pt x="34862" y="169278"/>
                      </a:cubicBezTo>
                      <a:cubicBezTo>
                        <a:pt x="37833" y="166764"/>
                        <a:pt x="43205" y="160439"/>
                        <a:pt x="50978" y="150304"/>
                      </a:cubicBezTo>
                      <a:cubicBezTo>
                        <a:pt x="58750" y="140170"/>
                        <a:pt x="66180" y="129121"/>
                        <a:pt x="73266" y="117157"/>
                      </a:cubicBezTo>
                      <a:cubicBezTo>
                        <a:pt x="80353" y="105194"/>
                        <a:pt x="85573" y="93726"/>
                        <a:pt x="88925" y="82753"/>
                      </a:cubicBezTo>
                      <a:close/>
                      <a:moveTo>
                        <a:pt x="815416" y="67665"/>
                      </a:moveTo>
                      <a:cubicBezTo>
                        <a:pt x="820598" y="68732"/>
                        <a:pt x="825475" y="69266"/>
                        <a:pt x="830047" y="69266"/>
                      </a:cubicBezTo>
                      <a:cubicBezTo>
                        <a:pt x="834619" y="69266"/>
                        <a:pt x="836905" y="69685"/>
                        <a:pt x="836905" y="70523"/>
                      </a:cubicBezTo>
                      <a:cubicBezTo>
                        <a:pt x="836905" y="71361"/>
                        <a:pt x="835876" y="72390"/>
                        <a:pt x="833819" y="73609"/>
                      </a:cubicBezTo>
                      <a:cubicBezTo>
                        <a:pt x="831761" y="74828"/>
                        <a:pt x="830733" y="77571"/>
                        <a:pt x="830733" y="81839"/>
                      </a:cubicBezTo>
                      <a:lnTo>
                        <a:pt x="830733" y="187452"/>
                      </a:lnTo>
                      <a:cubicBezTo>
                        <a:pt x="830733" y="192176"/>
                        <a:pt x="830085" y="195758"/>
                        <a:pt x="828789" y="198196"/>
                      </a:cubicBezTo>
                      <a:cubicBezTo>
                        <a:pt x="827494" y="200634"/>
                        <a:pt x="824713" y="202654"/>
                        <a:pt x="820446" y="204254"/>
                      </a:cubicBezTo>
                      <a:cubicBezTo>
                        <a:pt x="816178" y="205854"/>
                        <a:pt x="809473" y="207264"/>
                        <a:pt x="800329" y="208483"/>
                      </a:cubicBezTo>
                      <a:cubicBezTo>
                        <a:pt x="799719" y="201930"/>
                        <a:pt x="797052" y="195758"/>
                        <a:pt x="792328" y="189966"/>
                      </a:cubicBezTo>
                      <a:cubicBezTo>
                        <a:pt x="799491" y="191033"/>
                        <a:pt x="804786" y="191567"/>
                        <a:pt x="808215" y="191567"/>
                      </a:cubicBezTo>
                      <a:cubicBezTo>
                        <a:pt x="811644" y="191567"/>
                        <a:pt x="814083" y="190957"/>
                        <a:pt x="815531" y="189738"/>
                      </a:cubicBezTo>
                      <a:cubicBezTo>
                        <a:pt x="816978" y="188519"/>
                        <a:pt x="817702" y="186004"/>
                        <a:pt x="817702" y="182194"/>
                      </a:cubicBezTo>
                      <a:lnTo>
                        <a:pt x="817702" y="109499"/>
                      </a:lnTo>
                      <a:cubicBezTo>
                        <a:pt x="817702" y="88163"/>
                        <a:pt x="816940" y="74219"/>
                        <a:pt x="815416" y="67665"/>
                      </a:cubicBezTo>
                      <a:close/>
                      <a:moveTo>
                        <a:pt x="230886" y="56921"/>
                      </a:moveTo>
                      <a:cubicBezTo>
                        <a:pt x="244907" y="58140"/>
                        <a:pt x="269481" y="58750"/>
                        <a:pt x="304610" y="58750"/>
                      </a:cubicBezTo>
                      <a:cubicBezTo>
                        <a:pt x="339738" y="58750"/>
                        <a:pt x="364084" y="58140"/>
                        <a:pt x="377647" y="56921"/>
                      </a:cubicBezTo>
                      <a:lnTo>
                        <a:pt x="377647" y="71094"/>
                      </a:lnTo>
                      <a:cubicBezTo>
                        <a:pt x="364084" y="69875"/>
                        <a:pt x="340081" y="69266"/>
                        <a:pt x="305638" y="69266"/>
                      </a:cubicBezTo>
                      <a:cubicBezTo>
                        <a:pt x="271196" y="69266"/>
                        <a:pt x="246279" y="69723"/>
                        <a:pt x="230886" y="70637"/>
                      </a:cubicBezTo>
                      <a:close/>
                      <a:moveTo>
                        <a:pt x="554584" y="28346"/>
                      </a:moveTo>
                      <a:lnTo>
                        <a:pt x="554584" y="67208"/>
                      </a:lnTo>
                      <a:lnTo>
                        <a:pt x="628422" y="67208"/>
                      </a:lnTo>
                      <a:lnTo>
                        <a:pt x="628422" y="28346"/>
                      </a:lnTo>
                      <a:close/>
                      <a:moveTo>
                        <a:pt x="474574" y="26975"/>
                      </a:moveTo>
                      <a:lnTo>
                        <a:pt x="474574" y="76352"/>
                      </a:lnTo>
                      <a:lnTo>
                        <a:pt x="509778" y="76352"/>
                      </a:lnTo>
                      <a:lnTo>
                        <a:pt x="509778" y="26975"/>
                      </a:lnTo>
                      <a:close/>
                      <a:moveTo>
                        <a:pt x="245516" y="15316"/>
                      </a:moveTo>
                      <a:cubicBezTo>
                        <a:pt x="260452" y="16383"/>
                        <a:pt x="287693" y="16916"/>
                        <a:pt x="327241" y="16916"/>
                      </a:cubicBezTo>
                      <a:cubicBezTo>
                        <a:pt x="366789" y="16916"/>
                        <a:pt x="394792" y="16459"/>
                        <a:pt x="411252" y="15545"/>
                      </a:cubicBezTo>
                      <a:cubicBezTo>
                        <a:pt x="410185" y="18593"/>
                        <a:pt x="409651" y="33452"/>
                        <a:pt x="409651" y="60122"/>
                      </a:cubicBezTo>
                      <a:lnTo>
                        <a:pt x="409651" y="181051"/>
                      </a:lnTo>
                      <a:cubicBezTo>
                        <a:pt x="409651" y="189738"/>
                        <a:pt x="408851" y="195948"/>
                        <a:pt x="407251" y="199682"/>
                      </a:cubicBezTo>
                      <a:cubicBezTo>
                        <a:pt x="405651" y="203416"/>
                        <a:pt x="402298" y="206007"/>
                        <a:pt x="397193" y="207454"/>
                      </a:cubicBezTo>
                      <a:cubicBezTo>
                        <a:pt x="392087" y="208902"/>
                        <a:pt x="383667" y="209626"/>
                        <a:pt x="371932" y="209626"/>
                      </a:cubicBezTo>
                      <a:cubicBezTo>
                        <a:pt x="371628" y="203225"/>
                        <a:pt x="369265" y="197510"/>
                        <a:pt x="364846" y="192481"/>
                      </a:cubicBezTo>
                      <a:cubicBezTo>
                        <a:pt x="371399" y="193395"/>
                        <a:pt x="376923" y="193853"/>
                        <a:pt x="381419" y="193853"/>
                      </a:cubicBezTo>
                      <a:cubicBezTo>
                        <a:pt x="385915" y="193853"/>
                        <a:pt x="389344" y="193091"/>
                        <a:pt x="391706" y="191567"/>
                      </a:cubicBezTo>
                      <a:cubicBezTo>
                        <a:pt x="394068" y="190043"/>
                        <a:pt x="395250" y="186537"/>
                        <a:pt x="395250" y="181051"/>
                      </a:cubicBezTo>
                      <a:lnTo>
                        <a:pt x="395250" y="28346"/>
                      </a:lnTo>
                      <a:lnTo>
                        <a:pt x="305181" y="28346"/>
                      </a:lnTo>
                      <a:cubicBezTo>
                        <a:pt x="286284" y="28346"/>
                        <a:pt x="266395" y="28880"/>
                        <a:pt x="245516" y="29946"/>
                      </a:cubicBezTo>
                      <a:close/>
                      <a:moveTo>
                        <a:pt x="539496" y="15087"/>
                      </a:moveTo>
                      <a:cubicBezTo>
                        <a:pt x="546507" y="16459"/>
                        <a:pt x="563842" y="17145"/>
                        <a:pt x="591503" y="17145"/>
                      </a:cubicBezTo>
                      <a:cubicBezTo>
                        <a:pt x="619163" y="17145"/>
                        <a:pt x="636499" y="16459"/>
                        <a:pt x="643509" y="15087"/>
                      </a:cubicBezTo>
                      <a:cubicBezTo>
                        <a:pt x="642595" y="23012"/>
                        <a:pt x="642138" y="33528"/>
                        <a:pt x="642138" y="46634"/>
                      </a:cubicBezTo>
                      <a:cubicBezTo>
                        <a:pt x="642138" y="59741"/>
                        <a:pt x="642595" y="70942"/>
                        <a:pt x="643509" y="80238"/>
                      </a:cubicBezTo>
                      <a:cubicBezTo>
                        <a:pt x="636803" y="79172"/>
                        <a:pt x="621259" y="78638"/>
                        <a:pt x="596875" y="78638"/>
                      </a:cubicBezTo>
                      <a:lnTo>
                        <a:pt x="554126" y="78638"/>
                      </a:lnTo>
                      <a:cubicBezTo>
                        <a:pt x="553974" y="115976"/>
                        <a:pt x="551574" y="143408"/>
                        <a:pt x="546926" y="160934"/>
                      </a:cubicBezTo>
                      <a:cubicBezTo>
                        <a:pt x="542277" y="178460"/>
                        <a:pt x="535076" y="193853"/>
                        <a:pt x="525323" y="207111"/>
                      </a:cubicBezTo>
                      <a:cubicBezTo>
                        <a:pt x="521056" y="202844"/>
                        <a:pt x="515874" y="200330"/>
                        <a:pt x="509778" y="199568"/>
                      </a:cubicBezTo>
                      <a:cubicBezTo>
                        <a:pt x="523799" y="186614"/>
                        <a:pt x="532562" y="170078"/>
                        <a:pt x="536067" y="149961"/>
                      </a:cubicBezTo>
                      <a:cubicBezTo>
                        <a:pt x="539572" y="129845"/>
                        <a:pt x="541325" y="107518"/>
                        <a:pt x="541325" y="82982"/>
                      </a:cubicBezTo>
                      <a:cubicBezTo>
                        <a:pt x="541325" y="58445"/>
                        <a:pt x="540715" y="35814"/>
                        <a:pt x="539496" y="15087"/>
                      </a:cubicBezTo>
                      <a:close/>
                      <a:moveTo>
                        <a:pt x="459715" y="14859"/>
                      </a:moveTo>
                      <a:cubicBezTo>
                        <a:pt x="469773" y="15621"/>
                        <a:pt x="480708" y="16002"/>
                        <a:pt x="492519" y="16002"/>
                      </a:cubicBezTo>
                      <a:cubicBezTo>
                        <a:pt x="504330" y="16002"/>
                        <a:pt x="515188" y="15621"/>
                        <a:pt x="525094" y="14859"/>
                      </a:cubicBezTo>
                      <a:cubicBezTo>
                        <a:pt x="523875" y="20802"/>
                        <a:pt x="523266" y="28118"/>
                        <a:pt x="523266" y="36804"/>
                      </a:cubicBezTo>
                      <a:lnTo>
                        <a:pt x="523266" y="132359"/>
                      </a:lnTo>
                      <a:cubicBezTo>
                        <a:pt x="523266" y="142265"/>
                        <a:pt x="523875" y="152552"/>
                        <a:pt x="525094" y="163220"/>
                      </a:cubicBezTo>
                      <a:lnTo>
                        <a:pt x="509778" y="163220"/>
                      </a:lnTo>
                      <a:lnTo>
                        <a:pt x="509778" y="148361"/>
                      </a:lnTo>
                      <a:lnTo>
                        <a:pt x="474574" y="148361"/>
                      </a:lnTo>
                      <a:lnTo>
                        <a:pt x="474574" y="170993"/>
                      </a:lnTo>
                      <a:lnTo>
                        <a:pt x="458800" y="170993"/>
                      </a:lnTo>
                      <a:cubicBezTo>
                        <a:pt x="460019" y="162001"/>
                        <a:pt x="460629" y="151562"/>
                        <a:pt x="460629" y="139674"/>
                      </a:cubicBezTo>
                      <a:lnTo>
                        <a:pt x="460629" y="36804"/>
                      </a:lnTo>
                      <a:cubicBezTo>
                        <a:pt x="460629" y="27508"/>
                        <a:pt x="460324" y="20193"/>
                        <a:pt x="459715" y="14859"/>
                      </a:cubicBezTo>
                      <a:close/>
                      <a:moveTo>
                        <a:pt x="64922" y="10058"/>
                      </a:moveTo>
                      <a:cubicBezTo>
                        <a:pt x="70866" y="13106"/>
                        <a:pt x="75514" y="14859"/>
                        <a:pt x="78867" y="15316"/>
                      </a:cubicBezTo>
                      <a:cubicBezTo>
                        <a:pt x="82220" y="15773"/>
                        <a:pt x="83896" y="16497"/>
                        <a:pt x="83896" y="17488"/>
                      </a:cubicBezTo>
                      <a:cubicBezTo>
                        <a:pt x="83896" y="18478"/>
                        <a:pt x="82906" y="19736"/>
                        <a:pt x="80924" y="21260"/>
                      </a:cubicBezTo>
                      <a:cubicBezTo>
                        <a:pt x="78943" y="22784"/>
                        <a:pt x="76886" y="25146"/>
                        <a:pt x="74752" y="28346"/>
                      </a:cubicBezTo>
                      <a:cubicBezTo>
                        <a:pt x="72619" y="31547"/>
                        <a:pt x="70790" y="34823"/>
                        <a:pt x="69266" y="38176"/>
                      </a:cubicBezTo>
                      <a:cubicBezTo>
                        <a:pt x="60731" y="58140"/>
                        <a:pt x="52273" y="74028"/>
                        <a:pt x="43891" y="85839"/>
                      </a:cubicBezTo>
                      <a:cubicBezTo>
                        <a:pt x="35509" y="97650"/>
                        <a:pt x="25984" y="109271"/>
                        <a:pt x="15316" y="120701"/>
                      </a:cubicBezTo>
                      <a:cubicBezTo>
                        <a:pt x="11811" y="116586"/>
                        <a:pt x="6706" y="113081"/>
                        <a:pt x="0" y="110185"/>
                      </a:cubicBezTo>
                      <a:cubicBezTo>
                        <a:pt x="16916" y="98755"/>
                        <a:pt x="31166" y="82867"/>
                        <a:pt x="42748" y="62522"/>
                      </a:cubicBezTo>
                      <a:cubicBezTo>
                        <a:pt x="54331" y="42177"/>
                        <a:pt x="61722" y="24689"/>
                        <a:pt x="64922" y="10058"/>
                      </a:cubicBezTo>
                      <a:close/>
                      <a:moveTo>
                        <a:pt x="137846" y="9601"/>
                      </a:moveTo>
                      <a:cubicBezTo>
                        <a:pt x="142418" y="32156"/>
                        <a:pt x="151371" y="52235"/>
                        <a:pt x="164706" y="69837"/>
                      </a:cubicBezTo>
                      <a:cubicBezTo>
                        <a:pt x="178041" y="87439"/>
                        <a:pt x="190881" y="99136"/>
                        <a:pt x="203226" y="104927"/>
                      </a:cubicBezTo>
                      <a:cubicBezTo>
                        <a:pt x="197130" y="108128"/>
                        <a:pt x="191948" y="112623"/>
                        <a:pt x="187681" y="118415"/>
                      </a:cubicBezTo>
                      <a:cubicBezTo>
                        <a:pt x="155067" y="88087"/>
                        <a:pt x="134112" y="52883"/>
                        <a:pt x="124816" y="12801"/>
                      </a:cubicBezTo>
                      <a:close/>
                      <a:moveTo>
                        <a:pt x="755980" y="6629"/>
                      </a:moveTo>
                      <a:cubicBezTo>
                        <a:pt x="757504" y="9982"/>
                        <a:pt x="759676" y="12801"/>
                        <a:pt x="762495" y="15087"/>
                      </a:cubicBezTo>
                      <a:cubicBezTo>
                        <a:pt x="765315" y="17373"/>
                        <a:pt x="766725" y="19164"/>
                        <a:pt x="766725" y="20460"/>
                      </a:cubicBezTo>
                      <a:cubicBezTo>
                        <a:pt x="766725" y="21755"/>
                        <a:pt x="765582" y="22403"/>
                        <a:pt x="763296" y="22403"/>
                      </a:cubicBezTo>
                      <a:lnTo>
                        <a:pt x="758266" y="21945"/>
                      </a:lnTo>
                      <a:cubicBezTo>
                        <a:pt x="754152" y="21945"/>
                        <a:pt x="745084" y="23622"/>
                        <a:pt x="731063" y="26975"/>
                      </a:cubicBezTo>
                      <a:lnTo>
                        <a:pt x="731063" y="68351"/>
                      </a:lnTo>
                      <a:cubicBezTo>
                        <a:pt x="743865" y="68199"/>
                        <a:pt x="754914" y="67589"/>
                        <a:pt x="764210" y="66522"/>
                      </a:cubicBezTo>
                      <a:lnTo>
                        <a:pt x="764210" y="80467"/>
                      </a:lnTo>
                      <a:cubicBezTo>
                        <a:pt x="754456" y="79400"/>
                        <a:pt x="743407" y="78867"/>
                        <a:pt x="731063" y="78867"/>
                      </a:cubicBezTo>
                      <a:lnTo>
                        <a:pt x="731063" y="88925"/>
                      </a:lnTo>
                      <a:cubicBezTo>
                        <a:pt x="745084" y="101270"/>
                        <a:pt x="757276" y="113462"/>
                        <a:pt x="767639" y="125501"/>
                      </a:cubicBezTo>
                      <a:lnTo>
                        <a:pt x="755752" y="135788"/>
                      </a:lnTo>
                      <a:cubicBezTo>
                        <a:pt x="749961" y="125730"/>
                        <a:pt x="741731" y="114681"/>
                        <a:pt x="731063" y="102641"/>
                      </a:cubicBezTo>
                      <a:lnTo>
                        <a:pt x="731063" y="169621"/>
                      </a:lnTo>
                      <a:cubicBezTo>
                        <a:pt x="731063" y="181051"/>
                        <a:pt x="731673" y="194157"/>
                        <a:pt x="732892" y="208940"/>
                      </a:cubicBezTo>
                      <a:lnTo>
                        <a:pt x="716204" y="208940"/>
                      </a:lnTo>
                      <a:cubicBezTo>
                        <a:pt x="717423" y="194157"/>
                        <a:pt x="718033" y="181051"/>
                        <a:pt x="718033" y="169621"/>
                      </a:cubicBezTo>
                      <a:lnTo>
                        <a:pt x="718033" y="105613"/>
                      </a:lnTo>
                      <a:cubicBezTo>
                        <a:pt x="709955" y="126949"/>
                        <a:pt x="700583" y="146913"/>
                        <a:pt x="689915" y="165506"/>
                      </a:cubicBezTo>
                      <a:cubicBezTo>
                        <a:pt x="685648" y="161696"/>
                        <a:pt x="680771" y="159105"/>
                        <a:pt x="675284" y="157734"/>
                      </a:cubicBezTo>
                      <a:cubicBezTo>
                        <a:pt x="690982" y="138227"/>
                        <a:pt x="705231" y="112090"/>
                        <a:pt x="718033" y="79324"/>
                      </a:cubicBezTo>
                      <a:lnTo>
                        <a:pt x="718033" y="78638"/>
                      </a:lnTo>
                      <a:cubicBezTo>
                        <a:pt x="701726" y="78638"/>
                        <a:pt x="688543" y="79248"/>
                        <a:pt x="678485" y="80467"/>
                      </a:cubicBezTo>
                      <a:lnTo>
                        <a:pt x="678485" y="66522"/>
                      </a:lnTo>
                      <a:cubicBezTo>
                        <a:pt x="688543" y="67742"/>
                        <a:pt x="701726" y="68351"/>
                        <a:pt x="718033" y="68351"/>
                      </a:cubicBezTo>
                      <a:lnTo>
                        <a:pt x="718033" y="29946"/>
                      </a:lnTo>
                      <a:cubicBezTo>
                        <a:pt x="707212" y="31928"/>
                        <a:pt x="696773" y="33528"/>
                        <a:pt x="686715" y="34747"/>
                      </a:cubicBezTo>
                      <a:cubicBezTo>
                        <a:pt x="685648" y="29870"/>
                        <a:pt x="683590" y="25298"/>
                        <a:pt x="680542" y="21031"/>
                      </a:cubicBezTo>
                      <a:cubicBezTo>
                        <a:pt x="709803" y="20421"/>
                        <a:pt x="734949" y="15621"/>
                        <a:pt x="755980" y="6629"/>
                      </a:cubicBezTo>
                      <a:close/>
                      <a:moveTo>
                        <a:pt x="798271" y="0"/>
                      </a:moveTo>
                      <a:cubicBezTo>
                        <a:pt x="803910" y="2286"/>
                        <a:pt x="809473" y="3657"/>
                        <a:pt x="814959" y="4115"/>
                      </a:cubicBezTo>
                      <a:cubicBezTo>
                        <a:pt x="816940" y="4267"/>
                        <a:pt x="817931" y="4915"/>
                        <a:pt x="817931" y="6058"/>
                      </a:cubicBezTo>
                      <a:cubicBezTo>
                        <a:pt x="817931" y="7201"/>
                        <a:pt x="817131" y="8344"/>
                        <a:pt x="815531" y="9487"/>
                      </a:cubicBezTo>
                      <a:cubicBezTo>
                        <a:pt x="813930" y="10630"/>
                        <a:pt x="812178" y="13221"/>
                        <a:pt x="810273" y="17259"/>
                      </a:cubicBezTo>
                      <a:cubicBezTo>
                        <a:pt x="808368" y="21298"/>
                        <a:pt x="805815" y="28422"/>
                        <a:pt x="802615" y="38633"/>
                      </a:cubicBezTo>
                      <a:lnTo>
                        <a:pt x="840105" y="38633"/>
                      </a:lnTo>
                      <a:cubicBezTo>
                        <a:pt x="860527" y="38633"/>
                        <a:pt x="874776" y="38100"/>
                        <a:pt x="882853" y="37033"/>
                      </a:cubicBezTo>
                      <a:lnTo>
                        <a:pt x="866166" y="82524"/>
                      </a:lnTo>
                      <a:lnTo>
                        <a:pt x="852221" y="78410"/>
                      </a:lnTo>
                      <a:lnTo>
                        <a:pt x="864337" y="49606"/>
                      </a:lnTo>
                      <a:lnTo>
                        <a:pt x="798957" y="49606"/>
                      </a:lnTo>
                      <a:cubicBezTo>
                        <a:pt x="794080" y="62865"/>
                        <a:pt x="786765" y="77724"/>
                        <a:pt x="777012" y="94183"/>
                      </a:cubicBezTo>
                      <a:cubicBezTo>
                        <a:pt x="772440" y="90678"/>
                        <a:pt x="767487" y="88620"/>
                        <a:pt x="762153" y="88011"/>
                      </a:cubicBezTo>
                      <a:cubicBezTo>
                        <a:pt x="782727" y="63627"/>
                        <a:pt x="794766" y="34290"/>
                        <a:pt x="7982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36" name="自由: 形状 48"/>
                <p:cNvSpPr/>
                <p:nvPr/>
              </p:nvSpPr>
              <p:spPr>
                <a:xfrm>
                  <a:off x="1387512" y="772887"/>
                  <a:ext cx="856345" cy="79725"/>
                </a:xfrm>
                <a:custGeom>
                  <a:rect l="l" t="t" r="r" b="b"/>
                  <a:pathLst>
                    <a:path w="856345" h="79725">
                      <a:moveTo>
                        <a:pt x="90164" y="22117"/>
                      </a:moveTo>
                      <a:cubicBezTo>
                        <a:pt x="85306" y="22117"/>
                        <a:pt x="81134" y="23961"/>
                        <a:pt x="77648" y="27647"/>
                      </a:cubicBezTo>
                      <a:cubicBezTo>
                        <a:pt x="74162" y="31333"/>
                        <a:pt x="72419" y="35691"/>
                        <a:pt x="72419" y="40720"/>
                      </a:cubicBezTo>
                      <a:cubicBezTo>
                        <a:pt x="72419" y="45863"/>
                        <a:pt x="74105" y="50207"/>
                        <a:pt x="77477" y="53750"/>
                      </a:cubicBezTo>
                      <a:cubicBezTo>
                        <a:pt x="80848" y="57293"/>
                        <a:pt x="85078" y="59065"/>
                        <a:pt x="90164" y="59065"/>
                      </a:cubicBezTo>
                      <a:cubicBezTo>
                        <a:pt x="95079" y="59065"/>
                        <a:pt x="99265" y="57279"/>
                        <a:pt x="102723" y="53707"/>
                      </a:cubicBezTo>
                      <a:cubicBezTo>
                        <a:pt x="106180" y="50135"/>
                        <a:pt x="107909" y="45806"/>
                        <a:pt x="107909" y="40720"/>
                      </a:cubicBezTo>
                      <a:cubicBezTo>
                        <a:pt x="107909" y="35691"/>
                        <a:pt x="106152" y="31333"/>
                        <a:pt x="102637" y="27647"/>
                      </a:cubicBezTo>
                      <a:cubicBezTo>
                        <a:pt x="99122" y="23961"/>
                        <a:pt x="94964" y="22117"/>
                        <a:pt x="90164" y="22117"/>
                      </a:cubicBezTo>
                      <a:close/>
                      <a:moveTo>
                        <a:pt x="832771" y="22032"/>
                      </a:moveTo>
                      <a:cubicBezTo>
                        <a:pt x="824199" y="22032"/>
                        <a:pt x="818598" y="26661"/>
                        <a:pt x="815969" y="35919"/>
                      </a:cubicBezTo>
                      <a:lnTo>
                        <a:pt x="849830" y="35919"/>
                      </a:lnTo>
                      <a:cubicBezTo>
                        <a:pt x="849030" y="31576"/>
                        <a:pt x="847030" y="28175"/>
                        <a:pt x="843830" y="25718"/>
                      </a:cubicBezTo>
                      <a:cubicBezTo>
                        <a:pt x="840629" y="23260"/>
                        <a:pt x="836943" y="22032"/>
                        <a:pt x="832771" y="22032"/>
                      </a:cubicBezTo>
                      <a:close/>
                      <a:moveTo>
                        <a:pt x="700107" y="22032"/>
                      </a:moveTo>
                      <a:cubicBezTo>
                        <a:pt x="695020" y="22032"/>
                        <a:pt x="690734" y="23875"/>
                        <a:pt x="687248" y="27561"/>
                      </a:cubicBezTo>
                      <a:cubicBezTo>
                        <a:pt x="683762" y="31247"/>
                        <a:pt x="682019" y="35576"/>
                        <a:pt x="682019" y="40548"/>
                      </a:cubicBezTo>
                      <a:cubicBezTo>
                        <a:pt x="682019" y="45635"/>
                        <a:pt x="683791" y="50021"/>
                        <a:pt x="687334" y="53707"/>
                      </a:cubicBezTo>
                      <a:cubicBezTo>
                        <a:pt x="690877" y="57393"/>
                        <a:pt x="695135" y="59236"/>
                        <a:pt x="700107" y="59236"/>
                      </a:cubicBezTo>
                      <a:cubicBezTo>
                        <a:pt x="705022" y="59236"/>
                        <a:pt x="709251" y="57465"/>
                        <a:pt x="712794" y="53921"/>
                      </a:cubicBezTo>
                      <a:cubicBezTo>
                        <a:pt x="716338" y="50378"/>
                        <a:pt x="718109" y="45920"/>
                        <a:pt x="718109" y="40548"/>
                      </a:cubicBezTo>
                      <a:cubicBezTo>
                        <a:pt x="718109" y="35348"/>
                        <a:pt x="716366" y="30961"/>
                        <a:pt x="712880" y="27390"/>
                      </a:cubicBezTo>
                      <a:cubicBezTo>
                        <a:pt x="709394" y="23818"/>
                        <a:pt x="705136" y="22032"/>
                        <a:pt x="700107" y="22032"/>
                      </a:cubicBezTo>
                      <a:close/>
                      <a:moveTo>
                        <a:pt x="281007" y="22032"/>
                      </a:moveTo>
                      <a:cubicBezTo>
                        <a:pt x="275920" y="22032"/>
                        <a:pt x="271634" y="23875"/>
                        <a:pt x="268148" y="27561"/>
                      </a:cubicBezTo>
                      <a:cubicBezTo>
                        <a:pt x="264662" y="31247"/>
                        <a:pt x="262919" y="35576"/>
                        <a:pt x="262919" y="40548"/>
                      </a:cubicBezTo>
                      <a:cubicBezTo>
                        <a:pt x="262919" y="45635"/>
                        <a:pt x="264690" y="50021"/>
                        <a:pt x="268234" y="53707"/>
                      </a:cubicBezTo>
                      <a:cubicBezTo>
                        <a:pt x="271777" y="57393"/>
                        <a:pt x="276035" y="59236"/>
                        <a:pt x="281007" y="59236"/>
                      </a:cubicBezTo>
                      <a:cubicBezTo>
                        <a:pt x="285922" y="59236"/>
                        <a:pt x="290151" y="57465"/>
                        <a:pt x="293694" y="53921"/>
                      </a:cubicBezTo>
                      <a:cubicBezTo>
                        <a:pt x="297237" y="50378"/>
                        <a:pt x="299009" y="45920"/>
                        <a:pt x="299009" y="40548"/>
                      </a:cubicBezTo>
                      <a:cubicBezTo>
                        <a:pt x="299009" y="35348"/>
                        <a:pt x="297266" y="30961"/>
                        <a:pt x="293780" y="27390"/>
                      </a:cubicBezTo>
                      <a:cubicBezTo>
                        <a:pt x="290294" y="23818"/>
                        <a:pt x="286036" y="22032"/>
                        <a:pt x="281007" y="22032"/>
                      </a:cubicBezTo>
                      <a:close/>
                      <a:moveTo>
                        <a:pt x="225486" y="22032"/>
                      </a:moveTo>
                      <a:cubicBezTo>
                        <a:pt x="220342" y="22032"/>
                        <a:pt x="216042" y="23818"/>
                        <a:pt x="212584" y="27390"/>
                      </a:cubicBezTo>
                      <a:cubicBezTo>
                        <a:pt x="209126" y="30961"/>
                        <a:pt x="207398" y="35348"/>
                        <a:pt x="207398" y="40548"/>
                      </a:cubicBezTo>
                      <a:cubicBezTo>
                        <a:pt x="207398" y="45863"/>
                        <a:pt x="209169" y="50307"/>
                        <a:pt x="212713" y="53879"/>
                      </a:cubicBezTo>
                      <a:cubicBezTo>
                        <a:pt x="216256" y="57450"/>
                        <a:pt x="220542" y="59236"/>
                        <a:pt x="225571" y="59236"/>
                      </a:cubicBezTo>
                      <a:cubicBezTo>
                        <a:pt x="230429" y="59236"/>
                        <a:pt x="234644" y="57422"/>
                        <a:pt x="238216" y="53793"/>
                      </a:cubicBezTo>
                      <a:cubicBezTo>
                        <a:pt x="241788" y="50164"/>
                        <a:pt x="243574" y="45749"/>
                        <a:pt x="243574" y="40548"/>
                      </a:cubicBezTo>
                      <a:cubicBezTo>
                        <a:pt x="243574" y="35462"/>
                        <a:pt x="241816" y="31104"/>
                        <a:pt x="238301" y="27475"/>
                      </a:cubicBezTo>
                      <a:cubicBezTo>
                        <a:pt x="234787" y="23846"/>
                        <a:pt x="230515" y="22032"/>
                        <a:pt x="225486" y="22032"/>
                      </a:cubicBezTo>
                      <a:close/>
                      <a:moveTo>
                        <a:pt x="505854" y="17574"/>
                      </a:moveTo>
                      <a:lnTo>
                        <a:pt x="511769" y="17574"/>
                      </a:lnTo>
                      <a:lnTo>
                        <a:pt x="511769" y="63094"/>
                      </a:lnTo>
                      <a:lnTo>
                        <a:pt x="505854" y="63094"/>
                      </a:lnTo>
                      <a:close/>
                      <a:moveTo>
                        <a:pt x="358950" y="17574"/>
                      </a:moveTo>
                      <a:lnTo>
                        <a:pt x="365122" y="17574"/>
                      </a:lnTo>
                      <a:lnTo>
                        <a:pt x="380810" y="52636"/>
                      </a:lnTo>
                      <a:lnTo>
                        <a:pt x="395983" y="17574"/>
                      </a:lnTo>
                      <a:lnTo>
                        <a:pt x="402241" y="17574"/>
                      </a:lnTo>
                      <a:lnTo>
                        <a:pt x="375066" y="79725"/>
                      </a:lnTo>
                      <a:lnTo>
                        <a:pt x="368894" y="79725"/>
                      </a:lnTo>
                      <a:lnTo>
                        <a:pt x="377638" y="59665"/>
                      </a:lnTo>
                      <a:close/>
                      <a:moveTo>
                        <a:pt x="832685" y="16374"/>
                      </a:moveTo>
                      <a:cubicBezTo>
                        <a:pt x="839315" y="16374"/>
                        <a:pt x="844873" y="18574"/>
                        <a:pt x="849359" y="22975"/>
                      </a:cubicBezTo>
                      <a:cubicBezTo>
                        <a:pt x="853845" y="27375"/>
                        <a:pt x="856174" y="33376"/>
                        <a:pt x="856345" y="40977"/>
                      </a:cubicBezTo>
                      <a:lnTo>
                        <a:pt x="815369" y="40977"/>
                      </a:lnTo>
                      <a:cubicBezTo>
                        <a:pt x="815540" y="46463"/>
                        <a:pt x="817269" y="50878"/>
                        <a:pt x="820555" y="54221"/>
                      </a:cubicBezTo>
                      <a:cubicBezTo>
                        <a:pt x="823841" y="57565"/>
                        <a:pt x="827828" y="59236"/>
                        <a:pt x="832514" y="59236"/>
                      </a:cubicBezTo>
                      <a:cubicBezTo>
                        <a:pt x="840229" y="59236"/>
                        <a:pt x="846001" y="55607"/>
                        <a:pt x="849830" y="48349"/>
                      </a:cubicBezTo>
                      <a:lnTo>
                        <a:pt x="854802" y="50921"/>
                      </a:lnTo>
                      <a:cubicBezTo>
                        <a:pt x="849888" y="60065"/>
                        <a:pt x="842629" y="64637"/>
                        <a:pt x="833028" y="64637"/>
                      </a:cubicBezTo>
                      <a:cubicBezTo>
                        <a:pt x="826170" y="64637"/>
                        <a:pt x="820512" y="62280"/>
                        <a:pt x="816055" y="57565"/>
                      </a:cubicBezTo>
                      <a:cubicBezTo>
                        <a:pt x="811597" y="52850"/>
                        <a:pt x="809368" y="47206"/>
                        <a:pt x="809368" y="40634"/>
                      </a:cubicBezTo>
                      <a:cubicBezTo>
                        <a:pt x="809368" y="33948"/>
                        <a:pt x="811611" y="28233"/>
                        <a:pt x="816098" y="23489"/>
                      </a:cubicBezTo>
                      <a:cubicBezTo>
                        <a:pt x="820584" y="18746"/>
                        <a:pt x="826113" y="16374"/>
                        <a:pt x="832685" y="16374"/>
                      </a:cubicBezTo>
                      <a:close/>
                      <a:moveTo>
                        <a:pt x="756743" y="16374"/>
                      </a:moveTo>
                      <a:cubicBezTo>
                        <a:pt x="760114" y="16374"/>
                        <a:pt x="763129" y="17331"/>
                        <a:pt x="765787" y="19246"/>
                      </a:cubicBezTo>
                      <a:cubicBezTo>
                        <a:pt x="768444" y="21160"/>
                        <a:pt x="770230" y="23861"/>
                        <a:pt x="771144" y="27347"/>
                      </a:cubicBezTo>
                      <a:cubicBezTo>
                        <a:pt x="773030" y="23803"/>
                        <a:pt x="775431" y="21089"/>
                        <a:pt x="778345" y="19203"/>
                      </a:cubicBezTo>
                      <a:cubicBezTo>
                        <a:pt x="781260" y="17317"/>
                        <a:pt x="784432" y="16374"/>
                        <a:pt x="787861" y="16374"/>
                      </a:cubicBezTo>
                      <a:cubicBezTo>
                        <a:pt x="792033" y="16374"/>
                        <a:pt x="795662" y="17846"/>
                        <a:pt x="798748" y="20789"/>
                      </a:cubicBezTo>
                      <a:cubicBezTo>
                        <a:pt x="801834" y="23732"/>
                        <a:pt x="803377" y="29547"/>
                        <a:pt x="803377" y="38234"/>
                      </a:cubicBezTo>
                      <a:lnTo>
                        <a:pt x="803377" y="63094"/>
                      </a:lnTo>
                      <a:lnTo>
                        <a:pt x="797376" y="63094"/>
                      </a:lnTo>
                      <a:lnTo>
                        <a:pt x="797376" y="38234"/>
                      </a:lnTo>
                      <a:cubicBezTo>
                        <a:pt x="797376" y="34062"/>
                        <a:pt x="797119" y="30990"/>
                        <a:pt x="796605" y="29018"/>
                      </a:cubicBezTo>
                      <a:cubicBezTo>
                        <a:pt x="796090" y="27047"/>
                        <a:pt x="794976" y="25389"/>
                        <a:pt x="793261" y="24046"/>
                      </a:cubicBezTo>
                      <a:cubicBezTo>
                        <a:pt x="791547" y="22703"/>
                        <a:pt x="789375" y="22032"/>
                        <a:pt x="786746" y="22032"/>
                      </a:cubicBezTo>
                      <a:cubicBezTo>
                        <a:pt x="783717" y="22032"/>
                        <a:pt x="780974" y="22975"/>
                        <a:pt x="778517" y="24861"/>
                      </a:cubicBezTo>
                      <a:cubicBezTo>
                        <a:pt x="776059" y="26747"/>
                        <a:pt x="774373" y="29147"/>
                        <a:pt x="773459" y="32062"/>
                      </a:cubicBezTo>
                      <a:cubicBezTo>
                        <a:pt x="772544" y="34976"/>
                        <a:pt x="772087" y="39377"/>
                        <a:pt x="772087" y="45263"/>
                      </a:cubicBezTo>
                      <a:lnTo>
                        <a:pt x="772087" y="63094"/>
                      </a:lnTo>
                      <a:lnTo>
                        <a:pt x="766344" y="63094"/>
                      </a:lnTo>
                      <a:lnTo>
                        <a:pt x="766344" y="39777"/>
                      </a:lnTo>
                      <a:cubicBezTo>
                        <a:pt x="766344" y="34919"/>
                        <a:pt x="766087" y="31447"/>
                        <a:pt x="765572" y="29361"/>
                      </a:cubicBezTo>
                      <a:cubicBezTo>
                        <a:pt x="765058" y="27275"/>
                        <a:pt x="763915" y="25532"/>
                        <a:pt x="762143" y="24132"/>
                      </a:cubicBezTo>
                      <a:cubicBezTo>
                        <a:pt x="760372" y="22732"/>
                        <a:pt x="758200" y="22032"/>
                        <a:pt x="755628" y="22032"/>
                      </a:cubicBezTo>
                      <a:cubicBezTo>
                        <a:pt x="753056" y="22032"/>
                        <a:pt x="750642" y="22789"/>
                        <a:pt x="748384" y="24303"/>
                      </a:cubicBezTo>
                      <a:cubicBezTo>
                        <a:pt x="746127" y="25818"/>
                        <a:pt x="744355" y="27890"/>
                        <a:pt x="743069" y="30519"/>
                      </a:cubicBezTo>
                      <a:cubicBezTo>
                        <a:pt x="741784" y="33147"/>
                        <a:pt x="741141" y="37577"/>
                        <a:pt x="741141" y="43806"/>
                      </a:cubicBezTo>
                      <a:lnTo>
                        <a:pt x="741141" y="63094"/>
                      </a:lnTo>
                      <a:lnTo>
                        <a:pt x="735311" y="63094"/>
                      </a:lnTo>
                      <a:lnTo>
                        <a:pt x="735311" y="17574"/>
                      </a:lnTo>
                      <a:lnTo>
                        <a:pt x="741141" y="17574"/>
                      </a:lnTo>
                      <a:lnTo>
                        <a:pt x="741141" y="25461"/>
                      </a:lnTo>
                      <a:cubicBezTo>
                        <a:pt x="745198" y="19403"/>
                        <a:pt x="750399" y="16374"/>
                        <a:pt x="756743" y="16374"/>
                      </a:cubicBezTo>
                      <a:close/>
                      <a:moveTo>
                        <a:pt x="699678" y="16374"/>
                      </a:moveTo>
                      <a:cubicBezTo>
                        <a:pt x="707108" y="16374"/>
                        <a:pt x="713137" y="19546"/>
                        <a:pt x="717766" y="25889"/>
                      </a:cubicBezTo>
                      <a:lnTo>
                        <a:pt x="717766" y="17574"/>
                      </a:lnTo>
                      <a:lnTo>
                        <a:pt x="723510" y="17574"/>
                      </a:lnTo>
                      <a:lnTo>
                        <a:pt x="723510" y="63094"/>
                      </a:lnTo>
                      <a:lnTo>
                        <a:pt x="717766" y="63094"/>
                      </a:lnTo>
                      <a:lnTo>
                        <a:pt x="717766" y="55293"/>
                      </a:lnTo>
                      <a:cubicBezTo>
                        <a:pt x="712566" y="61522"/>
                        <a:pt x="706479" y="64637"/>
                        <a:pt x="699507" y="64637"/>
                      </a:cubicBezTo>
                      <a:cubicBezTo>
                        <a:pt x="693106" y="64637"/>
                        <a:pt x="687605" y="62251"/>
                        <a:pt x="683005" y="57479"/>
                      </a:cubicBezTo>
                      <a:cubicBezTo>
                        <a:pt x="678404" y="52707"/>
                        <a:pt x="676104" y="47006"/>
                        <a:pt x="676104" y="40377"/>
                      </a:cubicBezTo>
                      <a:cubicBezTo>
                        <a:pt x="676104" y="33805"/>
                        <a:pt x="678418" y="28161"/>
                        <a:pt x="683048" y="23446"/>
                      </a:cubicBezTo>
                      <a:cubicBezTo>
                        <a:pt x="687677" y="18731"/>
                        <a:pt x="693220" y="16374"/>
                        <a:pt x="699678" y="16374"/>
                      </a:cubicBezTo>
                      <a:close/>
                      <a:moveTo>
                        <a:pt x="653511" y="16374"/>
                      </a:moveTo>
                      <a:cubicBezTo>
                        <a:pt x="656940" y="16374"/>
                        <a:pt x="660026" y="17303"/>
                        <a:pt x="662769" y="19160"/>
                      </a:cubicBezTo>
                      <a:cubicBezTo>
                        <a:pt x="665512" y="21017"/>
                        <a:pt x="667455" y="23446"/>
                        <a:pt x="668598" y="26447"/>
                      </a:cubicBezTo>
                      <a:cubicBezTo>
                        <a:pt x="669741" y="29447"/>
                        <a:pt x="670313" y="33862"/>
                        <a:pt x="670313" y="39691"/>
                      </a:cubicBezTo>
                      <a:lnTo>
                        <a:pt x="670313" y="63094"/>
                      </a:lnTo>
                      <a:lnTo>
                        <a:pt x="664483" y="63094"/>
                      </a:lnTo>
                      <a:lnTo>
                        <a:pt x="664483" y="41406"/>
                      </a:lnTo>
                      <a:cubicBezTo>
                        <a:pt x="664483" y="36091"/>
                        <a:pt x="664240" y="32490"/>
                        <a:pt x="663755" y="30604"/>
                      </a:cubicBezTo>
                      <a:cubicBezTo>
                        <a:pt x="663269" y="28718"/>
                        <a:pt x="662526" y="27118"/>
                        <a:pt x="661526" y="25804"/>
                      </a:cubicBezTo>
                      <a:cubicBezTo>
                        <a:pt x="660526" y="24489"/>
                        <a:pt x="659254" y="23489"/>
                        <a:pt x="657711" y="22803"/>
                      </a:cubicBezTo>
                      <a:cubicBezTo>
                        <a:pt x="656168" y="22117"/>
                        <a:pt x="654368" y="21775"/>
                        <a:pt x="652310" y="21775"/>
                      </a:cubicBezTo>
                      <a:cubicBezTo>
                        <a:pt x="649967" y="21775"/>
                        <a:pt x="647738" y="22318"/>
                        <a:pt x="645624" y="23403"/>
                      </a:cubicBezTo>
                      <a:cubicBezTo>
                        <a:pt x="643509" y="24489"/>
                        <a:pt x="641709" y="26004"/>
                        <a:pt x="640223" y="27947"/>
                      </a:cubicBezTo>
                      <a:cubicBezTo>
                        <a:pt x="638737" y="29890"/>
                        <a:pt x="637737" y="31890"/>
                        <a:pt x="637223" y="33948"/>
                      </a:cubicBezTo>
                      <a:cubicBezTo>
                        <a:pt x="636708" y="36005"/>
                        <a:pt x="636451" y="40148"/>
                        <a:pt x="636451" y="46378"/>
                      </a:cubicBezTo>
                      <a:lnTo>
                        <a:pt x="636451" y="63094"/>
                      </a:lnTo>
                      <a:lnTo>
                        <a:pt x="630536" y="63094"/>
                      </a:lnTo>
                      <a:lnTo>
                        <a:pt x="630536" y="17574"/>
                      </a:lnTo>
                      <a:lnTo>
                        <a:pt x="636451" y="17574"/>
                      </a:lnTo>
                      <a:lnTo>
                        <a:pt x="636451" y="25718"/>
                      </a:lnTo>
                      <a:cubicBezTo>
                        <a:pt x="641138" y="19489"/>
                        <a:pt x="646824" y="16374"/>
                        <a:pt x="653511" y="16374"/>
                      </a:cubicBezTo>
                      <a:close/>
                      <a:moveTo>
                        <a:pt x="552507" y="16374"/>
                      </a:moveTo>
                      <a:cubicBezTo>
                        <a:pt x="556908" y="16374"/>
                        <a:pt x="560980" y="17317"/>
                        <a:pt x="564723" y="19203"/>
                      </a:cubicBezTo>
                      <a:cubicBezTo>
                        <a:pt x="568467" y="21089"/>
                        <a:pt x="571338" y="23689"/>
                        <a:pt x="573339" y="27004"/>
                      </a:cubicBezTo>
                      <a:lnTo>
                        <a:pt x="568709" y="29918"/>
                      </a:lnTo>
                      <a:cubicBezTo>
                        <a:pt x="564709" y="24604"/>
                        <a:pt x="559223" y="21946"/>
                        <a:pt x="552250" y="21946"/>
                      </a:cubicBezTo>
                      <a:cubicBezTo>
                        <a:pt x="546764" y="21946"/>
                        <a:pt x="542163" y="23703"/>
                        <a:pt x="538449" y="27218"/>
                      </a:cubicBezTo>
                      <a:cubicBezTo>
                        <a:pt x="534734" y="30733"/>
                        <a:pt x="532876" y="35091"/>
                        <a:pt x="532876" y="40291"/>
                      </a:cubicBezTo>
                      <a:cubicBezTo>
                        <a:pt x="532876" y="45492"/>
                        <a:pt x="534705" y="49950"/>
                        <a:pt x="538363" y="53664"/>
                      </a:cubicBezTo>
                      <a:cubicBezTo>
                        <a:pt x="542020" y="57379"/>
                        <a:pt x="546650" y="59236"/>
                        <a:pt x="552250" y="59236"/>
                      </a:cubicBezTo>
                      <a:cubicBezTo>
                        <a:pt x="558937" y="59236"/>
                        <a:pt x="564423" y="56579"/>
                        <a:pt x="568709" y="51264"/>
                      </a:cubicBezTo>
                      <a:lnTo>
                        <a:pt x="573339" y="54350"/>
                      </a:lnTo>
                      <a:cubicBezTo>
                        <a:pt x="571053" y="57665"/>
                        <a:pt x="567981" y="60208"/>
                        <a:pt x="564123" y="61980"/>
                      </a:cubicBezTo>
                      <a:cubicBezTo>
                        <a:pt x="560266" y="63751"/>
                        <a:pt x="556108" y="64637"/>
                        <a:pt x="551650" y="64637"/>
                      </a:cubicBezTo>
                      <a:cubicBezTo>
                        <a:pt x="544621" y="64637"/>
                        <a:pt x="538749" y="62323"/>
                        <a:pt x="534034" y="57693"/>
                      </a:cubicBezTo>
                      <a:cubicBezTo>
                        <a:pt x="529319" y="53064"/>
                        <a:pt x="526961" y="47435"/>
                        <a:pt x="526961" y="40806"/>
                      </a:cubicBezTo>
                      <a:cubicBezTo>
                        <a:pt x="526961" y="34062"/>
                        <a:pt x="529347" y="28304"/>
                        <a:pt x="534119" y="23532"/>
                      </a:cubicBezTo>
                      <a:cubicBezTo>
                        <a:pt x="538891" y="18760"/>
                        <a:pt x="545021" y="16374"/>
                        <a:pt x="552507" y="16374"/>
                      </a:cubicBezTo>
                      <a:close/>
                      <a:moveTo>
                        <a:pt x="482060" y="16374"/>
                      </a:moveTo>
                      <a:cubicBezTo>
                        <a:pt x="485490" y="16374"/>
                        <a:pt x="488576" y="17303"/>
                        <a:pt x="491319" y="19160"/>
                      </a:cubicBezTo>
                      <a:cubicBezTo>
                        <a:pt x="494062" y="21017"/>
                        <a:pt x="496005" y="23446"/>
                        <a:pt x="497148" y="26447"/>
                      </a:cubicBezTo>
                      <a:cubicBezTo>
                        <a:pt x="498291" y="29447"/>
                        <a:pt x="498863" y="33862"/>
                        <a:pt x="498863" y="39691"/>
                      </a:cubicBezTo>
                      <a:lnTo>
                        <a:pt x="498863" y="63094"/>
                      </a:lnTo>
                      <a:lnTo>
                        <a:pt x="493033" y="63094"/>
                      </a:lnTo>
                      <a:lnTo>
                        <a:pt x="493033" y="41406"/>
                      </a:lnTo>
                      <a:cubicBezTo>
                        <a:pt x="493033" y="36091"/>
                        <a:pt x="492790" y="32490"/>
                        <a:pt x="492305" y="30604"/>
                      </a:cubicBezTo>
                      <a:cubicBezTo>
                        <a:pt x="491819" y="28718"/>
                        <a:pt x="491076" y="27118"/>
                        <a:pt x="490076" y="25804"/>
                      </a:cubicBezTo>
                      <a:cubicBezTo>
                        <a:pt x="489076" y="24489"/>
                        <a:pt x="487804" y="23489"/>
                        <a:pt x="486261" y="22803"/>
                      </a:cubicBezTo>
                      <a:cubicBezTo>
                        <a:pt x="484718" y="22117"/>
                        <a:pt x="482918" y="21775"/>
                        <a:pt x="480860" y="21775"/>
                      </a:cubicBezTo>
                      <a:cubicBezTo>
                        <a:pt x="478517" y="21775"/>
                        <a:pt x="476288" y="22318"/>
                        <a:pt x="474174" y="23403"/>
                      </a:cubicBezTo>
                      <a:cubicBezTo>
                        <a:pt x="472059" y="24489"/>
                        <a:pt x="470259" y="26004"/>
                        <a:pt x="468773" y="27947"/>
                      </a:cubicBezTo>
                      <a:cubicBezTo>
                        <a:pt x="467287" y="29890"/>
                        <a:pt x="466287" y="31890"/>
                        <a:pt x="465773" y="33948"/>
                      </a:cubicBezTo>
                      <a:cubicBezTo>
                        <a:pt x="465258" y="36005"/>
                        <a:pt x="465001" y="40148"/>
                        <a:pt x="465001" y="46378"/>
                      </a:cubicBezTo>
                      <a:lnTo>
                        <a:pt x="465001" y="63094"/>
                      </a:lnTo>
                      <a:lnTo>
                        <a:pt x="459086" y="63094"/>
                      </a:lnTo>
                      <a:lnTo>
                        <a:pt x="459086" y="17574"/>
                      </a:lnTo>
                      <a:lnTo>
                        <a:pt x="465001" y="17574"/>
                      </a:lnTo>
                      <a:lnTo>
                        <a:pt x="465001" y="25718"/>
                      </a:lnTo>
                      <a:cubicBezTo>
                        <a:pt x="469688" y="19489"/>
                        <a:pt x="475374" y="16374"/>
                        <a:pt x="482060" y="16374"/>
                      </a:cubicBezTo>
                      <a:close/>
                      <a:moveTo>
                        <a:pt x="339185" y="16374"/>
                      </a:moveTo>
                      <a:cubicBezTo>
                        <a:pt x="342614" y="16374"/>
                        <a:pt x="345701" y="17303"/>
                        <a:pt x="348444" y="19160"/>
                      </a:cubicBezTo>
                      <a:cubicBezTo>
                        <a:pt x="351187" y="21017"/>
                        <a:pt x="353130" y="23446"/>
                        <a:pt x="354273" y="26447"/>
                      </a:cubicBezTo>
                      <a:cubicBezTo>
                        <a:pt x="355416" y="29447"/>
                        <a:pt x="355988" y="33862"/>
                        <a:pt x="355988" y="39691"/>
                      </a:cubicBezTo>
                      <a:lnTo>
                        <a:pt x="355988" y="63094"/>
                      </a:lnTo>
                      <a:lnTo>
                        <a:pt x="350158" y="63094"/>
                      </a:lnTo>
                      <a:lnTo>
                        <a:pt x="350158" y="41406"/>
                      </a:lnTo>
                      <a:cubicBezTo>
                        <a:pt x="350158" y="36091"/>
                        <a:pt x="349915" y="32490"/>
                        <a:pt x="349430" y="30604"/>
                      </a:cubicBezTo>
                      <a:cubicBezTo>
                        <a:pt x="348944" y="28718"/>
                        <a:pt x="348201" y="27118"/>
                        <a:pt x="347201" y="25804"/>
                      </a:cubicBezTo>
                      <a:cubicBezTo>
                        <a:pt x="346201" y="24489"/>
                        <a:pt x="344929" y="23489"/>
                        <a:pt x="343386" y="22803"/>
                      </a:cubicBezTo>
                      <a:cubicBezTo>
                        <a:pt x="341843" y="22117"/>
                        <a:pt x="340043" y="21775"/>
                        <a:pt x="337985" y="21775"/>
                      </a:cubicBezTo>
                      <a:cubicBezTo>
                        <a:pt x="335642" y="21775"/>
                        <a:pt x="333413" y="22318"/>
                        <a:pt x="331299" y="23403"/>
                      </a:cubicBezTo>
                      <a:cubicBezTo>
                        <a:pt x="329184" y="24489"/>
                        <a:pt x="327384" y="26004"/>
                        <a:pt x="325898" y="27947"/>
                      </a:cubicBezTo>
                      <a:cubicBezTo>
                        <a:pt x="324412" y="29890"/>
                        <a:pt x="323412" y="31890"/>
                        <a:pt x="322898" y="33948"/>
                      </a:cubicBezTo>
                      <a:cubicBezTo>
                        <a:pt x="322383" y="36005"/>
                        <a:pt x="322126" y="40148"/>
                        <a:pt x="322126" y="46378"/>
                      </a:cubicBezTo>
                      <a:lnTo>
                        <a:pt x="322126" y="63094"/>
                      </a:lnTo>
                      <a:lnTo>
                        <a:pt x="316211" y="63094"/>
                      </a:lnTo>
                      <a:lnTo>
                        <a:pt x="316211" y="17574"/>
                      </a:lnTo>
                      <a:lnTo>
                        <a:pt x="322126" y="17574"/>
                      </a:lnTo>
                      <a:lnTo>
                        <a:pt x="322126" y="25718"/>
                      </a:lnTo>
                      <a:cubicBezTo>
                        <a:pt x="326813" y="19489"/>
                        <a:pt x="332499" y="16374"/>
                        <a:pt x="339185" y="16374"/>
                      </a:cubicBezTo>
                      <a:close/>
                      <a:moveTo>
                        <a:pt x="280578" y="16374"/>
                      </a:moveTo>
                      <a:cubicBezTo>
                        <a:pt x="288008" y="16374"/>
                        <a:pt x="294037" y="19546"/>
                        <a:pt x="298666" y="25889"/>
                      </a:cubicBezTo>
                      <a:lnTo>
                        <a:pt x="298666" y="17574"/>
                      </a:lnTo>
                      <a:lnTo>
                        <a:pt x="304410" y="17574"/>
                      </a:lnTo>
                      <a:lnTo>
                        <a:pt x="304410" y="63094"/>
                      </a:lnTo>
                      <a:lnTo>
                        <a:pt x="298666" y="63094"/>
                      </a:lnTo>
                      <a:lnTo>
                        <a:pt x="298666" y="55293"/>
                      </a:lnTo>
                      <a:cubicBezTo>
                        <a:pt x="293465" y="61522"/>
                        <a:pt x="287379" y="64637"/>
                        <a:pt x="280407" y="64637"/>
                      </a:cubicBezTo>
                      <a:cubicBezTo>
                        <a:pt x="274006" y="64637"/>
                        <a:pt x="268505" y="62251"/>
                        <a:pt x="263905" y="57479"/>
                      </a:cubicBezTo>
                      <a:cubicBezTo>
                        <a:pt x="259304" y="52707"/>
                        <a:pt x="257004" y="47006"/>
                        <a:pt x="257004" y="40377"/>
                      </a:cubicBezTo>
                      <a:cubicBezTo>
                        <a:pt x="257004" y="33805"/>
                        <a:pt x="259318" y="28161"/>
                        <a:pt x="263948" y="23446"/>
                      </a:cubicBezTo>
                      <a:cubicBezTo>
                        <a:pt x="268577" y="18731"/>
                        <a:pt x="274120" y="16374"/>
                        <a:pt x="280578" y="16374"/>
                      </a:cubicBezTo>
                      <a:close/>
                      <a:moveTo>
                        <a:pt x="225914" y="16374"/>
                      </a:moveTo>
                      <a:cubicBezTo>
                        <a:pt x="232315" y="16374"/>
                        <a:pt x="237830" y="18731"/>
                        <a:pt x="242459" y="23446"/>
                      </a:cubicBezTo>
                      <a:cubicBezTo>
                        <a:pt x="247088" y="28161"/>
                        <a:pt x="249403" y="33805"/>
                        <a:pt x="249403" y="40377"/>
                      </a:cubicBezTo>
                      <a:cubicBezTo>
                        <a:pt x="249403" y="47063"/>
                        <a:pt x="247117" y="52778"/>
                        <a:pt x="242545" y="57522"/>
                      </a:cubicBezTo>
                      <a:cubicBezTo>
                        <a:pt x="237973" y="62265"/>
                        <a:pt x="232486" y="64637"/>
                        <a:pt x="226086" y="64637"/>
                      </a:cubicBezTo>
                      <a:cubicBezTo>
                        <a:pt x="219113" y="64637"/>
                        <a:pt x="213027" y="61522"/>
                        <a:pt x="207826" y="55293"/>
                      </a:cubicBezTo>
                      <a:lnTo>
                        <a:pt x="207826" y="79725"/>
                      </a:lnTo>
                      <a:lnTo>
                        <a:pt x="201997" y="79725"/>
                      </a:lnTo>
                      <a:lnTo>
                        <a:pt x="201997" y="17574"/>
                      </a:lnTo>
                      <a:lnTo>
                        <a:pt x="207826" y="17574"/>
                      </a:lnTo>
                      <a:lnTo>
                        <a:pt x="207826" y="25889"/>
                      </a:lnTo>
                      <a:cubicBezTo>
                        <a:pt x="212455" y="19546"/>
                        <a:pt x="218485" y="16374"/>
                        <a:pt x="225914" y="16374"/>
                      </a:cubicBezTo>
                      <a:close/>
                      <a:moveTo>
                        <a:pt x="147142" y="16374"/>
                      </a:moveTo>
                      <a:cubicBezTo>
                        <a:pt x="150514" y="16374"/>
                        <a:pt x="153529" y="17331"/>
                        <a:pt x="156186" y="19246"/>
                      </a:cubicBezTo>
                      <a:cubicBezTo>
                        <a:pt x="158844" y="21160"/>
                        <a:pt x="160630" y="23861"/>
                        <a:pt x="161544" y="27347"/>
                      </a:cubicBezTo>
                      <a:cubicBezTo>
                        <a:pt x="163430" y="23803"/>
                        <a:pt x="165830" y="21089"/>
                        <a:pt x="168745" y="19203"/>
                      </a:cubicBezTo>
                      <a:cubicBezTo>
                        <a:pt x="171660" y="17317"/>
                        <a:pt x="174832" y="16374"/>
                        <a:pt x="178261" y="16374"/>
                      </a:cubicBezTo>
                      <a:cubicBezTo>
                        <a:pt x="182433" y="16374"/>
                        <a:pt x="186062" y="17846"/>
                        <a:pt x="189148" y="20789"/>
                      </a:cubicBezTo>
                      <a:cubicBezTo>
                        <a:pt x="192234" y="23732"/>
                        <a:pt x="193777" y="29547"/>
                        <a:pt x="193777" y="38234"/>
                      </a:cubicBezTo>
                      <a:lnTo>
                        <a:pt x="193777" y="63094"/>
                      </a:lnTo>
                      <a:lnTo>
                        <a:pt x="187776" y="63094"/>
                      </a:lnTo>
                      <a:lnTo>
                        <a:pt x="187776" y="38234"/>
                      </a:lnTo>
                      <a:cubicBezTo>
                        <a:pt x="187776" y="34062"/>
                        <a:pt x="187519" y="30990"/>
                        <a:pt x="187005" y="29018"/>
                      </a:cubicBezTo>
                      <a:cubicBezTo>
                        <a:pt x="186490" y="27047"/>
                        <a:pt x="185376" y="25389"/>
                        <a:pt x="183661" y="24046"/>
                      </a:cubicBezTo>
                      <a:cubicBezTo>
                        <a:pt x="181947" y="22703"/>
                        <a:pt x="179775" y="22032"/>
                        <a:pt x="177146" y="22032"/>
                      </a:cubicBezTo>
                      <a:cubicBezTo>
                        <a:pt x="174117" y="22032"/>
                        <a:pt x="171374" y="22975"/>
                        <a:pt x="168917" y="24861"/>
                      </a:cubicBezTo>
                      <a:cubicBezTo>
                        <a:pt x="166459" y="26747"/>
                        <a:pt x="164773" y="29147"/>
                        <a:pt x="163859" y="32062"/>
                      </a:cubicBezTo>
                      <a:cubicBezTo>
                        <a:pt x="162944" y="34976"/>
                        <a:pt x="162487" y="39377"/>
                        <a:pt x="162487" y="45263"/>
                      </a:cubicBezTo>
                      <a:lnTo>
                        <a:pt x="162487" y="63094"/>
                      </a:lnTo>
                      <a:lnTo>
                        <a:pt x="156744" y="63094"/>
                      </a:lnTo>
                      <a:lnTo>
                        <a:pt x="156744" y="39777"/>
                      </a:lnTo>
                      <a:cubicBezTo>
                        <a:pt x="156744" y="34919"/>
                        <a:pt x="156486" y="31447"/>
                        <a:pt x="155972" y="29361"/>
                      </a:cubicBezTo>
                      <a:cubicBezTo>
                        <a:pt x="155458" y="27275"/>
                        <a:pt x="154315" y="25532"/>
                        <a:pt x="152543" y="24132"/>
                      </a:cubicBezTo>
                      <a:cubicBezTo>
                        <a:pt x="150771" y="22732"/>
                        <a:pt x="148600" y="22032"/>
                        <a:pt x="146028" y="22032"/>
                      </a:cubicBezTo>
                      <a:cubicBezTo>
                        <a:pt x="143456" y="22032"/>
                        <a:pt x="141042" y="22789"/>
                        <a:pt x="138784" y="24303"/>
                      </a:cubicBezTo>
                      <a:cubicBezTo>
                        <a:pt x="136527" y="25818"/>
                        <a:pt x="134755" y="27890"/>
                        <a:pt x="133469" y="30519"/>
                      </a:cubicBezTo>
                      <a:cubicBezTo>
                        <a:pt x="132183" y="33147"/>
                        <a:pt x="131540" y="37577"/>
                        <a:pt x="131540" y="43806"/>
                      </a:cubicBezTo>
                      <a:lnTo>
                        <a:pt x="131540" y="63094"/>
                      </a:lnTo>
                      <a:lnTo>
                        <a:pt x="125711" y="63094"/>
                      </a:lnTo>
                      <a:lnTo>
                        <a:pt x="125711" y="17574"/>
                      </a:lnTo>
                      <a:lnTo>
                        <a:pt x="131540" y="17574"/>
                      </a:lnTo>
                      <a:lnTo>
                        <a:pt x="131540" y="25461"/>
                      </a:lnTo>
                      <a:cubicBezTo>
                        <a:pt x="135598" y="19403"/>
                        <a:pt x="140799" y="16374"/>
                        <a:pt x="147142" y="16374"/>
                      </a:cubicBezTo>
                      <a:close/>
                      <a:moveTo>
                        <a:pt x="90164" y="16374"/>
                      </a:moveTo>
                      <a:cubicBezTo>
                        <a:pt x="96736" y="16374"/>
                        <a:pt x="102323" y="18746"/>
                        <a:pt x="106923" y="23489"/>
                      </a:cubicBezTo>
                      <a:cubicBezTo>
                        <a:pt x="111524" y="28233"/>
                        <a:pt x="113824" y="33948"/>
                        <a:pt x="113824" y="40634"/>
                      </a:cubicBezTo>
                      <a:cubicBezTo>
                        <a:pt x="113824" y="47206"/>
                        <a:pt x="111552" y="52850"/>
                        <a:pt x="107009" y="57565"/>
                      </a:cubicBezTo>
                      <a:cubicBezTo>
                        <a:pt x="102465" y="62280"/>
                        <a:pt x="96850" y="64637"/>
                        <a:pt x="90164" y="64637"/>
                      </a:cubicBezTo>
                      <a:cubicBezTo>
                        <a:pt x="83477" y="64637"/>
                        <a:pt x="77848" y="62280"/>
                        <a:pt x="73276" y="57565"/>
                      </a:cubicBezTo>
                      <a:cubicBezTo>
                        <a:pt x="68704" y="52850"/>
                        <a:pt x="66418" y="47206"/>
                        <a:pt x="66418" y="40634"/>
                      </a:cubicBezTo>
                      <a:cubicBezTo>
                        <a:pt x="66418" y="33948"/>
                        <a:pt x="68718" y="28233"/>
                        <a:pt x="73319" y="23489"/>
                      </a:cubicBezTo>
                      <a:cubicBezTo>
                        <a:pt x="77919" y="18746"/>
                        <a:pt x="83534" y="16374"/>
                        <a:pt x="90164" y="16374"/>
                      </a:cubicBezTo>
                      <a:close/>
                      <a:moveTo>
                        <a:pt x="582054" y="0"/>
                      </a:moveTo>
                      <a:lnTo>
                        <a:pt x="587969" y="0"/>
                      </a:lnTo>
                      <a:lnTo>
                        <a:pt x="587969" y="35919"/>
                      </a:lnTo>
                      <a:lnTo>
                        <a:pt x="608972" y="17574"/>
                      </a:lnTo>
                      <a:lnTo>
                        <a:pt x="617630" y="17574"/>
                      </a:lnTo>
                      <a:lnTo>
                        <a:pt x="592598" y="39262"/>
                      </a:lnTo>
                      <a:lnTo>
                        <a:pt x="619087" y="63094"/>
                      </a:lnTo>
                      <a:lnTo>
                        <a:pt x="610772" y="63094"/>
                      </a:lnTo>
                      <a:lnTo>
                        <a:pt x="587969" y="42606"/>
                      </a:lnTo>
                      <a:lnTo>
                        <a:pt x="587969" y="63094"/>
                      </a:lnTo>
                      <a:lnTo>
                        <a:pt x="582054" y="63094"/>
                      </a:lnTo>
                      <a:close/>
                      <a:moveTo>
                        <a:pt x="508769" y="0"/>
                      </a:moveTo>
                      <a:cubicBezTo>
                        <a:pt x="510140" y="0"/>
                        <a:pt x="511297" y="472"/>
                        <a:pt x="512240" y="1415"/>
                      </a:cubicBezTo>
                      <a:cubicBezTo>
                        <a:pt x="513183" y="2358"/>
                        <a:pt x="513655" y="3515"/>
                        <a:pt x="513655" y="4887"/>
                      </a:cubicBezTo>
                      <a:cubicBezTo>
                        <a:pt x="513655" y="6201"/>
                        <a:pt x="513183" y="7330"/>
                        <a:pt x="512240" y="8273"/>
                      </a:cubicBezTo>
                      <a:cubicBezTo>
                        <a:pt x="511297" y="9216"/>
                        <a:pt x="510140" y="9687"/>
                        <a:pt x="508769" y="9687"/>
                      </a:cubicBezTo>
                      <a:cubicBezTo>
                        <a:pt x="507454" y="9687"/>
                        <a:pt x="506325" y="9202"/>
                        <a:pt x="505382" y="8230"/>
                      </a:cubicBezTo>
                      <a:cubicBezTo>
                        <a:pt x="504439" y="7258"/>
                        <a:pt x="503968" y="6144"/>
                        <a:pt x="503968" y="4887"/>
                      </a:cubicBezTo>
                      <a:cubicBezTo>
                        <a:pt x="503968" y="3572"/>
                        <a:pt x="504439" y="2429"/>
                        <a:pt x="505382" y="1458"/>
                      </a:cubicBezTo>
                      <a:cubicBezTo>
                        <a:pt x="506325" y="486"/>
                        <a:pt x="507454" y="0"/>
                        <a:pt x="508769" y="0"/>
                      </a:cubicBezTo>
                      <a:close/>
                      <a:moveTo>
                        <a:pt x="33262" y="0"/>
                      </a:moveTo>
                      <a:cubicBezTo>
                        <a:pt x="38862" y="0"/>
                        <a:pt x="44006" y="1115"/>
                        <a:pt x="48692" y="3344"/>
                      </a:cubicBezTo>
                      <a:cubicBezTo>
                        <a:pt x="53378" y="5573"/>
                        <a:pt x="57207" y="8773"/>
                        <a:pt x="60179" y="12945"/>
                      </a:cubicBezTo>
                      <a:lnTo>
                        <a:pt x="55379" y="16631"/>
                      </a:lnTo>
                      <a:cubicBezTo>
                        <a:pt x="49664" y="9544"/>
                        <a:pt x="42320" y="6001"/>
                        <a:pt x="33347" y="6001"/>
                      </a:cubicBezTo>
                      <a:cubicBezTo>
                        <a:pt x="26032" y="6001"/>
                        <a:pt x="19731" y="8573"/>
                        <a:pt x="14445" y="13716"/>
                      </a:cubicBezTo>
                      <a:cubicBezTo>
                        <a:pt x="9159" y="18860"/>
                        <a:pt x="6515" y="25118"/>
                        <a:pt x="6515" y="32490"/>
                      </a:cubicBezTo>
                      <a:cubicBezTo>
                        <a:pt x="6515" y="40034"/>
                        <a:pt x="9101" y="46306"/>
                        <a:pt x="14273" y="51307"/>
                      </a:cubicBezTo>
                      <a:cubicBezTo>
                        <a:pt x="19446" y="56307"/>
                        <a:pt x="25918" y="58808"/>
                        <a:pt x="33690" y="58808"/>
                      </a:cubicBezTo>
                      <a:cubicBezTo>
                        <a:pt x="42377" y="58808"/>
                        <a:pt x="49606" y="55436"/>
                        <a:pt x="55379" y="48692"/>
                      </a:cubicBezTo>
                      <a:lnTo>
                        <a:pt x="60179" y="52378"/>
                      </a:lnTo>
                      <a:cubicBezTo>
                        <a:pt x="57150" y="56379"/>
                        <a:pt x="53321" y="59422"/>
                        <a:pt x="48692" y="61508"/>
                      </a:cubicBezTo>
                      <a:cubicBezTo>
                        <a:pt x="44063" y="63594"/>
                        <a:pt x="38948" y="64637"/>
                        <a:pt x="33347" y="64637"/>
                      </a:cubicBezTo>
                      <a:cubicBezTo>
                        <a:pt x="23575" y="64637"/>
                        <a:pt x="15574" y="61551"/>
                        <a:pt x="9344" y="55379"/>
                      </a:cubicBezTo>
                      <a:cubicBezTo>
                        <a:pt x="3115" y="49207"/>
                        <a:pt x="0" y="41406"/>
                        <a:pt x="0" y="31976"/>
                      </a:cubicBezTo>
                      <a:cubicBezTo>
                        <a:pt x="0" y="26147"/>
                        <a:pt x="1443" y="20760"/>
                        <a:pt x="4329" y="15817"/>
                      </a:cubicBezTo>
                      <a:cubicBezTo>
                        <a:pt x="7215" y="10873"/>
                        <a:pt x="11216" y="7001"/>
                        <a:pt x="16331" y="4201"/>
                      </a:cubicBezTo>
                      <a:cubicBezTo>
                        <a:pt x="21446" y="1401"/>
                        <a:pt x="27089" y="0"/>
                        <a:pt x="332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      <a:noAutofit/>
                </a:bodyPr>
                <a:lstStyle/>
                <a:p>
                  <a:pPr algn="ctr"/>
                  <a:endParaRPr lang="zh-CN" altLang="en-US" sz="740">
                    <a:solidFill>
                      <a:schemeClr val="bg1">
                        <a:lumMod val="50000"/>
                      </a:schemeClr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15154" r="46640" b="10176"/>
          <a:stretch>
            <a:fillRect/>
          </a:stretch>
        </p:blipFill>
        <p:spPr>
          <a:xfrm>
            <a:off x="4007818" y="-311085"/>
            <a:ext cx="5964527" cy="66767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1" b="60952"/>
          <a:stretch>
            <a:fillRect/>
          </a:stretch>
        </p:blipFill>
        <p:spPr>
          <a:xfrm>
            <a:off x="7605707" y="-556922"/>
            <a:ext cx="5348902" cy="4012660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5923175" y="6504018"/>
            <a:ext cx="1344430" cy="3945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bg1"/>
                </a:solidFill>
              </a:rPr>
              <a:t>汇报</a:t>
            </a:r>
            <a:r>
              <a:rPr lang="zh-CN" altLang="en-US" sz="1200" smtClean="0">
                <a:solidFill>
                  <a:schemeClr val="bg1"/>
                </a:solidFill>
              </a:rPr>
              <a:t>人：</a:t>
            </a:r>
            <a:r>
              <a:rPr lang="en-US" altLang="zh-CN" sz="1200" smtClean="0">
                <a:solidFill>
                  <a:schemeClr val="bg1"/>
                </a:solidFill>
              </a:rPr>
              <a:t>XXXX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43" name="文本框 13"/>
          <p:cNvSpPr txBox="1">
            <a:spLocks noChangeArrowheads="1"/>
          </p:cNvSpPr>
          <p:nvPr/>
        </p:nvSpPr>
        <p:spPr bwMode="auto">
          <a:xfrm>
            <a:off x="2325631" y="4800555"/>
            <a:ext cx="85395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7200" b="1" spc="600" smtClean="0">
                <a:latin typeface="+mj-ea"/>
                <a:ea typeface="+mj-ea"/>
                <a:cs typeface="Arial" panose="020b0604020202020204" pitchFamily="34" charset="0"/>
              </a:rPr>
              <a:t>金融财务 工作汇报</a:t>
            </a:r>
            <a:endParaRPr lang="zh-CN" altLang="en-US" sz="7200" b="1" spc="60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4" name="文本框 66"/>
          <p:cNvSpPr txBox="1">
            <a:spLocks noChangeArrowheads="1"/>
          </p:cNvSpPr>
          <p:nvPr/>
        </p:nvSpPr>
        <p:spPr bwMode="auto">
          <a:xfrm>
            <a:off x="3904578" y="6000884"/>
            <a:ext cx="5307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简洁实用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框架完整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大气时尚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计划等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" name="背景音乐.mp3">
            <a:hlinkClick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7445" y="21761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1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3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313" y="2316022"/>
            <a:ext cx="6006835" cy="453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1"/>
          <p:cNvSpPr>
            <a:spLocks noChangeArrowheads="1"/>
          </p:cNvSpPr>
          <p:nvPr/>
        </p:nvSpPr>
        <p:spPr bwMode="auto">
          <a:xfrm>
            <a:off x="2916133" y="1269754"/>
            <a:ext cx="2258375" cy="781809"/>
          </a:xfrm>
          <a:prstGeom prst="rect">
            <a:avLst/>
          </a:prstGeom>
          <a:solidFill>
            <a:schemeClr val="accent3"/>
          </a:solidFill>
          <a:ln w="25400" algn="ctr">
            <a:noFill/>
            <a:miter lim="800000"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" name="文本框 7"/>
          <p:cNvSpPr txBox="1">
            <a:spLocks noChangeArrowheads="1"/>
          </p:cNvSpPr>
          <p:nvPr/>
        </p:nvSpPr>
        <p:spPr bwMode="auto">
          <a:xfrm>
            <a:off x="3053700" y="1426021"/>
            <a:ext cx="200454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bg1"/>
                </a:solidFill>
                <a:latin typeface="+mj-lt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燕尾形 9"/>
          <p:cNvSpPr>
            <a:spLocks noChangeArrowheads="1"/>
          </p:cNvSpPr>
          <p:nvPr/>
        </p:nvSpPr>
        <p:spPr bwMode="auto">
          <a:xfrm>
            <a:off x="1950172" y="1291518"/>
            <a:ext cx="500558" cy="753349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3175" algn="ctr">
            <a:noFill/>
            <a:miter lim="800000"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燕尾形 9"/>
          <p:cNvSpPr>
            <a:spLocks noChangeArrowheads="1"/>
          </p:cNvSpPr>
          <p:nvPr/>
        </p:nvSpPr>
        <p:spPr bwMode="auto">
          <a:xfrm>
            <a:off x="2365351" y="1291518"/>
            <a:ext cx="500558" cy="753349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3175" algn="ctr">
            <a:noFill/>
            <a:miter lim="800000"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燕尾形 9"/>
          <p:cNvSpPr>
            <a:spLocks noChangeArrowheads="1"/>
          </p:cNvSpPr>
          <p:nvPr/>
        </p:nvSpPr>
        <p:spPr bwMode="auto">
          <a:xfrm rot="10800000">
            <a:off x="5251516" y="1291518"/>
            <a:ext cx="500558" cy="753349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3175" algn="ctr">
            <a:noFill/>
            <a:miter lim="800000"/>
          </a:ln>
          <a:effectLst/>
        </p:spPr>
        <p:txBody>
          <a:bodyPr rot="1080000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燕尾形 9"/>
          <p:cNvSpPr>
            <a:spLocks noChangeArrowheads="1"/>
          </p:cNvSpPr>
          <p:nvPr/>
        </p:nvSpPr>
        <p:spPr bwMode="auto">
          <a:xfrm rot="10800000">
            <a:off x="5631540" y="1291518"/>
            <a:ext cx="500559" cy="753349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3175" algn="ctr">
            <a:noFill/>
            <a:miter lim="800000"/>
          </a:ln>
          <a:effectLst/>
        </p:spPr>
        <p:txBody>
          <a:bodyPr rot="1080000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7732100" y="5426091"/>
            <a:ext cx="1075030" cy="1075274"/>
            <a:chOff x="3832873" y="2297208"/>
            <a:chExt cx="1516550" cy="1516550"/>
          </a:xfrm>
        </p:grpSpPr>
        <p:grpSp>
          <p:nvGrpSpPr>
            <p:cNvPr id="97" name="组合 96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9" name="同心圆 9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240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240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8" name="椭圆 97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7732100" y="4063797"/>
            <a:ext cx="1075030" cy="1075274"/>
            <a:chOff x="3832873" y="2297208"/>
            <a:chExt cx="1516550" cy="1516550"/>
          </a:xfrm>
        </p:grpSpPr>
        <p:grpSp>
          <p:nvGrpSpPr>
            <p:cNvPr id="102" name="组合 101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4" name="同心圆 10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240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240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3" name="椭圆 102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7732100" y="2632590"/>
            <a:ext cx="1075030" cy="1075274"/>
            <a:chOff x="3832873" y="2297208"/>
            <a:chExt cx="1516550" cy="1516550"/>
          </a:xfrm>
        </p:grpSpPr>
        <p:grpSp>
          <p:nvGrpSpPr>
            <p:cNvPr id="107" name="组合 106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9" name="同心圆 10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240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240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8" name="椭圆 107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7732100" y="1204879"/>
            <a:ext cx="1075030" cy="1075274"/>
            <a:chOff x="3832873" y="2297208"/>
            <a:chExt cx="1516550" cy="1516550"/>
          </a:xfrm>
        </p:grpSpPr>
        <p:grpSp>
          <p:nvGrpSpPr>
            <p:cNvPr id="112" name="组合 111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4" name="同心圆 1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240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240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3" name="椭圆 112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6" name="Group 34"/>
          <p:cNvGrpSpPr/>
          <p:nvPr/>
        </p:nvGrpSpPr>
        <p:grpSpPr>
          <a:xfrm>
            <a:off x="8059124" y="1571194"/>
            <a:ext cx="420983" cy="342643"/>
            <a:chOff x="1550139" y="1314466"/>
            <a:chExt cx="509139" cy="414300"/>
          </a:xfrm>
          <a:solidFill>
            <a:schemeClr val="bg1"/>
          </a:solidFill>
        </p:grpSpPr>
        <p:sp>
          <p:nvSpPr>
            <p:cNvPr id="117" name="Freeform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endParaRPr lang="en-US"/>
            </a:p>
          </p:txBody>
        </p:sp>
        <p:sp>
          <p:nvSpPr>
            <p:cNvPr id="118" name="Freeform 6"/>
            <p:cNvSpPr/>
            <p:nvPr/>
          </p:nvSpPr>
          <p:spPr bwMode="auto">
            <a:xfrm>
              <a:off x="1949464" y="1366877"/>
              <a:ext cx="49916" cy="102328"/>
            </a:xfrm>
            <a:custGeom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endParaRPr lang="en-US"/>
            </a:p>
          </p:txBody>
        </p:sp>
        <p:sp>
          <p:nvSpPr>
            <p:cNvPr id="119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endParaRPr lang="en-US"/>
            </a:p>
          </p:txBody>
        </p:sp>
      </p:grpSp>
      <p:sp>
        <p:nvSpPr>
          <p:cNvPr id="120" name="Freeform 20"/>
          <p:cNvSpPr>
            <a:spLocks noEditPoints="1"/>
          </p:cNvSpPr>
          <p:nvPr/>
        </p:nvSpPr>
        <p:spPr bwMode="auto">
          <a:xfrm>
            <a:off x="8059896" y="3015006"/>
            <a:ext cx="419438" cy="285088"/>
          </a:xfrm>
          <a:custGeom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40" tIns="64270" rIns="128540" bIns="64270" numCol="1" anchor="t" anchorCtr="0" compatLnSpc="1"/>
          <a:lstStyle/>
          <a:p>
            <a:endParaRPr lang="en-US"/>
          </a:p>
        </p:txBody>
      </p:sp>
      <p:grpSp>
        <p:nvGrpSpPr>
          <p:cNvPr id="121" name="Group 20"/>
          <p:cNvGrpSpPr/>
          <p:nvPr/>
        </p:nvGrpSpPr>
        <p:grpSpPr>
          <a:xfrm>
            <a:off x="8052153" y="4428059"/>
            <a:ext cx="434926" cy="301315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122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endParaRPr lang="en-US"/>
            </a:p>
          </p:txBody>
        </p:sp>
        <p:sp>
          <p:nvSpPr>
            <p:cNvPr id="123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endParaRPr 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037255" y="5766696"/>
            <a:ext cx="445194" cy="425663"/>
            <a:chOff x="3294063" y="754063"/>
            <a:chExt cx="5600701" cy="5353051"/>
          </a:xfrm>
          <a:solidFill>
            <a:schemeClr val="bg1"/>
          </a:solidFill>
        </p:grpSpPr>
        <p:sp>
          <p:nvSpPr>
            <p:cNvPr id="125" name="Freeform 458"/>
            <p:cNvSpPr/>
            <p:nvPr/>
          </p:nvSpPr>
          <p:spPr bwMode="auto">
            <a:xfrm>
              <a:off x="8235951" y="3122613"/>
              <a:ext cx="658813" cy="307975"/>
            </a:xfrm>
            <a:custGeom>
              <a:gdLst>
                <a:gd name="T0" fmla="*/ 135 w 175"/>
                <a:gd name="T1" fmla="*/ 0 h 82"/>
                <a:gd name="T2" fmla="*/ 175 w 175"/>
                <a:gd name="T3" fmla="*/ 41 h 82"/>
                <a:gd name="T4" fmla="*/ 135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5 w 175"/>
                <a:gd name="T15" fmla="*/ 0 h 8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5" y="0"/>
                  </a:moveTo>
                  <a:cubicBezTo>
                    <a:pt x="157" y="0"/>
                    <a:pt x="175" y="19"/>
                    <a:pt x="175" y="41"/>
                  </a:cubicBezTo>
                  <a:cubicBezTo>
                    <a:pt x="175" y="64"/>
                    <a:pt x="157" y="82"/>
                    <a:pt x="135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9" y="82"/>
                    <a:pt x="0" y="64"/>
                    <a:pt x="0" y="41"/>
                  </a:cubicBezTo>
                  <a:cubicBezTo>
                    <a:pt x="0" y="30"/>
                    <a:pt x="5" y="20"/>
                    <a:pt x="12" y="12"/>
                  </a:cubicBezTo>
                  <a:cubicBezTo>
                    <a:pt x="20" y="5"/>
                    <a:pt x="30" y="0"/>
                    <a:pt x="41" y="0"/>
                  </a:cubicBez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6" name="Freeform 459"/>
            <p:cNvSpPr/>
            <p:nvPr/>
          </p:nvSpPr>
          <p:spPr bwMode="auto">
            <a:xfrm>
              <a:off x="7646988" y="1539876"/>
              <a:ext cx="571500" cy="587375"/>
            </a:xfrm>
            <a:custGeom>
              <a:gdLst>
                <a:gd name="T0" fmla="*/ 136 w 152"/>
                <a:gd name="T1" fmla="*/ 16 h 156"/>
                <a:gd name="T2" fmla="*/ 136 w 152"/>
                <a:gd name="T3" fmla="*/ 74 h 156"/>
                <a:gd name="T4" fmla="*/ 70 w 152"/>
                <a:gd name="T5" fmla="*/ 140 h 156"/>
                <a:gd name="T6" fmla="*/ 12 w 152"/>
                <a:gd name="T7" fmla="*/ 140 h 156"/>
                <a:gd name="T8" fmla="*/ 0 w 152"/>
                <a:gd name="T9" fmla="*/ 111 h 156"/>
                <a:gd name="T10" fmla="*/ 12 w 152"/>
                <a:gd name="T11" fmla="*/ 82 h 156"/>
                <a:gd name="T12" fmla="*/ 78 w 152"/>
                <a:gd name="T13" fmla="*/ 16 h 156"/>
                <a:gd name="T14" fmla="*/ 136 w 152"/>
                <a:gd name="T15" fmla="*/ 16 h 1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36" y="16"/>
                  </a:moveTo>
                  <a:cubicBezTo>
                    <a:pt x="152" y="32"/>
                    <a:pt x="152" y="58"/>
                    <a:pt x="136" y="74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54" y="156"/>
                    <a:pt x="28" y="156"/>
                    <a:pt x="12" y="140"/>
                  </a:cubicBezTo>
                  <a:cubicBezTo>
                    <a:pt x="4" y="132"/>
                    <a:pt x="0" y="121"/>
                    <a:pt x="0" y="111"/>
                  </a:cubicBezTo>
                  <a:cubicBezTo>
                    <a:pt x="0" y="100"/>
                    <a:pt x="4" y="90"/>
                    <a:pt x="12" y="82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94" y="0"/>
                    <a:pt x="120" y="0"/>
                    <a:pt x="1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7" name="Freeform 460"/>
            <p:cNvSpPr>
              <a:spLocks noEditPoints="1"/>
            </p:cNvSpPr>
            <p:nvPr/>
          </p:nvSpPr>
          <p:spPr bwMode="auto">
            <a:xfrm>
              <a:off x="4170363" y="1525588"/>
              <a:ext cx="3863975" cy="3567113"/>
            </a:xfrm>
            <a:custGeom>
              <a:gdLst>
                <a:gd name="T0" fmla="*/ 1028 w 1028"/>
                <a:gd name="T1" fmla="*/ 514 h 949"/>
                <a:gd name="T2" fmla="*/ 787 w 1028"/>
                <a:gd name="T3" fmla="*/ 949 h 949"/>
                <a:gd name="T4" fmla="*/ 241 w 1028"/>
                <a:gd name="T5" fmla="*/ 949 h 949"/>
                <a:gd name="T6" fmla="*/ 0 w 1028"/>
                <a:gd name="T7" fmla="*/ 514 h 949"/>
                <a:gd name="T8" fmla="*/ 514 w 1028"/>
                <a:gd name="T9" fmla="*/ 0 h 949"/>
                <a:gd name="T10" fmla="*/ 1028 w 1028"/>
                <a:gd name="T11" fmla="*/ 514 h 949"/>
                <a:gd name="T12" fmla="*/ 714 w 1028"/>
                <a:gd name="T13" fmla="*/ 345 h 949"/>
                <a:gd name="T14" fmla="*/ 714 w 1028"/>
                <a:gd name="T15" fmla="*/ 251 h 949"/>
                <a:gd name="T16" fmla="*/ 632 w 1028"/>
                <a:gd name="T17" fmla="*/ 187 h 949"/>
                <a:gd name="T18" fmla="*/ 563 w 1028"/>
                <a:gd name="T19" fmla="*/ 187 h 949"/>
                <a:gd name="T20" fmla="*/ 563 w 1028"/>
                <a:gd name="T21" fmla="*/ 153 h 949"/>
                <a:gd name="T22" fmla="*/ 466 w 1028"/>
                <a:gd name="T23" fmla="*/ 153 h 949"/>
                <a:gd name="T24" fmla="*/ 466 w 1028"/>
                <a:gd name="T25" fmla="*/ 187 h 949"/>
                <a:gd name="T26" fmla="*/ 397 w 1028"/>
                <a:gd name="T27" fmla="*/ 187 h 949"/>
                <a:gd name="T28" fmla="*/ 316 w 1028"/>
                <a:gd name="T29" fmla="*/ 251 h 949"/>
                <a:gd name="T30" fmla="*/ 316 w 1028"/>
                <a:gd name="T31" fmla="*/ 438 h 949"/>
                <a:gd name="T32" fmla="*/ 397 w 1028"/>
                <a:gd name="T33" fmla="*/ 503 h 949"/>
                <a:gd name="T34" fmla="*/ 466 w 1028"/>
                <a:gd name="T35" fmla="*/ 503 h 949"/>
                <a:gd name="T36" fmla="*/ 466 w 1028"/>
                <a:gd name="T37" fmla="*/ 701 h 949"/>
                <a:gd name="T38" fmla="*/ 440 w 1028"/>
                <a:gd name="T39" fmla="*/ 701 h 949"/>
                <a:gd name="T40" fmla="*/ 389 w 1028"/>
                <a:gd name="T41" fmla="*/ 661 h 949"/>
                <a:gd name="T42" fmla="*/ 389 w 1028"/>
                <a:gd name="T43" fmla="*/ 602 h 949"/>
                <a:gd name="T44" fmla="*/ 315 w 1028"/>
                <a:gd name="T45" fmla="*/ 602 h 949"/>
                <a:gd name="T46" fmla="*/ 315 w 1028"/>
                <a:gd name="T47" fmla="*/ 696 h 949"/>
                <a:gd name="T48" fmla="*/ 396 w 1028"/>
                <a:gd name="T49" fmla="*/ 760 h 949"/>
                <a:gd name="T50" fmla="*/ 466 w 1028"/>
                <a:gd name="T51" fmla="*/ 760 h 949"/>
                <a:gd name="T52" fmla="*/ 466 w 1028"/>
                <a:gd name="T53" fmla="*/ 796 h 949"/>
                <a:gd name="T54" fmla="*/ 563 w 1028"/>
                <a:gd name="T55" fmla="*/ 796 h 949"/>
                <a:gd name="T56" fmla="*/ 563 w 1028"/>
                <a:gd name="T57" fmla="*/ 760 h 949"/>
                <a:gd name="T58" fmla="*/ 632 w 1028"/>
                <a:gd name="T59" fmla="*/ 760 h 949"/>
                <a:gd name="T60" fmla="*/ 713 w 1028"/>
                <a:gd name="T61" fmla="*/ 696 h 949"/>
                <a:gd name="T62" fmla="*/ 713 w 1028"/>
                <a:gd name="T63" fmla="*/ 509 h 949"/>
                <a:gd name="T64" fmla="*/ 632 w 1028"/>
                <a:gd name="T65" fmla="*/ 444 h 949"/>
                <a:gd name="T66" fmla="*/ 563 w 1028"/>
                <a:gd name="T67" fmla="*/ 444 h 949"/>
                <a:gd name="T68" fmla="*/ 563 w 1028"/>
                <a:gd name="T69" fmla="*/ 246 h 949"/>
                <a:gd name="T70" fmla="*/ 588 w 1028"/>
                <a:gd name="T71" fmla="*/ 246 h 949"/>
                <a:gd name="T72" fmla="*/ 639 w 1028"/>
                <a:gd name="T73" fmla="*/ 286 h 949"/>
                <a:gd name="T74" fmla="*/ 639 w 1028"/>
                <a:gd name="T75" fmla="*/ 345 h 949"/>
                <a:gd name="T76" fmla="*/ 714 w 1028"/>
                <a:gd name="T77" fmla="*/ 345 h 9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28" h="949">
                  <a:moveTo>
                    <a:pt x="1028" y="514"/>
                  </a:moveTo>
                  <a:cubicBezTo>
                    <a:pt x="1028" y="697"/>
                    <a:pt x="932" y="858"/>
                    <a:pt x="787" y="949"/>
                  </a:cubicBezTo>
                  <a:cubicBezTo>
                    <a:pt x="241" y="949"/>
                    <a:pt x="241" y="949"/>
                    <a:pt x="241" y="949"/>
                  </a:cubicBezTo>
                  <a:cubicBezTo>
                    <a:pt x="97" y="858"/>
                    <a:pt x="0" y="697"/>
                    <a:pt x="0" y="514"/>
                  </a:cubicBezTo>
                  <a:cubicBezTo>
                    <a:pt x="0" y="230"/>
                    <a:pt x="231" y="0"/>
                    <a:pt x="514" y="0"/>
                  </a:cubicBezTo>
                  <a:cubicBezTo>
                    <a:pt x="798" y="0"/>
                    <a:pt x="1028" y="230"/>
                    <a:pt x="1028" y="514"/>
                  </a:cubicBezTo>
                  <a:close/>
                  <a:moveTo>
                    <a:pt x="714" y="345"/>
                  </a:moveTo>
                  <a:cubicBezTo>
                    <a:pt x="714" y="251"/>
                    <a:pt x="714" y="251"/>
                    <a:pt x="714" y="251"/>
                  </a:cubicBezTo>
                  <a:cubicBezTo>
                    <a:pt x="714" y="216"/>
                    <a:pt x="677" y="187"/>
                    <a:pt x="632" y="187"/>
                  </a:cubicBezTo>
                  <a:cubicBezTo>
                    <a:pt x="563" y="187"/>
                    <a:pt x="563" y="187"/>
                    <a:pt x="563" y="187"/>
                  </a:cubicBezTo>
                  <a:cubicBezTo>
                    <a:pt x="563" y="153"/>
                    <a:pt x="563" y="153"/>
                    <a:pt x="563" y="153"/>
                  </a:cubicBezTo>
                  <a:cubicBezTo>
                    <a:pt x="466" y="153"/>
                    <a:pt x="466" y="153"/>
                    <a:pt x="466" y="153"/>
                  </a:cubicBezTo>
                  <a:cubicBezTo>
                    <a:pt x="466" y="187"/>
                    <a:pt x="466" y="187"/>
                    <a:pt x="466" y="187"/>
                  </a:cubicBezTo>
                  <a:cubicBezTo>
                    <a:pt x="397" y="187"/>
                    <a:pt x="397" y="187"/>
                    <a:pt x="397" y="187"/>
                  </a:cubicBezTo>
                  <a:cubicBezTo>
                    <a:pt x="352" y="187"/>
                    <a:pt x="316" y="216"/>
                    <a:pt x="316" y="251"/>
                  </a:cubicBezTo>
                  <a:cubicBezTo>
                    <a:pt x="316" y="438"/>
                    <a:pt x="316" y="438"/>
                    <a:pt x="316" y="438"/>
                  </a:cubicBezTo>
                  <a:cubicBezTo>
                    <a:pt x="316" y="474"/>
                    <a:pt x="352" y="503"/>
                    <a:pt x="397" y="503"/>
                  </a:cubicBezTo>
                  <a:cubicBezTo>
                    <a:pt x="466" y="503"/>
                    <a:pt x="466" y="503"/>
                    <a:pt x="466" y="503"/>
                  </a:cubicBezTo>
                  <a:cubicBezTo>
                    <a:pt x="466" y="701"/>
                    <a:pt x="466" y="701"/>
                    <a:pt x="466" y="701"/>
                  </a:cubicBezTo>
                  <a:cubicBezTo>
                    <a:pt x="440" y="701"/>
                    <a:pt x="440" y="701"/>
                    <a:pt x="440" y="701"/>
                  </a:cubicBezTo>
                  <a:cubicBezTo>
                    <a:pt x="412" y="701"/>
                    <a:pt x="389" y="683"/>
                    <a:pt x="389" y="661"/>
                  </a:cubicBezTo>
                  <a:cubicBezTo>
                    <a:pt x="389" y="602"/>
                    <a:pt x="389" y="602"/>
                    <a:pt x="389" y="602"/>
                  </a:cubicBezTo>
                  <a:cubicBezTo>
                    <a:pt x="315" y="602"/>
                    <a:pt x="315" y="602"/>
                    <a:pt x="315" y="602"/>
                  </a:cubicBezTo>
                  <a:cubicBezTo>
                    <a:pt x="315" y="696"/>
                    <a:pt x="315" y="696"/>
                    <a:pt x="315" y="696"/>
                  </a:cubicBezTo>
                  <a:cubicBezTo>
                    <a:pt x="315" y="731"/>
                    <a:pt x="351" y="760"/>
                    <a:pt x="396" y="760"/>
                  </a:cubicBezTo>
                  <a:cubicBezTo>
                    <a:pt x="466" y="760"/>
                    <a:pt x="466" y="760"/>
                    <a:pt x="466" y="760"/>
                  </a:cubicBezTo>
                  <a:cubicBezTo>
                    <a:pt x="466" y="796"/>
                    <a:pt x="466" y="796"/>
                    <a:pt x="466" y="796"/>
                  </a:cubicBezTo>
                  <a:cubicBezTo>
                    <a:pt x="563" y="796"/>
                    <a:pt x="563" y="796"/>
                    <a:pt x="563" y="796"/>
                  </a:cubicBezTo>
                  <a:cubicBezTo>
                    <a:pt x="563" y="760"/>
                    <a:pt x="563" y="760"/>
                    <a:pt x="563" y="760"/>
                  </a:cubicBezTo>
                  <a:cubicBezTo>
                    <a:pt x="632" y="760"/>
                    <a:pt x="632" y="760"/>
                    <a:pt x="632" y="760"/>
                  </a:cubicBezTo>
                  <a:cubicBezTo>
                    <a:pt x="677" y="760"/>
                    <a:pt x="713" y="731"/>
                    <a:pt x="713" y="696"/>
                  </a:cubicBezTo>
                  <a:cubicBezTo>
                    <a:pt x="713" y="509"/>
                    <a:pt x="713" y="509"/>
                    <a:pt x="713" y="509"/>
                  </a:cubicBezTo>
                  <a:cubicBezTo>
                    <a:pt x="713" y="473"/>
                    <a:pt x="677" y="444"/>
                    <a:pt x="632" y="444"/>
                  </a:cubicBezTo>
                  <a:cubicBezTo>
                    <a:pt x="563" y="444"/>
                    <a:pt x="563" y="444"/>
                    <a:pt x="563" y="444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88" y="246"/>
                    <a:pt x="588" y="246"/>
                    <a:pt x="588" y="246"/>
                  </a:cubicBezTo>
                  <a:cubicBezTo>
                    <a:pt x="617" y="246"/>
                    <a:pt x="639" y="264"/>
                    <a:pt x="639" y="286"/>
                  </a:cubicBezTo>
                  <a:cubicBezTo>
                    <a:pt x="639" y="345"/>
                    <a:pt x="639" y="345"/>
                    <a:pt x="639" y="345"/>
                  </a:cubicBezTo>
                  <a:lnTo>
                    <a:pt x="714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8" name="Freeform 461"/>
            <p:cNvSpPr/>
            <p:nvPr/>
          </p:nvSpPr>
          <p:spPr bwMode="auto">
            <a:xfrm>
              <a:off x="5187951" y="5254626"/>
              <a:ext cx="1827213" cy="209550"/>
            </a:xfrm>
            <a:custGeom>
              <a:gdLst>
                <a:gd name="T0" fmla="*/ 436 w 486"/>
                <a:gd name="T1" fmla="*/ 0 h 56"/>
                <a:gd name="T2" fmla="*/ 486 w 486"/>
                <a:gd name="T3" fmla="*/ 28 h 56"/>
                <a:gd name="T4" fmla="*/ 436 w 486"/>
                <a:gd name="T5" fmla="*/ 56 h 56"/>
                <a:gd name="T6" fmla="*/ 51 w 486"/>
                <a:gd name="T7" fmla="*/ 56 h 56"/>
                <a:gd name="T8" fmla="*/ 0 w 486"/>
                <a:gd name="T9" fmla="*/ 28 h 56"/>
                <a:gd name="T10" fmla="*/ 15 w 486"/>
                <a:gd name="T11" fmla="*/ 8 h 56"/>
                <a:gd name="T12" fmla="*/ 51 w 486"/>
                <a:gd name="T13" fmla="*/ 0 h 56"/>
                <a:gd name="T14" fmla="*/ 436 w 486"/>
                <a:gd name="T15" fmla="*/ 0 h 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6" h="56">
                  <a:moveTo>
                    <a:pt x="436" y="0"/>
                  </a:moveTo>
                  <a:cubicBezTo>
                    <a:pt x="464" y="0"/>
                    <a:pt x="486" y="13"/>
                    <a:pt x="486" y="28"/>
                  </a:cubicBezTo>
                  <a:cubicBezTo>
                    <a:pt x="486" y="44"/>
                    <a:pt x="464" y="56"/>
                    <a:pt x="436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23" y="56"/>
                    <a:pt x="0" y="44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1" y="0"/>
                  </a:cubicBezTo>
                  <a:lnTo>
                    <a:pt x="4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9" name="Freeform 462"/>
            <p:cNvSpPr/>
            <p:nvPr/>
          </p:nvSpPr>
          <p:spPr bwMode="auto">
            <a:xfrm>
              <a:off x="5368926" y="5576888"/>
              <a:ext cx="1470025" cy="211138"/>
            </a:xfrm>
            <a:custGeom>
              <a:gdLst>
                <a:gd name="T0" fmla="*/ 341 w 391"/>
                <a:gd name="T1" fmla="*/ 0 h 56"/>
                <a:gd name="T2" fmla="*/ 391 w 391"/>
                <a:gd name="T3" fmla="*/ 28 h 56"/>
                <a:gd name="T4" fmla="*/ 341 w 391"/>
                <a:gd name="T5" fmla="*/ 56 h 56"/>
                <a:gd name="T6" fmla="*/ 50 w 391"/>
                <a:gd name="T7" fmla="*/ 56 h 56"/>
                <a:gd name="T8" fmla="*/ 0 w 391"/>
                <a:gd name="T9" fmla="*/ 28 h 56"/>
                <a:gd name="T10" fmla="*/ 14 w 391"/>
                <a:gd name="T11" fmla="*/ 8 h 56"/>
                <a:gd name="T12" fmla="*/ 50 w 391"/>
                <a:gd name="T13" fmla="*/ 0 h 56"/>
                <a:gd name="T14" fmla="*/ 341 w 391"/>
                <a:gd name="T15" fmla="*/ 0 h 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56">
                  <a:moveTo>
                    <a:pt x="341" y="0"/>
                  </a:moveTo>
                  <a:cubicBezTo>
                    <a:pt x="369" y="0"/>
                    <a:pt x="391" y="12"/>
                    <a:pt x="391" y="28"/>
                  </a:cubicBezTo>
                  <a:cubicBezTo>
                    <a:pt x="391" y="43"/>
                    <a:pt x="369" y="56"/>
                    <a:pt x="341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2" y="56"/>
                    <a:pt x="0" y="43"/>
                    <a:pt x="0" y="28"/>
                  </a:cubicBezTo>
                  <a:cubicBezTo>
                    <a:pt x="0" y="20"/>
                    <a:pt x="5" y="13"/>
                    <a:pt x="14" y="8"/>
                  </a:cubicBezTo>
                  <a:cubicBezTo>
                    <a:pt x="24" y="3"/>
                    <a:pt x="36" y="0"/>
                    <a:pt x="50" y="0"/>
                  </a:cubicBezTo>
                  <a:lnTo>
                    <a:pt x="3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0" name="Freeform 463"/>
            <p:cNvSpPr/>
            <p:nvPr/>
          </p:nvSpPr>
          <p:spPr bwMode="auto">
            <a:xfrm>
              <a:off x="5556251" y="5895976"/>
              <a:ext cx="1090613" cy="211138"/>
            </a:xfrm>
            <a:custGeom>
              <a:gdLst>
                <a:gd name="T0" fmla="*/ 240 w 290"/>
                <a:gd name="T1" fmla="*/ 0 h 56"/>
                <a:gd name="T2" fmla="*/ 290 w 290"/>
                <a:gd name="T3" fmla="*/ 28 h 56"/>
                <a:gd name="T4" fmla="*/ 240 w 290"/>
                <a:gd name="T5" fmla="*/ 56 h 56"/>
                <a:gd name="T6" fmla="*/ 50 w 290"/>
                <a:gd name="T7" fmla="*/ 56 h 56"/>
                <a:gd name="T8" fmla="*/ 0 w 290"/>
                <a:gd name="T9" fmla="*/ 28 h 56"/>
                <a:gd name="T10" fmla="*/ 15 w 290"/>
                <a:gd name="T11" fmla="*/ 8 h 56"/>
                <a:gd name="T12" fmla="*/ 50 w 290"/>
                <a:gd name="T13" fmla="*/ 0 h 56"/>
                <a:gd name="T14" fmla="*/ 240 w 290"/>
                <a:gd name="T15" fmla="*/ 0 h 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56">
                  <a:moveTo>
                    <a:pt x="240" y="0"/>
                  </a:moveTo>
                  <a:cubicBezTo>
                    <a:pt x="268" y="0"/>
                    <a:pt x="290" y="12"/>
                    <a:pt x="290" y="28"/>
                  </a:cubicBezTo>
                  <a:cubicBezTo>
                    <a:pt x="290" y="43"/>
                    <a:pt x="268" y="56"/>
                    <a:pt x="24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3" y="56"/>
                    <a:pt x="0" y="43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0" y="0"/>
                  </a:cubicBezTo>
                  <a:lnTo>
                    <a:pt x="2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1" name="Freeform 464"/>
            <p:cNvSpPr/>
            <p:nvPr/>
          </p:nvSpPr>
          <p:spPr bwMode="auto">
            <a:xfrm>
              <a:off x="6286501" y="3416301"/>
              <a:ext cx="285750" cy="744538"/>
            </a:xfrm>
            <a:custGeom>
              <a:gdLst>
                <a:gd name="T0" fmla="*/ 76 w 76"/>
                <a:gd name="T1" fmla="*/ 41 h 198"/>
                <a:gd name="T2" fmla="*/ 76 w 76"/>
                <a:gd name="T3" fmla="*/ 158 h 198"/>
                <a:gd name="T4" fmla="*/ 25 w 76"/>
                <a:gd name="T5" fmla="*/ 198 h 198"/>
                <a:gd name="T6" fmla="*/ 0 w 76"/>
                <a:gd name="T7" fmla="*/ 198 h 198"/>
                <a:gd name="T8" fmla="*/ 0 w 76"/>
                <a:gd name="T9" fmla="*/ 0 h 198"/>
                <a:gd name="T10" fmla="*/ 25 w 76"/>
                <a:gd name="T11" fmla="*/ 0 h 198"/>
                <a:gd name="T12" fmla="*/ 76 w 76"/>
                <a:gd name="T13" fmla="*/ 41 h 19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41"/>
                  </a:moveTo>
                  <a:cubicBezTo>
                    <a:pt x="76" y="158"/>
                    <a:pt x="76" y="158"/>
                    <a:pt x="76" y="158"/>
                  </a:cubicBezTo>
                  <a:cubicBezTo>
                    <a:pt x="76" y="180"/>
                    <a:pt x="53" y="198"/>
                    <a:pt x="25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3" y="0"/>
                    <a:pt x="76" y="18"/>
                    <a:pt x="7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2" name="Freeform 465"/>
            <p:cNvSpPr/>
            <p:nvPr/>
          </p:nvSpPr>
          <p:spPr bwMode="auto">
            <a:xfrm>
              <a:off x="5948363" y="754063"/>
              <a:ext cx="307975" cy="658813"/>
            </a:xfrm>
            <a:custGeom>
              <a:gdLst>
                <a:gd name="T0" fmla="*/ 82 w 82"/>
                <a:gd name="T1" fmla="*/ 41 h 175"/>
                <a:gd name="T2" fmla="*/ 82 w 82"/>
                <a:gd name="T3" fmla="*/ 134 h 175"/>
                <a:gd name="T4" fmla="*/ 41 w 82"/>
                <a:gd name="T5" fmla="*/ 175 h 175"/>
                <a:gd name="T6" fmla="*/ 12 w 82"/>
                <a:gd name="T7" fmla="*/ 163 h 175"/>
                <a:gd name="T8" fmla="*/ 0 w 82"/>
                <a:gd name="T9" fmla="*/ 134 h 175"/>
                <a:gd name="T10" fmla="*/ 0 w 82"/>
                <a:gd name="T11" fmla="*/ 41 h 175"/>
                <a:gd name="T12" fmla="*/ 41 w 82"/>
                <a:gd name="T13" fmla="*/ 0 h 175"/>
                <a:gd name="T14" fmla="*/ 82 w 82"/>
                <a:gd name="T15" fmla="*/ 41 h 1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75">
                  <a:moveTo>
                    <a:pt x="82" y="41"/>
                  </a:moveTo>
                  <a:cubicBezTo>
                    <a:pt x="82" y="134"/>
                    <a:pt x="82" y="134"/>
                    <a:pt x="82" y="134"/>
                  </a:cubicBezTo>
                  <a:cubicBezTo>
                    <a:pt x="82" y="157"/>
                    <a:pt x="64" y="175"/>
                    <a:pt x="41" y="175"/>
                  </a:cubicBezTo>
                  <a:cubicBezTo>
                    <a:pt x="30" y="175"/>
                    <a:pt x="20" y="171"/>
                    <a:pt x="12" y="163"/>
                  </a:cubicBezTo>
                  <a:cubicBezTo>
                    <a:pt x="5" y="156"/>
                    <a:pt x="0" y="146"/>
                    <a:pt x="0" y="1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3" name="Freeform 466"/>
            <p:cNvSpPr/>
            <p:nvPr/>
          </p:nvSpPr>
          <p:spPr bwMode="auto">
            <a:xfrm>
              <a:off x="5635626" y="2449513"/>
              <a:ext cx="285750" cy="744538"/>
            </a:xfrm>
            <a:custGeom>
              <a:gdLst>
                <a:gd name="T0" fmla="*/ 76 w 76"/>
                <a:gd name="T1" fmla="*/ 0 h 198"/>
                <a:gd name="T2" fmla="*/ 76 w 76"/>
                <a:gd name="T3" fmla="*/ 198 h 198"/>
                <a:gd name="T4" fmla="*/ 51 w 76"/>
                <a:gd name="T5" fmla="*/ 198 h 198"/>
                <a:gd name="T6" fmla="*/ 0 w 76"/>
                <a:gd name="T7" fmla="*/ 157 h 198"/>
                <a:gd name="T8" fmla="*/ 0 w 76"/>
                <a:gd name="T9" fmla="*/ 40 h 198"/>
                <a:gd name="T10" fmla="*/ 51 w 76"/>
                <a:gd name="T11" fmla="*/ 0 h 198"/>
                <a:gd name="T12" fmla="*/ 76 w 76"/>
                <a:gd name="T13" fmla="*/ 0 h 19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0"/>
                  </a:moveTo>
                  <a:cubicBezTo>
                    <a:pt x="76" y="198"/>
                    <a:pt x="76" y="198"/>
                    <a:pt x="76" y="19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23" y="198"/>
                    <a:pt x="0" y="180"/>
                    <a:pt x="0" y="15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23" y="0"/>
                    <a:pt x="51" y="0"/>
                  </a:cubicBez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4" name="Freeform 467"/>
            <p:cNvSpPr/>
            <p:nvPr/>
          </p:nvSpPr>
          <p:spPr bwMode="auto">
            <a:xfrm>
              <a:off x="3951288" y="1539876"/>
              <a:ext cx="571500" cy="587375"/>
            </a:xfrm>
            <a:custGeom>
              <a:gdLst>
                <a:gd name="T0" fmla="*/ 140 w 152"/>
                <a:gd name="T1" fmla="*/ 82 h 156"/>
                <a:gd name="T2" fmla="*/ 152 w 152"/>
                <a:gd name="T3" fmla="*/ 111 h 156"/>
                <a:gd name="T4" fmla="*/ 140 w 152"/>
                <a:gd name="T5" fmla="*/ 140 h 156"/>
                <a:gd name="T6" fmla="*/ 82 w 152"/>
                <a:gd name="T7" fmla="*/ 140 h 156"/>
                <a:gd name="T8" fmla="*/ 16 w 152"/>
                <a:gd name="T9" fmla="*/ 74 h 156"/>
                <a:gd name="T10" fmla="*/ 16 w 152"/>
                <a:gd name="T11" fmla="*/ 16 h 156"/>
                <a:gd name="T12" fmla="*/ 74 w 152"/>
                <a:gd name="T13" fmla="*/ 16 h 156"/>
                <a:gd name="T14" fmla="*/ 140 w 152"/>
                <a:gd name="T15" fmla="*/ 82 h 1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40" y="82"/>
                  </a:moveTo>
                  <a:cubicBezTo>
                    <a:pt x="148" y="90"/>
                    <a:pt x="152" y="100"/>
                    <a:pt x="152" y="111"/>
                  </a:cubicBezTo>
                  <a:cubicBezTo>
                    <a:pt x="152" y="121"/>
                    <a:pt x="148" y="132"/>
                    <a:pt x="140" y="140"/>
                  </a:cubicBezTo>
                  <a:cubicBezTo>
                    <a:pt x="124" y="156"/>
                    <a:pt x="98" y="156"/>
                    <a:pt x="82" y="140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0" y="58"/>
                    <a:pt x="0" y="32"/>
                    <a:pt x="16" y="16"/>
                  </a:cubicBezTo>
                  <a:cubicBezTo>
                    <a:pt x="32" y="0"/>
                    <a:pt x="58" y="0"/>
                    <a:pt x="74" y="16"/>
                  </a:cubicBezTo>
                  <a:lnTo>
                    <a:pt x="14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5" name="Freeform 468"/>
            <p:cNvSpPr/>
            <p:nvPr/>
          </p:nvSpPr>
          <p:spPr bwMode="auto">
            <a:xfrm>
              <a:off x="3294063" y="3122613"/>
              <a:ext cx="657225" cy="307975"/>
            </a:xfrm>
            <a:custGeom>
              <a:gdLst>
                <a:gd name="T0" fmla="*/ 134 w 175"/>
                <a:gd name="T1" fmla="*/ 0 h 82"/>
                <a:gd name="T2" fmla="*/ 175 w 175"/>
                <a:gd name="T3" fmla="*/ 41 h 82"/>
                <a:gd name="T4" fmla="*/ 134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4 w 175"/>
                <a:gd name="T15" fmla="*/ 0 h 8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4" y="0"/>
                  </a:moveTo>
                  <a:cubicBezTo>
                    <a:pt x="156" y="0"/>
                    <a:pt x="175" y="19"/>
                    <a:pt x="175" y="41"/>
                  </a:cubicBezTo>
                  <a:cubicBezTo>
                    <a:pt x="175" y="64"/>
                    <a:pt x="156" y="82"/>
                    <a:pt x="134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8" y="82"/>
                    <a:pt x="0" y="64"/>
                    <a:pt x="0" y="41"/>
                  </a:cubicBezTo>
                  <a:cubicBezTo>
                    <a:pt x="0" y="30"/>
                    <a:pt x="4" y="20"/>
                    <a:pt x="12" y="12"/>
                  </a:cubicBezTo>
                  <a:cubicBezTo>
                    <a:pt x="19" y="5"/>
                    <a:pt x="29" y="0"/>
                    <a:pt x="41" y="0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lstStyle/>
            <a:p>
              <a:pPr defTabSz="962660" fontAlgn="auto">
                <a:spcBef>
                  <a:spcPct val="0"/>
                </a:spcBef>
                <a:spcAft>
                  <a:spcPct val="0"/>
                </a:spcAft>
              </a:pPr>
              <a:endParaRPr lang="zh-CN" altLang="en-US" sz="2005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8860400" y="1138572"/>
            <a:ext cx="2079068" cy="466663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8860400" y="1625384"/>
            <a:ext cx="2842328" cy="727504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860400" y="2634596"/>
            <a:ext cx="2079068" cy="466663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8860400" y="3121408"/>
            <a:ext cx="2842328" cy="727504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8860400" y="4009652"/>
            <a:ext cx="2079068" cy="466663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8860400" y="4496465"/>
            <a:ext cx="2842328" cy="727504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860400" y="5406874"/>
            <a:ext cx="2079068" cy="466663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8860400" y="5893687"/>
            <a:ext cx="2842328" cy="727504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2" name="Picture 2" descr="C:\Users\Administrator\Desktop\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8656" y="2561488"/>
            <a:ext cx="5595520" cy="31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组合 57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59" name="矩形 58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3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3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/>
      <p:bldP spid="68" grpId="0" animBg="1"/>
      <p:bldP spid="76" grpId="0" animBg="1"/>
      <p:bldP spid="77" grpId="0" animBg="1"/>
      <p:bldP spid="84" grpId="0" animBg="1"/>
      <p:bldP spid="120" grpId="0" animBg="1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9" name="Oval 78"/>
          <p:cNvSpPr/>
          <p:nvPr/>
        </p:nvSpPr>
        <p:spPr>
          <a:xfrm>
            <a:off x="1483510" y="2263518"/>
            <a:ext cx="337981" cy="3379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946907" y="2117184"/>
            <a:ext cx="2374424" cy="619486"/>
            <a:chOff x="8508023" y="2145341"/>
            <a:chExt cx="1920590" cy="587430"/>
          </a:xfrm>
        </p:grpSpPr>
        <p:sp>
          <p:nvSpPr>
            <p:cNvPr id="81" name="TextBox 80"/>
            <p:cNvSpPr txBox="1"/>
            <p:nvPr/>
          </p:nvSpPr>
          <p:spPr>
            <a:xfrm>
              <a:off x="8512721" y="2145341"/>
              <a:ext cx="1165915" cy="311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508023" y="2365040"/>
              <a:ext cx="1920590" cy="367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lang="en-GB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3" name="Oval 82"/>
          <p:cNvSpPr/>
          <p:nvPr/>
        </p:nvSpPr>
        <p:spPr>
          <a:xfrm>
            <a:off x="1483510" y="3374474"/>
            <a:ext cx="337981" cy="3379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936631" y="3229104"/>
            <a:ext cx="2384697" cy="618523"/>
            <a:chOff x="8499713" y="2146254"/>
            <a:chExt cx="1928900" cy="586517"/>
          </a:xfrm>
        </p:grpSpPr>
        <p:sp>
          <p:nvSpPr>
            <p:cNvPr id="85" name="TextBox 84"/>
            <p:cNvSpPr txBox="1"/>
            <p:nvPr/>
          </p:nvSpPr>
          <p:spPr>
            <a:xfrm>
              <a:off x="8499713" y="2146254"/>
              <a:ext cx="1165915" cy="311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508023" y="2365040"/>
              <a:ext cx="1920590" cy="367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lang="en-GB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7" name="Oval 86"/>
          <p:cNvSpPr/>
          <p:nvPr/>
        </p:nvSpPr>
        <p:spPr>
          <a:xfrm>
            <a:off x="8890204" y="3268658"/>
            <a:ext cx="337981" cy="3379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9343326" y="3133214"/>
            <a:ext cx="2374423" cy="608593"/>
            <a:chOff x="8508023" y="2155668"/>
            <a:chExt cx="1920590" cy="577101"/>
          </a:xfrm>
        </p:grpSpPr>
        <p:sp>
          <p:nvSpPr>
            <p:cNvPr id="89" name="TextBox 88"/>
            <p:cNvSpPr txBox="1"/>
            <p:nvPr/>
          </p:nvSpPr>
          <p:spPr>
            <a:xfrm>
              <a:off x="8513333" y="2155668"/>
              <a:ext cx="1165916" cy="311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8508023" y="2365038"/>
              <a:ext cx="1920590" cy="367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lang="en-GB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91" name="Oval 90"/>
          <p:cNvSpPr/>
          <p:nvPr/>
        </p:nvSpPr>
        <p:spPr>
          <a:xfrm>
            <a:off x="8890204" y="4379614"/>
            <a:ext cx="337981" cy="3379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9353599" y="4200883"/>
            <a:ext cx="2374424" cy="651878"/>
            <a:chOff x="8508023" y="2114625"/>
            <a:chExt cx="1920590" cy="618148"/>
          </a:xfrm>
        </p:grpSpPr>
        <p:sp>
          <p:nvSpPr>
            <p:cNvPr id="93" name="TextBox 92"/>
            <p:cNvSpPr txBox="1"/>
            <p:nvPr/>
          </p:nvSpPr>
          <p:spPr>
            <a:xfrm>
              <a:off x="8509284" y="2114625"/>
              <a:ext cx="1165915" cy="311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508023" y="2365041"/>
              <a:ext cx="1920590" cy="367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lang="en-GB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95" name="Oval 94"/>
          <p:cNvSpPr/>
          <p:nvPr/>
        </p:nvSpPr>
        <p:spPr>
          <a:xfrm>
            <a:off x="1483510" y="4485430"/>
            <a:ext cx="337981" cy="3379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1936632" y="4365482"/>
            <a:ext cx="2374423" cy="593092"/>
            <a:chOff x="8508023" y="2170368"/>
            <a:chExt cx="1920590" cy="562404"/>
          </a:xfrm>
        </p:grpSpPr>
        <p:sp>
          <p:nvSpPr>
            <p:cNvPr id="97" name="TextBox 96"/>
            <p:cNvSpPr txBox="1"/>
            <p:nvPr/>
          </p:nvSpPr>
          <p:spPr>
            <a:xfrm>
              <a:off x="8512864" y="2170368"/>
              <a:ext cx="1165916" cy="311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8508023" y="2365040"/>
              <a:ext cx="1920590" cy="367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</a:t>
              </a:r>
              <a:endParaRPr lang="en-GB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09680" y="2351315"/>
            <a:ext cx="4290252" cy="4464308"/>
            <a:chOff x="6531732" y="1844629"/>
            <a:chExt cx="4807875" cy="5002933"/>
          </a:xfrm>
        </p:grpSpPr>
        <p:grpSp>
          <p:nvGrpSpPr>
            <p:cNvPr id="99" name="Group 98"/>
            <p:cNvGrpSpPr/>
            <p:nvPr/>
          </p:nvGrpSpPr>
          <p:grpSpPr>
            <a:xfrm>
              <a:off x="8211059" y="3333470"/>
              <a:ext cx="1495699" cy="3514092"/>
              <a:chOff x="8211059" y="3333470"/>
              <a:chExt cx="1495699" cy="3514092"/>
            </a:xfrm>
          </p:grpSpPr>
          <p:sp>
            <p:nvSpPr>
              <p:cNvPr id="100" name="Oval 5"/>
              <p:cNvSpPr>
                <a:spLocks noChangeArrowheads="1"/>
              </p:cNvSpPr>
              <p:nvPr/>
            </p:nvSpPr>
            <p:spPr bwMode="auto">
              <a:xfrm>
                <a:off x="8311636" y="3445476"/>
                <a:ext cx="1247305" cy="124806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Freeform 9"/>
              <p:cNvSpPr>
                <a:spLocks noEditPoints="1"/>
              </p:cNvSpPr>
              <p:nvPr/>
            </p:nvSpPr>
            <p:spPr bwMode="auto">
              <a:xfrm>
                <a:off x="8211059" y="3333470"/>
                <a:ext cx="1449220" cy="1621420"/>
              </a:xfrm>
              <a:custGeom>
                <a:gdLst>
                  <a:gd name="T0" fmla="*/ 804 w 804"/>
                  <a:gd name="T1" fmla="*/ 402 h 900"/>
                  <a:gd name="T2" fmla="*/ 402 w 804"/>
                  <a:gd name="T3" fmla="*/ 0 h 900"/>
                  <a:gd name="T4" fmla="*/ 0 w 804"/>
                  <a:gd name="T5" fmla="*/ 402 h 900"/>
                  <a:gd name="T6" fmla="*/ 333 w 804"/>
                  <a:gd name="T7" fmla="*/ 798 h 900"/>
                  <a:gd name="T8" fmla="*/ 333 w 804"/>
                  <a:gd name="T9" fmla="*/ 900 h 900"/>
                  <a:gd name="T10" fmla="*/ 471 w 804"/>
                  <a:gd name="T11" fmla="*/ 900 h 900"/>
                  <a:gd name="T12" fmla="*/ 471 w 804"/>
                  <a:gd name="T13" fmla="*/ 798 h 900"/>
                  <a:gd name="T14" fmla="*/ 804 w 804"/>
                  <a:gd name="T15" fmla="*/ 402 h 900"/>
                  <a:gd name="T16" fmla="*/ 402 w 804"/>
                  <a:gd name="T17" fmla="*/ 704 h 900"/>
                  <a:gd name="T18" fmla="*/ 100 w 804"/>
                  <a:gd name="T19" fmla="*/ 402 h 900"/>
                  <a:gd name="T20" fmla="*/ 402 w 804"/>
                  <a:gd name="T21" fmla="*/ 100 h 900"/>
                  <a:gd name="T22" fmla="*/ 704 w 804"/>
                  <a:gd name="T23" fmla="*/ 402 h 900"/>
                  <a:gd name="T24" fmla="*/ 402 w 804"/>
                  <a:gd name="T25" fmla="*/ 704 h 9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4" h="900">
                    <a:moveTo>
                      <a:pt x="804" y="402"/>
                    </a:moveTo>
                    <a:cubicBezTo>
                      <a:pt x="804" y="180"/>
                      <a:pt x="624" y="0"/>
                      <a:pt x="402" y="0"/>
                    </a:cubicBezTo>
                    <a:cubicBezTo>
                      <a:pt x="180" y="0"/>
                      <a:pt x="0" y="180"/>
                      <a:pt x="0" y="402"/>
                    </a:cubicBezTo>
                    <a:cubicBezTo>
                      <a:pt x="0" y="600"/>
                      <a:pt x="144" y="765"/>
                      <a:pt x="333" y="798"/>
                    </a:cubicBezTo>
                    <a:cubicBezTo>
                      <a:pt x="333" y="900"/>
                      <a:pt x="333" y="900"/>
                      <a:pt x="333" y="900"/>
                    </a:cubicBezTo>
                    <a:cubicBezTo>
                      <a:pt x="471" y="900"/>
                      <a:pt x="471" y="900"/>
                      <a:pt x="471" y="900"/>
                    </a:cubicBezTo>
                    <a:cubicBezTo>
                      <a:pt x="471" y="798"/>
                      <a:pt x="471" y="798"/>
                      <a:pt x="471" y="798"/>
                    </a:cubicBezTo>
                    <a:cubicBezTo>
                      <a:pt x="660" y="765"/>
                      <a:pt x="804" y="600"/>
                      <a:pt x="804" y="402"/>
                    </a:cubicBezTo>
                    <a:close/>
                    <a:moveTo>
                      <a:pt x="402" y="704"/>
                    </a:moveTo>
                    <a:cubicBezTo>
                      <a:pt x="235" y="704"/>
                      <a:pt x="100" y="569"/>
                      <a:pt x="100" y="402"/>
                    </a:cubicBezTo>
                    <a:cubicBezTo>
                      <a:pt x="100" y="235"/>
                      <a:pt x="235" y="100"/>
                      <a:pt x="402" y="100"/>
                    </a:cubicBezTo>
                    <a:cubicBezTo>
                      <a:pt x="569" y="100"/>
                      <a:pt x="704" y="235"/>
                      <a:pt x="704" y="402"/>
                    </a:cubicBezTo>
                    <a:cubicBezTo>
                      <a:pt x="704" y="569"/>
                      <a:pt x="569" y="704"/>
                      <a:pt x="402" y="70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Rectangle 10"/>
              <p:cNvSpPr>
                <a:spLocks noChangeArrowheads="1"/>
              </p:cNvSpPr>
              <p:nvPr/>
            </p:nvSpPr>
            <p:spPr bwMode="auto">
              <a:xfrm>
                <a:off x="8780233" y="5629212"/>
                <a:ext cx="668988" cy="998148"/>
              </a:xfrm>
              <a:prstGeom prst="rect">
                <a:avLst/>
              </a:pr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Rectangle 11"/>
              <p:cNvSpPr>
                <a:spLocks noChangeArrowheads="1"/>
              </p:cNvSpPr>
              <p:nvPr/>
            </p:nvSpPr>
            <p:spPr bwMode="auto">
              <a:xfrm>
                <a:off x="8780233" y="5629212"/>
                <a:ext cx="668988" cy="998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8470883" y="6174765"/>
                <a:ext cx="970718" cy="672797"/>
              </a:xfrm>
              <a:prstGeom prst="rect">
                <a:avLst/>
              </a:pr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Rectangle 13"/>
              <p:cNvSpPr>
                <a:spLocks noChangeArrowheads="1"/>
              </p:cNvSpPr>
              <p:nvPr/>
            </p:nvSpPr>
            <p:spPr bwMode="auto">
              <a:xfrm>
                <a:off x="8470883" y="6174765"/>
                <a:ext cx="970718" cy="672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Freeform 14"/>
              <p:cNvSpPr/>
              <p:nvPr/>
            </p:nvSpPr>
            <p:spPr bwMode="auto">
              <a:xfrm>
                <a:off x="8221727" y="5102707"/>
                <a:ext cx="1227494" cy="1168062"/>
              </a:xfrm>
              <a:custGeom>
                <a:gdLst>
                  <a:gd name="T0" fmla="*/ 0 w 681"/>
                  <a:gd name="T1" fmla="*/ 110 h 648"/>
                  <a:gd name="T2" fmla="*/ 109 w 681"/>
                  <a:gd name="T3" fmla="*/ 0 h 648"/>
                  <a:gd name="T4" fmla="*/ 571 w 681"/>
                  <a:gd name="T5" fmla="*/ 0 h 648"/>
                  <a:gd name="T6" fmla="*/ 681 w 681"/>
                  <a:gd name="T7" fmla="*/ 110 h 648"/>
                  <a:gd name="T8" fmla="*/ 681 w 681"/>
                  <a:gd name="T9" fmla="*/ 538 h 648"/>
                  <a:gd name="T10" fmla="*/ 571 w 681"/>
                  <a:gd name="T11" fmla="*/ 648 h 648"/>
                  <a:gd name="T12" fmla="*/ 109 w 681"/>
                  <a:gd name="T13" fmla="*/ 648 h 648"/>
                  <a:gd name="T14" fmla="*/ 0 w 681"/>
                  <a:gd name="T15" fmla="*/ 538 h 648"/>
                  <a:gd name="T16" fmla="*/ 0 w 681"/>
                  <a:gd name="T17" fmla="*/ 110 h 64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1" h="648">
                    <a:moveTo>
                      <a:pt x="0" y="110"/>
                    </a:moveTo>
                    <a:cubicBezTo>
                      <a:pt x="0" y="49"/>
                      <a:pt x="49" y="0"/>
                      <a:pt x="109" y="0"/>
                    </a:cubicBezTo>
                    <a:cubicBezTo>
                      <a:pt x="571" y="0"/>
                      <a:pt x="571" y="0"/>
                      <a:pt x="571" y="0"/>
                    </a:cubicBezTo>
                    <a:cubicBezTo>
                      <a:pt x="632" y="0"/>
                      <a:pt x="681" y="49"/>
                      <a:pt x="681" y="110"/>
                    </a:cubicBezTo>
                    <a:cubicBezTo>
                      <a:pt x="681" y="538"/>
                      <a:pt x="681" y="538"/>
                      <a:pt x="681" y="538"/>
                    </a:cubicBezTo>
                    <a:cubicBezTo>
                      <a:pt x="681" y="598"/>
                      <a:pt x="632" y="648"/>
                      <a:pt x="571" y="648"/>
                    </a:cubicBezTo>
                    <a:cubicBezTo>
                      <a:pt x="109" y="648"/>
                      <a:pt x="109" y="648"/>
                      <a:pt x="109" y="648"/>
                    </a:cubicBezTo>
                    <a:cubicBezTo>
                      <a:pt x="49" y="648"/>
                      <a:pt x="0" y="598"/>
                      <a:pt x="0" y="538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Rectangle 15"/>
              <p:cNvSpPr>
                <a:spLocks noChangeArrowheads="1"/>
              </p:cNvSpPr>
              <p:nvPr/>
            </p:nvSpPr>
            <p:spPr bwMode="auto">
              <a:xfrm>
                <a:off x="8762708" y="4954890"/>
                <a:ext cx="371067" cy="10530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Rectangle 16"/>
              <p:cNvSpPr>
                <a:spLocks noChangeArrowheads="1"/>
              </p:cNvSpPr>
              <p:nvPr/>
            </p:nvSpPr>
            <p:spPr bwMode="auto">
              <a:xfrm>
                <a:off x="8762708" y="4954890"/>
                <a:ext cx="371067" cy="1053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Freeform 17"/>
              <p:cNvSpPr/>
              <p:nvPr/>
            </p:nvSpPr>
            <p:spPr bwMode="auto">
              <a:xfrm>
                <a:off x="8854142" y="4858123"/>
                <a:ext cx="793185" cy="491454"/>
              </a:xfrm>
              <a:custGeom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18"/>
              <p:cNvSpPr/>
              <p:nvPr/>
            </p:nvSpPr>
            <p:spPr bwMode="auto">
              <a:xfrm>
                <a:off x="9344834" y="5670357"/>
                <a:ext cx="361924" cy="641558"/>
              </a:xfrm>
              <a:custGeom>
                <a:gdLst>
                  <a:gd name="T0" fmla="*/ 57 w 201"/>
                  <a:gd name="T1" fmla="*/ 356 h 356"/>
                  <a:gd name="T2" fmla="*/ 163 w 201"/>
                  <a:gd name="T3" fmla="*/ 119 h 356"/>
                  <a:gd name="T4" fmla="*/ 0 w 201"/>
                  <a:gd name="T5" fmla="*/ 164 h 356"/>
                  <a:gd name="T6" fmla="*/ 57 w 201"/>
                  <a:gd name="T7" fmla="*/ 356 h 35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356">
                    <a:moveTo>
                      <a:pt x="57" y="356"/>
                    </a:moveTo>
                    <a:cubicBezTo>
                      <a:pt x="57" y="356"/>
                      <a:pt x="201" y="219"/>
                      <a:pt x="163" y="119"/>
                    </a:cubicBezTo>
                    <a:cubicBezTo>
                      <a:pt x="118" y="0"/>
                      <a:pt x="0" y="164"/>
                      <a:pt x="0" y="164"/>
                    </a:cubicBezTo>
                    <a:cubicBezTo>
                      <a:pt x="57" y="356"/>
                      <a:pt x="57" y="356"/>
                      <a:pt x="57" y="356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19"/>
              <p:cNvSpPr/>
              <p:nvPr/>
            </p:nvSpPr>
            <p:spPr bwMode="auto">
              <a:xfrm>
                <a:off x="8839665" y="5102707"/>
                <a:ext cx="52574" cy="0"/>
              </a:xfrm>
              <a:custGeom>
                <a:gdLst>
                  <a:gd name="T0" fmla="*/ 29 w 29"/>
                  <a:gd name="T1" fmla="*/ 0 w 29"/>
                  <a:gd name="T2" fmla="*/ 0 w 29"/>
                  <a:gd name="T3" fmla="*/ 29 w 29"/>
                  <a:gd name="T4" fmla="*/ 29 w 29"/>
                </a:gdLst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8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Rectangle 20"/>
              <p:cNvSpPr>
                <a:spLocks noChangeArrowheads="1"/>
              </p:cNvSpPr>
              <p:nvPr/>
            </p:nvSpPr>
            <p:spPr bwMode="auto">
              <a:xfrm>
                <a:off x="9441601" y="6627360"/>
                <a:ext cx="7619" cy="220202"/>
              </a:xfrm>
              <a:prstGeom prst="rect">
                <a:avLst/>
              </a:pr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Rectangle 21"/>
              <p:cNvSpPr>
                <a:spLocks noChangeArrowheads="1"/>
              </p:cNvSpPr>
              <p:nvPr/>
            </p:nvSpPr>
            <p:spPr bwMode="auto">
              <a:xfrm>
                <a:off x="9441601" y="6627360"/>
                <a:ext cx="7619" cy="220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22"/>
              <p:cNvSpPr/>
              <p:nvPr/>
            </p:nvSpPr>
            <p:spPr bwMode="auto">
              <a:xfrm>
                <a:off x="9441601" y="6290580"/>
                <a:ext cx="7619" cy="336780"/>
              </a:xfrm>
              <a:custGeom>
                <a:gdLst>
                  <a:gd name="T0" fmla="*/ 0 w 4"/>
                  <a:gd name="T1" fmla="*/ 0 h 187"/>
                  <a:gd name="T2" fmla="*/ 0 w 4"/>
                  <a:gd name="T3" fmla="*/ 187 h 187"/>
                  <a:gd name="T4" fmla="*/ 4 w 4"/>
                  <a:gd name="T5" fmla="*/ 187 h 187"/>
                  <a:gd name="T6" fmla="*/ 4 w 4"/>
                  <a:gd name="T7" fmla="*/ 12 h 187"/>
                  <a:gd name="T8" fmla="*/ 3 w 4"/>
                  <a:gd name="T9" fmla="*/ 12 h 187"/>
                  <a:gd name="T10" fmla="*/ 0 w 4"/>
                  <a:gd name="T11" fmla="*/ 0 h 18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87">
                    <a:moveTo>
                      <a:pt x="0" y="0"/>
                    </a:moveTo>
                    <a:cubicBezTo>
                      <a:pt x="0" y="187"/>
                      <a:pt x="0" y="187"/>
                      <a:pt x="0" y="187"/>
                    </a:cubicBezTo>
                    <a:cubicBezTo>
                      <a:pt x="4" y="187"/>
                      <a:pt x="4" y="187"/>
                      <a:pt x="4" y="187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D9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23"/>
              <p:cNvSpPr/>
              <p:nvPr/>
            </p:nvSpPr>
            <p:spPr bwMode="auto">
              <a:xfrm>
                <a:off x="8955480" y="6189242"/>
                <a:ext cx="486121" cy="658320"/>
              </a:xfrm>
              <a:custGeom>
                <a:gdLst>
                  <a:gd name="T0" fmla="*/ 253 w 270"/>
                  <a:gd name="T1" fmla="*/ 0 h 365"/>
                  <a:gd name="T2" fmla="*/ 164 w 270"/>
                  <a:gd name="T3" fmla="*/ 45 h 365"/>
                  <a:gd name="T4" fmla="*/ 0 w 270"/>
                  <a:gd name="T5" fmla="*/ 45 h 365"/>
                  <a:gd name="T6" fmla="*/ 0 w 270"/>
                  <a:gd name="T7" fmla="*/ 365 h 365"/>
                  <a:gd name="T8" fmla="*/ 270 w 270"/>
                  <a:gd name="T9" fmla="*/ 365 h 365"/>
                  <a:gd name="T10" fmla="*/ 270 w 270"/>
                  <a:gd name="T11" fmla="*/ 243 h 365"/>
                  <a:gd name="T12" fmla="*/ 270 w 270"/>
                  <a:gd name="T13" fmla="*/ 56 h 365"/>
                  <a:gd name="T14" fmla="*/ 253 w 270"/>
                  <a:gd name="T15" fmla="*/ 0 h 36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" h="365">
                    <a:moveTo>
                      <a:pt x="253" y="0"/>
                    </a:moveTo>
                    <a:cubicBezTo>
                      <a:pt x="233" y="27"/>
                      <a:pt x="201" y="45"/>
                      <a:pt x="164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270" y="365"/>
                      <a:pt x="270" y="365"/>
                      <a:pt x="270" y="365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56"/>
                      <a:pt x="270" y="56"/>
                      <a:pt x="270" y="56"/>
                    </a:cubicBezTo>
                    <a:cubicBezTo>
                      <a:pt x="253" y="0"/>
                      <a:pt x="253" y="0"/>
                      <a:pt x="25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24"/>
              <p:cNvSpPr/>
              <p:nvPr/>
            </p:nvSpPr>
            <p:spPr bwMode="auto">
              <a:xfrm>
                <a:off x="8955480" y="6126762"/>
                <a:ext cx="455644" cy="144008"/>
              </a:xfrm>
              <a:custGeom>
                <a:gdLst>
                  <a:gd name="T0" fmla="*/ 243 w 253"/>
                  <a:gd name="T1" fmla="*/ 0 h 80"/>
                  <a:gd name="T2" fmla="*/ 75 w 253"/>
                  <a:gd name="T3" fmla="*/ 57 h 80"/>
                  <a:gd name="T4" fmla="*/ 48 w 253"/>
                  <a:gd name="T5" fmla="*/ 61 h 80"/>
                  <a:gd name="T6" fmla="*/ 0 w 253"/>
                  <a:gd name="T7" fmla="*/ 46 h 80"/>
                  <a:gd name="T8" fmla="*/ 0 w 253"/>
                  <a:gd name="T9" fmla="*/ 80 h 80"/>
                  <a:gd name="T10" fmla="*/ 164 w 253"/>
                  <a:gd name="T11" fmla="*/ 80 h 80"/>
                  <a:gd name="T12" fmla="*/ 253 w 253"/>
                  <a:gd name="T13" fmla="*/ 35 h 80"/>
                  <a:gd name="T14" fmla="*/ 243 w 253"/>
                  <a:gd name="T15" fmla="*/ 0 h 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3" h="80">
                    <a:moveTo>
                      <a:pt x="243" y="0"/>
                    </a:moveTo>
                    <a:cubicBezTo>
                      <a:pt x="75" y="57"/>
                      <a:pt x="75" y="57"/>
                      <a:pt x="75" y="57"/>
                    </a:cubicBezTo>
                    <a:cubicBezTo>
                      <a:pt x="66" y="59"/>
                      <a:pt x="57" y="61"/>
                      <a:pt x="48" y="61"/>
                    </a:cubicBezTo>
                    <a:cubicBezTo>
                      <a:pt x="31" y="61"/>
                      <a:pt x="14" y="55"/>
                      <a:pt x="0" y="4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201" y="80"/>
                      <a:pt x="233" y="62"/>
                      <a:pt x="253" y="35"/>
                    </a:cubicBezTo>
                    <a:cubicBezTo>
                      <a:pt x="243" y="0"/>
                      <a:pt x="243" y="0"/>
                      <a:pt x="24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25"/>
              <p:cNvSpPr>
                <a:spLocks noEditPoints="1"/>
              </p:cNvSpPr>
              <p:nvPr/>
            </p:nvSpPr>
            <p:spPr bwMode="auto">
              <a:xfrm>
                <a:off x="8955480" y="5313766"/>
                <a:ext cx="55622" cy="645368"/>
              </a:xfrm>
              <a:custGeom>
                <a:gdLst>
                  <a:gd name="T0" fmla="*/ 0 w 31"/>
                  <a:gd name="T1" fmla="*/ 336 h 358"/>
                  <a:gd name="T2" fmla="*/ 0 w 31"/>
                  <a:gd name="T3" fmla="*/ 358 h 358"/>
                  <a:gd name="T4" fmla="*/ 22 w 31"/>
                  <a:gd name="T5" fmla="*/ 348 h 358"/>
                  <a:gd name="T6" fmla="*/ 31 w 31"/>
                  <a:gd name="T7" fmla="*/ 345 h 358"/>
                  <a:gd name="T8" fmla="*/ 0 w 31"/>
                  <a:gd name="T9" fmla="*/ 336 h 358"/>
                  <a:gd name="T10" fmla="*/ 0 w 31"/>
                  <a:gd name="T11" fmla="*/ 169 h 358"/>
                  <a:gd name="T12" fmla="*/ 0 w 31"/>
                  <a:gd name="T13" fmla="*/ 186 h 358"/>
                  <a:gd name="T14" fmla="*/ 12 w 31"/>
                  <a:gd name="T15" fmla="*/ 181 h 358"/>
                  <a:gd name="T16" fmla="*/ 25 w 31"/>
                  <a:gd name="T17" fmla="*/ 177 h 358"/>
                  <a:gd name="T18" fmla="*/ 0 w 31"/>
                  <a:gd name="T19" fmla="*/ 169 h 358"/>
                  <a:gd name="T20" fmla="*/ 0 w 31"/>
                  <a:gd name="T21" fmla="*/ 0 h 358"/>
                  <a:gd name="T22" fmla="*/ 0 w 31"/>
                  <a:gd name="T23" fmla="*/ 18 h 358"/>
                  <a:gd name="T24" fmla="*/ 12 w 31"/>
                  <a:gd name="T25" fmla="*/ 14 h 358"/>
                  <a:gd name="T26" fmla="*/ 27 w 31"/>
                  <a:gd name="T27" fmla="*/ 9 h 358"/>
                  <a:gd name="T28" fmla="*/ 0 w 31"/>
                  <a:gd name="T29" fmla="*/ 0 h 35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358">
                    <a:moveTo>
                      <a:pt x="0" y="336"/>
                    </a:moveTo>
                    <a:cubicBezTo>
                      <a:pt x="0" y="358"/>
                      <a:pt x="0" y="358"/>
                      <a:pt x="0" y="358"/>
                    </a:cubicBezTo>
                    <a:cubicBezTo>
                      <a:pt x="7" y="354"/>
                      <a:pt x="14" y="350"/>
                      <a:pt x="22" y="348"/>
                    </a:cubicBezTo>
                    <a:cubicBezTo>
                      <a:pt x="31" y="345"/>
                      <a:pt x="31" y="345"/>
                      <a:pt x="31" y="345"/>
                    </a:cubicBezTo>
                    <a:cubicBezTo>
                      <a:pt x="20" y="344"/>
                      <a:pt x="10" y="341"/>
                      <a:pt x="0" y="336"/>
                    </a:cubicBezTo>
                    <a:moveTo>
                      <a:pt x="0" y="169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4" y="184"/>
                      <a:pt x="8" y="182"/>
                      <a:pt x="12" y="181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16" y="175"/>
                      <a:pt x="8" y="173"/>
                      <a:pt x="0" y="169"/>
                    </a:cubicBezTo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4" y="17"/>
                      <a:pt x="8" y="15"/>
                      <a:pt x="12" y="14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18" y="7"/>
                      <a:pt x="9" y="4"/>
                      <a:pt x="0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Freeform 26"/>
              <p:cNvSpPr>
                <a:spLocks noEditPoints="1"/>
              </p:cNvSpPr>
              <p:nvPr/>
            </p:nvSpPr>
            <p:spPr bwMode="auto">
              <a:xfrm>
                <a:off x="9465221" y="5885225"/>
                <a:ext cx="172962" cy="410689"/>
              </a:xfrm>
              <a:custGeom>
                <a:gdLst>
                  <a:gd name="T0" fmla="*/ 63 w 96"/>
                  <a:gd name="T1" fmla="*/ 148 h 228"/>
                  <a:gd name="T2" fmla="*/ 0 w 96"/>
                  <a:gd name="T3" fmla="*/ 228 h 228"/>
                  <a:gd name="T4" fmla="*/ 63 w 96"/>
                  <a:gd name="T5" fmla="*/ 148 h 228"/>
                  <a:gd name="T6" fmla="*/ 63 w 96"/>
                  <a:gd name="T7" fmla="*/ 148 h 228"/>
                  <a:gd name="T8" fmla="*/ 63 w 96"/>
                  <a:gd name="T9" fmla="*/ 148 h 228"/>
                  <a:gd name="T10" fmla="*/ 63 w 96"/>
                  <a:gd name="T11" fmla="*/ 148 h 228"/>
                  <a:gd name="T12" fmla="*/ 63 w 96"/>
                  <a:gd name="T13" fmla="*/ 148 h 228"/>
                  <a:gd name="T14" fmla="*/ 63 w 96"/>
                  <a:gd name="T15" fmla="*/ 148 h 228"/>
                  <a:gd name="T16" fmla="*/ 63 w 96"/>
                  <a:gd name="T17" fmla="*/ 148 h 228"/>
                  <a:gd name="T18" fmla="*/ 96 w 96"/>
                  <a:gd name="T19" fmla="*/ 1 h 228"/>
                  <a:gd name="T20" fmla="*/ 96 w 96"/>
                  <a:gd name="T21" fmla="*/ 1 h 228"/>
                  <a:gd name="T22" fmla="*/ 96 w 96"/>
                  <a:gd name="T23" fmla="*/ 1 h 228"/>
                  <a:gd name="T24" fmla="*/ 96 w 96"/>
                  <a:gd name="T25" fmla="*/ 0 h 228"/>
                  <a:gd name="T26" fmla="*/ 96 w 96"/>
                  <a:gd name="T27" fmla="*/ 0 h 228"/>
                  <a:gd name="T28" fmla="*/ 96 w 96"/>
                  <a:gd name="T29" fmla="*/ 0 h 228"/>
                  <a:gd name="T30" fmla="*/ 96 w 96"/>
                  <a:gd name="T31" fmla="*/ 0 h 228"/>
                  <a:gd name="T32" fmla="*/ 96 w 96"/>
                  <a:gd name="T33" fmla="*/ 0 h 228"/>
                  <a:gd name="T34" fmla="*/ 96 w 96"/>
                  <a:gd name="T35" fmla="*/ 0 h 228"/>
                  <a:gd name="T36" fmla="*/ 96 w 96"/>
                  <a:gd name="T37" fmla="*/ 0 h 228"/>
                  <a:gd name="T38" fmla="*/ 96 w 96"/>
                  <a:gd name="T39" fmla="*/ 0 h 228"/>
                  <a:gd name="T40" fmla="*/ 96 w 96"/>
                  <a:gd name="T41" fmla="*/ 0 h 228"/>
                  <a:gd name="T42" fmla="*/ 96 w 96"/>
                  <a:gd name="T43" fmla="*/ 0 h 228"/>
                  <a:gd name="T44" fmla="*/ 96 w 96"/>
                  <a:gd name="T45" fmla="*/ 0 h 228"/>
                  <a:gd name="T46" fmla="*/ 96 w 96"/>
                  <a:gd name="T47" fmla="*/ 0 h 228"/>
                  <a:gd name="T48" fmla="*/ 96 w 96"/>
                  <a:gd name="T49" fmla="*/ 0 h 22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228">
                    <a:moveTo>
                      <a:pt x="63" y="148"/>
                    </a:moveTo>
                    <a:cubicBezTo>
                      <a:pt x="40" y="184"/>
                      <a:pt x="13" y="213"/>
                      <a:pt x="0" y="228"/>
                    </a:cubicBezTo>
                    <a:cubicBezTo>
                      <a:pt x="13" y="213"/>
                      <a:pt x="40" y="184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96" y="1"/>
                    </a:moveTo>
                    <a:cubicBezTo>
                      <a:pt x="96" y="1"/>
                      <a:pt x="96" y="1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Freeform 27"/>
              <p:cNvSpPr>
                <a:spLocks noEditPoints="1"/>
              </p:cNvSpPr>
              <p:nvPr/>
            </p:nvSpPr>
            <p:spPr bwMode="auto">
              <a:xfrm>
                <a:off x="9393599" y="5834175"/>
                <a:ext cx="277348" cy="477740"/>
              </a:xfrm>
              <a:custGeom>
                <a:gdLst>
                  <a:gd name="T0" fmla="*/ 136 w 154"/>
                  <a:gd name="T1" fmla="*/ 28 h 265"/>
                  <a:gd name="T2" fmla="*/ 141 w 154"/>
                  <a:gd name="T3" fmla="*/ 55 h 265"/>
                  <a:gd name="T4" fmla="*/ 83 w 154"/>
                  <a:gd name="T5" fmla="*/ 135 h 265"/>
                  <a:gd name="T6" fmla="*/ 0 w 154"/>
                  <a:gd name="T7" fmla="*/ 162 h 265"/>
                  <a:gd name="T8" fmla="*/ 10 w 154"/>
                  <a:gd name="T9" fmla="*/ 197 h 265"/>
                  <a:gd name="T10" fmla="*/ 27 w 154"/>
                  <a:gd name="T11" fmla="*/ 253 h 265"/>
                  <a:gd name="T12" fmla="*/ 30 w 154"/>
                  <a:gd name="T13" fmla="*/ 265 h 265"/>
                  <a:gd name="T14" fmla="*/ 31 w 154"/>
                  <a:gd name="T15" fmla="*/ 265 h 265"/>
                  <a:gd name="T16" fmla="*/ 31 w 154"/>
                  <a:gd name="T17" fmla="*/ 265 h 265"/>
                  <a:gd name="T18" fmla="*/ 40 w 154"/>
                  <a:gd name="T19" fmla="*/ 256 h 265"/>
                  <a:gd name="T20" fmla="*/ 103 w 154"/>
                  <a:gd name="T21" fmla="*/ 176 h 265"/>
                  <a:gd name="T22" fmla="*/ 103 w 154"/>
                  <a:gd name="T23" fmla="*/ 176 h 265"/>
                  <a:gd name="T24" fmla="*/ 103 w 154"/>
                  <a:gd name="T25" fmla="*/ 176 h 265"/>
                  <a:gd name="T26" fmla="*/ 103 w 154"/>
                  <a:gd name="T27" fmla="*/ 176 h 265"/>
                  <a:gd name="T28" fmla="*/ 103 w 154"/>
                  <a:gd name="T29" fmla="*/ 176 h 265"/>
                  <a:gd name="T30" fmla="*/ 136 w 154"/>
                  <a:gd name="T31" fmla="*/ 29 h 265"/>
                  <a:gd name="T32" fmla="*/ 136 w 154"/>
                  <a:gd name="T33" fmla="*/ 29 h 265"/>
                  <a:gd name="T34" fmla="*/ 136 w 154"/>
                  <a:gd name="T35" fmla="*/ 28 h 265"/>
                  <a:gd name="T36" fmla="*/ 136 w 154"/>
                  <a:gd name="T37" fmla="*/ 28 h 265"/>
                  <a:gd name="T38" fmla="*/ 136 w 154"/>
                  <a:gd name="T39" fmla="*/ 28 h 265"/>
                  <a:gd name="T40" fmla="*/ 136 w 154"/>
                  <a:gd name="T41" fmla="*/ 28 h 265"/>
                  <a:gd name="T42" fmla="*/ 136 w 154"/>
                  <a:gd name="T43" fmla="*/ 28 h 265"/>
                  <a:gd name="T44" fmla="*/ 136 w 154"/>
                  <a:gd name="T45" fmla="*/ 28 h 265"/>
                  <a:gd name="T46" fmla="*/ 136 w 154"/>
                  <a:gd name="T47" fmla="*/ 28 h 265"/>
                  <a:gd name="T48" fmla="*/ 136 w 154"/>
                  <a:gd name="T49" fmla="*/ 28 h 265"/>
                  <a:gd name="T50" fmla="*/ 121 w 154"/>
                  <a:gd name="T51" fmla="*/ 0 h 265"/>
                  <a:gd name="T52" fmla="*/ 124 w 154"/>
                  <a:gd name="T53" fmla="*/ 4 h 265"/>
                  <a:gd name="T54" fmla="*/ 121 w 154"/>
                  <a:gd name="T55" fmla="*/ 0 h 26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4" h="265">
                    <a:moveTo>
                      <a:pt x="136" y="28"/>
                    </a:moveTo>
                    <a:cubicBezTo>
                      <a:pt x="139" y="37"/>
                      <a:pt x="141" y="46"/>
                      <a:pt x="141" y="55"/>
                    </a:cubicBezTo>
                    <a:cubicBezTo>
                      <a:pt x="141" y="90"/>
                      <a:pt x="118" y="123"/>
                      <a:pt x="83" y="135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0" y="197"/>
                      <a:pt x="10" y="197"/>
                      <a:pt x="10" y="197"/>
                    </a:cubicBezTo>
                    <a:cubicBezTo>
                      <a:pt x="27" y="253"/>
                      <a:pt x="27" y="253"/>
                      <a:pt x="27" y="253"/>
                    </a:cubicBezTo>
                    <a:cubicBezTo>
                      <a:pt x="30" y="265"/>
                      <a:pt x="30" y="265"/>
                      <a:pt x="30" y="265"/>
                    </a:cubicBezTo>
                    <a:cubicBezTo>
                      <a:pt x="30" y="265"/>
                      <a:pt x="31" y="265"/>
                      <a:pt x="31" y="265"/>
                    </a:cubicBezTo>
                    <a:cubicBezTo>
                      <a:pt x="31" y="265"/>
                      <a:pt x="31" y="265"/>
                      <a:pt x="31" y="265"/>
                    </a:cubicBezTo>
                    <a:cubicBezTo>
                      <a:pt x="32" y="264"/>
                      <a:pt x="35" y="260"/>
                      <a:pt x="40" y="256"/>
                    </a:cubicBezTo>
                    <a:cubicBezTo>
                      <a:pt x="53" y="241"/>
                      <a:pt x="80" y="212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31" y="130"/>
                      <a:pt x="154" y="75"/>
                      <a:pt x="136" y="29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6" y="29"/>
                      <a:pt x="136" y="29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moveTo>
                      <a:pt x="121" y="0"/>
                    </a:moveTo>
                    <a:cubicBezTo>
                      <a:pt x="122" y="2"/>
                      <a:pt x="123" y="3"/>
                      <a:pt x="124" y="4"/>
                    </a:cubicBezTo>
                    <a:cubicBezTo>
                      <a:pt x="123" y="3"/>
                      <a:pt x="122" y="2"/>
                      <a:pt x="121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Freeform 28"/>
              <p:cNvSpPr/>
              <p:nvPr/>
            </p:nvSpPr>
            <p:spPr bwMode="auto">
              <a:xfrm>
                <a:off x="8854142" y="4858123"/>
                <a:ext cx="793185" cy="491454"/>
              </a:xfrm>
              <a:custGeom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Freeform 29"/>
              <p:cNvSpPr/>
              <p:nvPr/>
            </p:nvSpPr>
            <p:spPr bwMode="auto">
              <a:xfrm>
                <a:off x="8854142" y="5160615"/>
                <a:ext cx="793185" cy="492217"/>
              </a:xfrm>
              <a:custGeom>
                <a:gdLst>
                  <a:gd name="T0" fmla="*/ 425 w 440"/>
                  <a:gd name="T1" fmla="*/ 68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30"/>
              <p:cNvSpPr/>
              <p:nvPr/>
            </p:nvSpPr>
            <p:spPr bwMode="auto">
              <a:xfrm>
                <a:off x="8872428" y="5762552"/>
                <a:ext cx="793185" cy="492217"/>
              </a:xfrm>
              <a:custGeom>
                <a:gdLst>
                  <a:gd name="T0" fmla="*/ 425 w 440"/>
                  <a:gd name="T1" fmla="*/ 68 h 273"/>
                  <a:gd name="T2" fmla="*/ 372 w 440"/>
                  <a:gd name="T3" fmla="*/ 175 h 273"/>
                  <a:gd name="T4" fmla="*/ 121 w 440"/>
                  <a:gd name="T5" fmla="*/ 259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Freeform 31"/>
              <p:cNvSpPr/>
              <p:nvPr/>
            </p:nvSpPr>
            <p:spPr bwMode="auto">
              <a:xfrm>
                <a:off x="8854142" y="5461584"/>
                <a:ext cx="793185" cy="493741"/>
              </a:xfrm>
              <a:custGeom>
                <a:gdLst>
                  <a:gd name="T0" fmla="*/ 425 w 440"/>
                  <a:gd name="T1" fmla="*/ 68 h 274"/>
                  <a:gd name="T2" fmla="*/ 372 w 440"/>
                  <a:gd name="T3" fmla="*/ 175 h 274"/>
                  <a:gd name="T4" fmla="*/ 121 w 440"/>
                  <a:gd name="T5" fmla="*/ 259 h 274"/>
                  <a:gd name="T6" fmla="*/ 15 w 440"/>
                  <a:gd name="T7" fmla="*/ 206 h 274"/>
                  <a:gd name="T8" fmla="*/ 68 w 440"/>
                  <a:gd name="T9" fmla="*/ 99 h 274"/>
                  <a:gd name="T10" fmla="*/ 319 w 440"/>
                  <a:gd name="T11" fmla="*/ 15 h 274"/>
                  <a:gd name="T12" fmla="*/ 425 w 440"/>
                  <a:gd name="T13" fmla="*/ 68 h 27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4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4"/>
                      <a:pt x="29" y="250"/>
                      <a:pt x="15" y="206"/>
                    </a:cubicBezTo>
                    <a:cubicBezTo>
                      <a:pt x="0" y="162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Freeform 32"/>
              <p:cNvSpPr/>
              <p:nvPr/>
            </p:nvSpPr>
            <p:spPr bwMode="auto">
              <a:xfrm>
                <a:off x="8872428" y="4875648"/>
                <a:ext cx="756612" cy="454119"/>
              </a:xfrm>
              <a:custGeom>
                <a:gdLst>
                  <a:gd name="T0" fmla="*/ 335 w 420"/>
                  <a:gd name="T1" fmla="*/ 0 h 252"/>
                  <a:gd name="T2" fmla="*/ 309 w 420"/>
                  <a:gd name="T3" fmla="*/ 4 h 252"/>
                  <a:gd name="T4" fmla="*/ 145 w 420"/>
                  <a:gd name="T5" fmla="*/ 59 h 252"/>
                  <a:gd name="T6" fmla="*/ 58 w 420"/>
                  <a:gd name="T7" fmla="*/ 88 h 252"/>
                  <a:gd name="T8" fmla="*/ 11 w 420"/>
                  <a:gd name="T9" fmla="*/ 126 h 252"/>
                  <a:gd name="T10" fmla="*/ 0 w 420"/>
                  <a:gd name="T11" fmla="*/ 168 h 252"/>
                  <a:gd name="T12" fmla="*/ 5 w 420"/>
                  <a:gd name="T13" fmla="*/ 195 h 252"/>
                  <a:gd name="T14" fmla="*/ 73 w 420"/>
                  <a:gd name="T15" fmla="*/ 252 h 252"/>
                  <a:gd name="T16" fmla="*/ 309 w 420"/>
                  <a:gd name="T17" fmla="*/ 173 h 252"/>
                  <a:gd name="T18" fmla="*/ 335 w 420"/>
                  <a:gd name="T19" fmla="*/ 168 h 252"/>
                  <a:gd name="T20" fmla="*/ 347 w 420"/>
                  <a:gd name="T21" fmla="*/ 169 h 252"/>
                  <a:gd name="T22" fmla="*/ 362 w 420"/>
                  <a:gd name="T23" fmla="*/ 164 h 252"/>
                  <a:gd name="T24" fmla="*/ 420 w 420"/>
                  <a:gd name="T25" fmla="*/ 84 h 252"/>
                  <a:gd name="T26" fmla="*/ 415 w 420"/>
                  <a:gd name="T27" fmla="*/ 57 h 252"/>
                  <a:gd name="T28" fmla="*/ 335 w 420"/>
                  <a:gd name="T29" fmla="*/ 0 h 25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35" y="0"/>
                    </a:moveTo>
                    <a:cubicBezTo>
                      <a:pt x="326" y="0"/>
                      <a:pt x="317" y="1"/>
                      <a:pt x="309" y="4"/>
                    </a:cubicBezTo>
                    <a:cubicBezTo>
                      <a:pt x="145" y="59"/>
                      <a:pt x="145" y="59"/>
                      <a:pt x="145" y="59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37" y="95"/>
                      <a:pt x="21" y="109"/>
                      <a:pt x="11" y="126"/>
                    </a:cubicBezTo>
                    <a:cubicBezTo>
                      <a:pt x="4" y="139"/>
                      <a:pt x="0" y="153"/>
                      <a:pt x="0" y="168"/>
                    </a:cubicBezTo>
                    <a:cubicBezTo>
                      <a:pt x="0" y="177"/>
                      <a:pt x="2" y="186"/>
                      <a:pt x="5" y="195"/>
                    </a:cubicBezTo>
                    <a:cubicBezTo>
                      <a:pt x="15" y="226"/>
                      <a:pt x="42" y="247"/>
                      <a:pt x="73" y="252"/>
                    </a:cubicBezTo>
                    <a:cubicBezTo>
                      <a:pt x="309" y="173"/>
                      <a:pt x="309" y="173"/>
                      <a:pt x="309" y="173"/>
                    </a:cubicBezTo>
                    <a:cubicBezTo>
                      <a:pt x="317" y="170"/>
                      <a:pt x="326" y="168"/>
                      <a:pt x="335" y="168"/>
                    </a:cubicBezTo>
                    <a:cubicBezTo>
                      <a:pt x="339" y="168"/>
                      <a:pt x="343" y="169"/>
                      <a:pt x="347" y="169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3" y="22"/>
                      <a:pt x="371" y="0"/>
                      <a:pt x="335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Freeform 33"/>
              <p:cNvSpPr/>
              <p:nvPr/>
            </p:nvSpPr>
            <p:spPr bwMode="auto">
              <a:xfrm>
                <a:off x="8872428" y="5180426"/>
                <a:ext cx="756612" cy="452596"/>
              </a:xfrm>
              <a:custGeom>
                <a:gdLst>
                  <a:gd name="T0" fmla="*/ 347 w 420"/>
                  <a:gd name="T1" fmla="*/ 0 h 251"/>
                  <a:gd name="T2" fmla="*/ 111 w 420"/>
                  <a:gd name="T3" fmla="*/ 79 h 251"/>
                  <a:gd name="T4" fmla="*/ 84 w 420"/>
                  <a:gd name="T5" fmla="*/ 83 h 251"/>
                  <a:gd name="T6" fmla="*/ 73 w 420"/>
                  <a:gd name="T7" fmla="*/ 83 h 251"/>
                  <a:gd name="T8" fmla="*/ 58 w 420"/>
                  <a:gd name="T9" fmla="*/ 88 h 251"/>
                  <a:gd name="T10" fmla="*/ 0 w 420"/>
                  <a:gd name="T11" fmla="*/ 168 h 251"/>
                  <a:gd name="T12" fmla="*/ 5 w 420"/>
                  <a:gd name="T13" fmla="*/ 194 h 251"/>
                  <a:gd name="T14" fmla="*/ 71 w 420"/>
                  <a:gd name="T15" fmla="*/ 251 h 251"/>
                  <a:gd name="T16" fmla="*/ 309 w 420"/>
                  <a:gd name="T17" fmla="*/ 171 h 251"/>
                  <a:gd name="T18" fmla="*/ 335 w 420"/>
                  <a:gd name="T19" fmla="*/ 167 h 251"/>
                  <a:gd name="T20" fmla="*/ 349 w 420"/>
                  <a:gd name="T21" fmla="*/ 168 h 251"/>
                  <a:gd name="T22" fmla="*/ 362 w 420"/>
                  <a:gd name="T23" fmla="*/ 163 h 251"/>
                  <a:gd name="T24" fmla="*/ 420 w 420"/>
                  <a:gd name="T25" fmla="*/ 84 h 251"/>
                  <a:gd name="T26" fmla="*/ 415 w 420"/>
                  <a:gd name="T27" fmla="*/ 57 h 251"/>
                  <a:gd name="T28" fmla="*/ 347 w 420"/>
                  <a:gd name="T29" fmla="*/ 0 h 25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7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3"/>
                      <a:pt x="84" y="83"/>
                    </a:cubicBezTo>
                    <a:cubicBezTo>
                      <a:pt x="81" y="83"/>
                      <a:pt x="77" y="83"/>
                      <a:pt x="73" y="83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3" y="100"/>
                      <a:pt x="0" y="132"/>
                      <a:pt x="0" y="168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5" y="225"/>
                      <a:pt x="41" y="246"/>
                      <a:pt x="71" y="251"/>
                    </a:cubicBezTo>
                    <a:cubicBezTo>
                      <a:pt x="309" y="171"/>
                      <a:pt x="309" y="171"/>
                      <a:pt x="309" y="171"/>
                    </a:cubicBezTo>
                    <a:cubicBezTo>
                      <a:pt x="317" y="168"/>
                      <a:pt x="326" y="167"/>
                      <a:pt x="335" y="167"/>
                    </a:cubicBezTo>
                    <a:cubicBezTo>
                      <a:pt x="340" y="167"/>
                      <a:pt x="344" y="167"/>
                      <a:pt x="349" y="168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5" y="25"/>
                      <a:pt x="377" y="4"/>
                      <a:pt x="347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Freeform 34"/>
              <p:cNvSpPr/>
              <p:nvPr/>
            </p:nvSpPr>
            <p:spPr bwMode="auto">
              <a:xfrm>
                <a:off x="9004245" y="5178901"/>
                <a:ext cx="493741" cy="150866"/>
              </a:xfrm>
              <a:custGeom>
                <a:gdLst>
                  <a:gd name="T0" fmla="*/ 262 w 274"/>
                  <a:gd name="T1" fmla="*/ 0 h 84"/>
                  <a:gd name="T2" fmla="*/ 236 w 274"/>
                  <a:gd name="T3" fmla="*/ 5 h 84"/>
                  <a:gd name="T4" fmla="*/ 0 w 274"/>
                  <a:gd name="T5" fmla="*/ 84 h 84"/>
                  <a:gd name="T6" fmla="*/ 11 w 274"/>
                  <a:gd name="T7" fmla="*/ 84 h 84"/>
                  <a:gd name="T8" fmla="*/ 38 w 274"/>
                  <a:gd name="T9" fmla="*/ 80 h 84"/>
                  <a:gd name="T10" fmla="*/ 274 w 274"/>
                  <a:gd name="T11" fmla="*/ 1 h 84"/>
                  <a:gd name="T12" fmla="*/ 262 w 274"/>
                  <a:gd name="T13" fmla="*/ 0 h 8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84">
                    <a:moveTo>
                      <a:pt x="262" y="0"/>
                    </a:moveTo>
                    <a:cubicBezTo>
                      <a:pt x="253" y="0"/>
                      <a:pt x="244" y="2"/>
                      <a:pt x="236" y="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8" y="84"/>
                      <a:pt x="11" y="84"/>
                    </a:cubicBezTo>
                    <a:cubicBezTo>
                      <a:pt x="20" y="84"/>
                      <a:pt x="29" y="83"/>
                      <a:pt x="38" y="80"/>
                    </a:cubicBezTo>
                    <a:cubicBezTo>
                      <a:pt x="274" y="1"/>
                      <a:pt x="274" y="1"/>
                      <a:pt x="274" y="1"/>
                    </a:cubicBezTo>
                    <a:cubicBezTo>
                      <a:pt x="270" y="1"/>
                      <a:pt x="266" y="0"/>
                      <a:pt x="262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Freeform 35"/>
              <p:cNvSpPr/>
              <p:nvPr/>
            </p:nvSpPr>
            <p:spPr bwMode="auto">
              <a:xfrm>
                <a:off x="8890714" y="5782362"/>
                <a:ext cx="756612" cy="454119"/>
              </a:xfrm>
              <a:custGeom>
                <a:gdLst>
                  <a:gd name="T0" fmla="*/ 343 w 420"/>
                  <a:gd name="T1" fmla="*/ 0 h 252"/>
                  <a:gd name="T2" fmla="*/ 101 w 420"/>
                  <a:gd name="T3" fmla="*/ 81 h 252"/>
                  <a:gd name="T4" fmla="*/ 74 w 420"/>
                  <a:gd name="T5" fmla="*/ 85 h 252"/>
                  <a:gd name="T6" fmla="*/ 67 w 420"/>
                  <a:gd name="T7" fmla="*/ 85 h 252"/>
                  <a:gd name="T8" fmla="*/ 58 w 420"/>
                  <a:gd name="T9" fmla="*/ 88 h 252"/>
                  <a:gd name="T10" fmla="*/ 0 w 420"/>
                  <a:gd name="T11" fmla="*/ 168 h 252"/>
                  <a:gd name="T12" fmla="*/ 5 w 420"/>
                  <a:gd name="T13" fmla="*/ 194 h 252"/>
                  <a:gd name="T14" fmla="*/ 84 w 420"/>
                  <a:gd name="T15" fmla="*/ 252 h 252"/>
                  <a:gd name="T16" fmla="*/ 111 w 420"/>
                  <a:gd name="T17" fmla="*/ 248 h 252"/>
                  <a:gd name="T18" fmla="*/ 362 w 420"/>
                  <a:gd name="T19" fmla="*/ 164 h 252"/>
                  <a:gd name="T20" fmla="*/ 420 w 420"/>
                  <a:gd name="T21" fmla="*/ 84 h 252"/>
                  <a:gd name="T22" fmla="*/ 415 w 420"/>
                  <a:gd name="T23" fmla="*/ 57 h 252"/>
                  <a:gd name="T24" fmla="*/ 343 w 420"/>
                  <a:gd name="T25" fmla="*/ 0 h 25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0" h="251">
                    <a:moveTo>
                      <a:pt x="343" y="0"/>
                    </a:moveTo>
                    <a:cubicBezTo>
                      <a:pt x="101" y="81"/>
                      <a:pt x="101" y="81"/>
                      <a:pt x="101" y="81"/>
                    </a:cubicBezTo>
                    <a:cubicBezTo>
                      <a:pt x="92" y="84"/>
                      <a:pt x="83" y="85"/>
                      <a:pt x="74" y="85"/>
                    </a:cubicBezTo>
                    <a:cubicBezTo>
                      <a:pt x="72" y="85"/>
                      <a:pt x="69" y="85"/>
                      <a:pt x="67" y="85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2" y="100"/>
                      <a:pt x="0" y="132"/>
                      <a:pt x="0" y="168"/>
                    </a:cubicBezTo>
                    <a:cubicBezTo>
                      <a:pt x="0" y="177"/>
                      <a:pt x="2" y="186"/>
                      <a:pt x="5" y="194"/>
                    </a:cubicBezTo>
                    <a:cubicBezTo>
                      <a:pt x="16" y="230"/>
                      <a:pt x="49" y="252"/>
                      <a:pt x="84" y="252"/>
                    </a:cubicBezTo>
                    <a:cubicBezTo>
                      <a:pt x="93" y="252"/>
                      <a:pt x="102" y="250"/>
                      <a:pt x="111" y="248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4" y="24"/>
                      <a:pt x="375" y="3"/>
                      <a:pt x="343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Freeform 36"/>
              <p:cNvSpPr/>
              <p:nvPr/>
            </p:nvSpPr>
            <p:spPr bwMode="auto">
              <a:xfrm>
                <a:off x="8872428" y="5482918"/>
                <a:ext cx="756612" cy="452596"/>
              </a:xfrm>
              <a:custGeom>
                <a:gdLst>
                  <a:gd name="T0" fmla="*/ 349 w 420"/>
                  <a:gd name="T1" fmla="*/ 0 h 251"/>
                  <a:gd name="T2" fmla="*/ 111 w 420"/>
                  <a:gd name="T3" fmla="*/ 79 h 251"/>
                  <a:gd name="T4" fmla="*/ 84 w 420"/>
                  <a:gd name="T5" fmla="*/ 84 h 251"/>
                  <a:gd name="T6" fmla="*/ 71 w 420"/>
                  <a:gd name="T7" fmla="*/ 83 h 251"/>
                  <a:gd name="T8" fmla="*/ 58 w 420"/>
                  <a:gd name="T9" fmla="*/ 87 h 251"/>
                  <a:gd name="T10" fmla="*/ 0 w 420"/>
                  <a:gd name="T11" fmla="*/ 167 h 251"/>
                  <a:gd name="T12" fmla="*/ 5 w 420"/>
                  <a:gd name="T13" fmla="*/ 194 h 251"/>
                  <a:gd name="T14" fmla="*/ 77 w 420"/>
                  <a:gd name="T15" fmla="*/ 251 h 251"/>
                  <a:gd name="T16" fmla="*/ 319 w 420"/>
                  <a:gd name="T17" fmla="*/ 170 h 251"/>
                  <a:gd name="T18" fmla="*/ 345 w 420"/>
                  <a:gd name="T19" fmla="*/ 165 h 251"/>
                  <a:gd name="T20" fmla="*/ 353 w 420"/>
                  <a:gd name="T21" fmla="*/ 166 h 251"/>
                  <a:gd name="T22" fmla="*/ 362 w 420"/>
                  <a:gd name="T23" fmla="*/ 163 h 251"/>
                  <a:gd name="T24" fmla="*/ 420 w 420"/>
                  <a:gd name="T25" fmla="*/ 83 h 251"/>
                  <a:gd name="T26" fmla="*/ 415 w 420"/>
                  <a:gd name="T27" fmla="*/ 56 h 251"/>
                  <a:gd name="T28" fmla="*/ 349 w 420"/>
                  <a:gd name="T29" fmla="*/ 0 h 25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9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4"/>
                      <a:pt x="84" y="84"/>
                    </a:cubicBezTo>
                    <a:cubicBezTo>
                      <a:pt x="80" y="84"/>
                      <a:pt x="75" y="83"/>
                      <a:pt x="71" y="83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23" y="99"/>
                      <a:pt x="0" y="132"/>
                      <a:pt x="0" y="167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6" y="226"/>
                      <a:pt x="44" y="248"/>
                      <a:pt x="77" y="251"/>
                    </a:cubicBezTo>
                    <a:cubicBezTo>
                      <a:pt x="319" y="170"/>
                      <a:pt x="319" y="170"/>
                      <a:pt x="319" y="170"/>
                    </a:cubicBezTo>
                    <a:cubicBezTo>
                      <a:pt x="327" y="167"/>
                      <a:pt x="336" y="165"/>
                      <a:pt x="345" y="165"/>
                    </a:cubicBezTo>
                    <a:cubicBezTo>
                      <a:pt x="348" y="165"/>
                      <a:pt x="351" y="166"/>
                      <a:pt x="353" y="166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1"/>
                      <a:pt x="420" y="118"/>
                      <a:pt x="420" y="83"/>
                    </a:cubicBezTo>
                    <a:cubicBezTo>
                      <a:pt x="420" y="74"/>
                      <a:pt x="418" y="65"/>
                      <a:pt x="415" y="56"/>
                    </a:cubicBezTo>
                    <a:cubicBezTo>
                      <a:pt x="405" y="26"/>
                      <a:pt x="379" y="5"/>
                      <a:pt x="349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Freeform 37"/>
              <p:cNvSpPr/>
              <p:nvPr/>
            </p:nvSpPr>
            <p:spPr bwMode="auto">
              <a:xfrm>
                <a:off x="9000435" y="5481394"/>
                <a:ext cx="500598" cy="153151"/>
              </a:xfrm>
              <a:custGeom>
                <a:gdLst>
                  <a:gd name="T0" fmla="*/ 264 w 278"/>
                  <a:gd name="T1" fmla="*/ 0 h 85"/>
                  <a:gd name="T2" fmla="*/ 238 w 278"/>
                  <a:gd name="T3" fmla="*/ 4 h 85"/>
                  <a:gd name="T4" fmla="*/ 0 w 278"/>
                  <a:gd name="T5" fmla="*/ 84 h 85"/>
                  <a:gd name="T6" fmla="*/ 13 w 278"/>
                  <a:gd name="T7" fmla="*/ 85 h 85"/>
                  <a:gd name="T8" fmla="*/ 40 w 278"/>
                  <a:gd name="T9" fmla="*/ 80 h 85"/>
                  <a:gd name="T10" fmla="*/ 278 w 278"/>
                  <a:gd name="T11" fmla="*/ 1 h 85"/>
                  <a:gd name="T12" fmla="*/ 264 w 278"/>
                  <a:gd name="T13" fmla="*/ 0 h 8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85">
                    <a:moveTo>
                      <a:pt x="264" y="0"/>
                    </a:moveTo>
                    <a:cubicBezTo>
                      <a:pt x="255" y="0"/>
                      <a:pt x="246" y="1"/>
                      <a:pt x="238" y="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9" y="85"/>
                      <a:pt x="13" y="85"/>
                    </a:cubicBezTo>
                    <a:cubicBezTo>
                      <a:pt x="22" y="85"/>
                      <a:pt x="31" y="83"/>
                      <a:pt x="40" y="80"/>
                    </a:cubicBezTo>
                    <a:cubicBezTo>
                      <a:pt x="278" y="1"/>
                      <a:pt x="278" y="1"/>
                      <a:pt x="278" y="1"/>
                    </a:cubicBezTo>
                    <a:cubicBezTo>
                      <a:pt x="273" y="0"/>
                      <a:pt x="269" y="0"/>
                      <a:pt x="264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Freeform 38"/>
              <p:cNvSpPr/>
              <p:nvPr/>
            </p:nvSpPr>
            <p:spPr bwMode="auto">
              <a:xfrm>
                <a:off x="9011102" y="5780839"/>
                <a:ext cx="497550" cy="154675"/>
              </a:xfrm>
              <a:custGeom>
                <a:gdLst>
                  <a:gd name="T0" fmla="*/ 268 w 276"/>
                  <a:gd name="T1" fmla="*/ 0 h 86"/>
                  <a:gd name="T2" fmla="*/ 242 w 276"/>
                  <a:gd name="T3" fmla="*/ 5 h 86"/>
                  <a:gd name="T4" fmla="*/ 0 w 276"/>
                  <a:gd name="T5" fmla="*/ 86 h 86"/>
                  <a:gd name="T6" fmla="*/ 7 w 276"/>
                  <a:gd name="T7" fmla="*/ 86 h 86"/>
                  <a:gd name="T8" fmla="*/ 34 w 276"/>
                  <a:gd name="T9" fmla="*/ 82 h 86"/>
                  <a:gd name="T10" fmla="*/ 276 w 276"/>
                  <a:gd name="T11" fmla="*/ 1 h 86"/>
                  <a:gd name="T12" fmla="*/ 268 w 276"/>
                  <a:gd name="T13" fmla="*/ 0 h 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" h="86">
                    <a:moveTo>
                      <a:pt x="268" y="0"/>
                    </a:moveTo>
                    <a:cubicBezTo>
                      <a:pt x="259" y="0"/>
                      <a:pt x="250" y="2"/>
                      <a:pt x="242" y="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2" y="86"/>
                      <a:pt x="5" y="86"/>
                      <a:pt x="7" y="86"/>
                    </a:cubicBezTo>
                    <a:cubicBezTo>
                      <a:pt x="16" y="86"/>
                      <a:pt x="25" y="85"/>
                      <a:pt x="34" y="82"/>
                    </a:cubicBezTo>
                    <a:cubicBezTo>
                      <a:pt x="276" y="1"/>
                      <a:pt x="276" y="1"/>
                      <a:pt x="276" y="1"/>
                    </a:cubicBezTo>
                    <a:cubicBezTo>
                      <a:pt x="274" y="1"/>
                      <a:pt x="271" y="0"/>
                      <a:pt x="268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Rectangle 39"/>
              <p:cNvSpPr>
                <a:spLocks noChangeArrowheads="1"/>
              </p:cNvSpPr>
              <p:nvPr/>
            </p:nvSpPr>
            <p:spPr bwMode="auto">
              <a:xfrm>
                <a:off x="8394689" y="6512306"/>
                <a:ext cx="1108631" cy="3352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Freeform 40"/>
              <p:cNvSpPr/>
              <p:nvPr/>
            </p:nvSpPr>
            <p:spPr bwMode="auto">
              <a:xfrm>
                <a:off x="8886905" y="5668832"/>
                <a:ext cx="154675" cy="236203"/>
              </a:xfrm>
              <a:custGeom>
                <a:gdLst>
                  <a:gd name="T0" fmla="*/ 54 w 86"/>
                  <a:gd name="T1" fmla="*/ 0 h 131"/>
                  <a:gd name="T2" fmla="*/ 9 w 86"/>
                  <a:gd name="T3" fmla="*/ 78 h 131"/>
                  <a:gd name="T4" fmla="*/ 86 w 86"/>
                  <a:gd name="T5" fmla="*/ 122 h 131"/>
                  <a:gd name="T6" fmla="*/ 54 w 86"/>
                  <a:gd name="T7" fmla="*/ 0 h 13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8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Freeform 41"/>
              <p:cNvSpPr/>
              <p:nvPr/>
            </p:nvSpPr>
            <p:spPr bwMode="auto">
              <a:xfrm>
                <a:off x="8917383" y="5975135"/>
                <a:ext cx="155437" cy="236203"/>
              </a:xfrm>
              <a:custGeom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Freeform 42"/>
              <p:cNvSpPr/>
              <p:nvPr/>
            </p:nvSpPr>
            <p:spPr bwMode="auto">
              <a:xfrm>
                <a:off x="8905191" y="5066896"/>
                <a:ext cx="154675" cy="236203"/>
              </a:xfrm>
              <a:custGeom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Freeform 43"/>
              <p:cNvSpPr/>
              <p:nvPr/>
            </p:nvSpPr>
            <p:spPr bwMode="auto">
              <a:xfrm>
                <a:off x="8221727" y="5102707"/>
                <a:ext cx="778708" cy="304778"/>
              </a:xfrm>
              <a:custGeom>
                <a:gdLst>
                  <a:gd name="T0" fmla="*/ 432 w 432"/>
                  <a:gd name="T1" fmla="*/ 84 h 169"/>
                  <a:gd name="T2" fmla="*/ 348 w 432"/>
                  <a:gd name="T3" fmla="*/ 169 h 169"/>
                  <a:gd name="T4" fmla="*/ 84 w 432"/>
                  <a:gd name="T5" fmla="*/ 169 h 169"/>
                  <a:gd name="T6" fmla="*/ 0 w 432"/>
                  <a:gd name="T7" fmla="*/ 84 h 169"/>
                  <a:gd name="T8" fmla="*/ 84 w 432"/>
                  <a:gd name="T9" fmla="*/ 0 h 169"/>
                  <a:gd name="T10" fmla="*/ 348 w 432"/>
                  <a:gd name="T11" fmla="*/ 0 h 169"/>
                  <a:gd name="T12" fmla="*/ 432 w 432"/>
                  <a:gd name="T13" fmla="*/ 84 h 16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2" h="169">
                    <a:moveTo>
                      <a:pt x="432" y="84"/>
                    </a:moveTo>
                    <a:cubicBezTo>
                      <a:pt x="432" y="131"/>
                      <a:pt x="395" y="169"/>
                      <a:pt x="348" y="169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37" y="169"/>
                      <a:pt x="0" y="131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95" y="0"/>
                      <a:pt x="432" y="38"/>
                      <a:pt x="432" y="84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Freeform 44"/>
              <p:cNvSpPr/>
              <p:nvPr/>
            </p:nvSpPr>
            <p:spPr bwMode="auto">
              <a:xfrm>
                <a:off x="8704800" y="5086707"/>
                <a:ext cx="531838" cy="566126"/>
              </a:xfrm>
              <a:custGeom>
                <a:gdLst>
                  <a:gd name="T0" fmla="*/ 258 w 295"/>
                  <a:gd name="T1" fmla="*/ 283 h 314"/>
                  <a:gd name="T2" fmla="*/ 139 w 295"/>
                  <a:gd name="T3" fmla="*/ 277 h 314"/>
                  <a:gd name="T4" fmla="*/ 31 w 295"/>
                  <a:gd name="T5" fmla="*/ 150 h 314"/>
                  <a:gd name="T6" fmla="*/ 37 w 295"/>
                  <a:gd name="T7" fmla="*/ 31 h 314"/>
                  <a:gd name="T8" fmla="*/ 156 w 295"/>
                  <a:gd name="T9" fmla="*/ 37 h 314"/>
                  <a:gd name="T10" fmla="*/ 264 w 295"/>
                  <a:gd name="T11" fmla="*/ 164 h 314"/>
                  <a:gd name="T12" fmla="*/ 258 w 295"/>
                  <a:gd name="T13" fmla="*/ 283 h 31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5" h="314">
                    <a:moveTo>
                      <a:pt x="258" y="283"/>
                    </a:moveTo>
                    <a:cubicBezTo>
                      <a:pt x="223" y="314"/>
                      <a:pt x="170" y="311"/>
                      <a:pt x="139" y="277"/>
                    </a:cubicBezTo>
                    <a:cubicBezTo>
                      <a:pt x="31" y="150"/>
                      <a:pt x="31" y="150"/>
                      <a:pt x="31" y="150"/>
                    </a:cubicBezTo>
                    <a:cubicBezTo>
                      <a:pt x="0" y="115"/>
                      <a:pt x="3" y="62"/>
                      <a:pt x="37" y="31"/>
                    </a:cubicBezTo>
                    <a:cubicBezTo>
                      <a:pt x="72" y="0"/>
                      <a:pt x="125" y="2"/>
                      <a:pt x="156" y="37"/>
                    </a:cubicBezTo>
                    <a:cubicBezTo>
                      <a:pt x="264" y="164"/>
                      <a:pt x="264" y="164"/>
                      <a:pt x="264" y="164"/>
                    </a:cubicBezTo>
                    <a:cubicBezTo>
                      <a:pt x="295" y="199"/>
                      <a:pt x="292" y="252"/>
                      <a:pt x="258" y="283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Freeform 45"/>
              <p:cNvSpPr/>
              <p:nvPr/>
            </p:nvSpPr>
            <p:spPr bwMode="auto">
              <a:xfrm>
                <a:off x="8967671" y="5407485"/>
                <a:ext cx="225536" cy="191249"/>
              </a:xfrm>
              <a:custGeom>
                <a:gdLst>
                  <a:gd name="T0" fmla="*/ 0 w 125"/>
                  <a:gd name="T1" fmla="*/ 68 h 106"/>
                  <a:gd name="T2" fmla="*/ 87 w 125"/>
                  <a:gd name="T3" fmla="*/ 87 h 106"/>
                  <a:gd name="T4" fmla="*/ 106 w 125"/>
                  <a:gd name="T5" fmla="*/ 0 h 106"/>
                  <a:gd name="T6" fmla="*/ 0 w 125"/>
                  <a:gd name="T7" fmla="*/ 68 h 10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105">
                    <a:moveTo>
                      <a:pt x="0" y="68"/>
                    </a:moveTo>
                    <a:cubicBezTo>
                      <a:pt x="19" y="97"/>
                      <a:pt x="58" y="106"/>
                      <a:pt x="87" y="87"/>
                    </a:cubicBezTo>
                    <a:cubicBezTo>
                      <a:pt x="117" y="68"/>
                      <a:pt x="125" y="29"/>
                      <a:pt x="106" y="0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6531732" y="1844629"/>
              <a:ext cx="4807875" cy="2905297"/>
              <a:chOff x="6531732" y="1844629"/>
              <a:chExt cx="4807875" cy="2905297"/>
            </a:xfrm>
          </p:grpSpPr>
          <p:sp>
            <p:nvSpPr>
              <p:cNvPr id="139" name="Freeform 6"/>
              <p:cNvSpPr/>
              <p:nvPr/>
            </p:nvSpPr>
            <p:spPr bwMode="auto">
              <a:xfrm>
                <a:off x="7025473" y="2246936"/>
                <a:ext cx="3795249" cy="1897244"/>
              </a:xfrm>
              <a:custGeom>
                <a:gdLst>
                  <a:gd name="T0" fmla="*/ 2106 w 2106"/>
                  <a:gd name="T1" fmla="*/ 1053 h 1053"/>
                  <a:gd name="T2" fmla="*/ 1053 w 2106"/>
                  <a:gd name="T3" fmla="*/ 0 h 1053"/>
                  <a:gd name="T4" fmla="*/ 0 w 2106"/>
                  <a:gd name="T5" fmla="*/ 1053 h 1053"/>
                  <a:gd name="T6" fmla="*/ 24 w 2106"/>
                  <a:gd name="T7" fmla="*/ 1053 h 1053"/>
                  <a:gd name="T8" fmla="*/ 326 w 2106"/>
                  <a:gd name="T9" fmla="*/ 325 h 1053"/>
                  <a:gd name="T10" fmla="*/ 1053 w 2106"/>
                  <a:gd name="T11" fmla="*/ 24 h 1053"/>
                  <a:gd name="T12" fmla="*/ 1781 w 2106"/>
                  <a:gd name="T13" fmla="*/ 325 h 1053"/>
                  <a:gd name="T14" fmla="*/ 2082 w 2106"/>
                  <a:gd name="T15" fmla="*/ 1053 h 1053"/>
                  <a:gd name="T16" fmla="*/ 2106 w 2106"/>
                  <a:gd name="T17" fmla="*/ 1053 h 105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6" h="1053">
                    <a:moveTo>
                      <a:pt x="2106" y="1053"/>
                    </a:moveTo>
                    <a:cubicBezTo>
                      <a:pt x="2106" y="471"/>
                      <a:pt x="1635" y="0"/>
                      <a:pt x="1053" y="0"/>
                    </a:cubicBezTo>
                    <a:cubicBezTo>
                      <a:pt x="472" y="0"/>
                      <a:pt x="0" y="471"/>
                      <a:pt x="0" y="1053"/>
                    </a:cubicBezTo>
                    <a:cubicBezTo>
                      <a:pt x="24" y="1053"/>
                      <a:pt x="24" y="1053"/>
                      <a:pt x="24" y="1053"/>
                    </a:cubicBezTo>
                    <a:cubicBezTo>
                      <a:pt x="24" y="769"/>
                      <a:pt x="140" y="512"/>
                      <a:pt x="326" y="325"/>
                    </a:cubicBezTo>
                    <a:cubicBezTo>
                      <a:pt x="512" y="139"/>
                      <a:pt x="769" y="24"/>
                      <a:pt x="1053" y="24"/>
                    </a:cubicBezTo>
                    <a:cubicBezTo>
                      <a:pt x="1337" y="24"/>
                      <a:pt x="1595" y="139"/>
                      <a:pt x="1781" y="325"/>
                    </a:cubicBezTo>
                    <a:cubicBezTo>
                      <a:pt x="1967" y="512"/>
                      <a:pt x="2082" y="769"/>
                      <a:pt x="2082" y="1053"/>
                    </a:cubicBezTo>
                    <a:lnTo>
                      <a:pt x="2106" y="1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Freeform 7"/>
              <p:cNvSpPr/>
              <p:nvPr/>
            </p:nvSpPr>
            <p:spPr bwMode="auto">
              <a:xfrm>
                <a:off x="7218245" y="2392468"/>
                <a:ext cx="3411229" cy="1623705"/>
              </a:xfrm>
              <a:custGeom>
                <a:gdLst>
                  <a:gd name="T0" fmla="*/ 1893 w 1893"/>
                  <a:gd name="T1" fmla="*/ 901 h 901"/>
                  <a:gd name="T2" fmla="*/ 946 w 1893"/>
                  <a:gd name="T3" fmla="*/ 0 h 901"/>
                  <a:gd name="T4" fmla="*/ 0 w 1893"/>
                  <a:gd name="T5" fmla="*/ 901 h 901"/>
                  <a:gd name="T6" fmla="*/ 4 w 1893"/>
                  <a:gd name="T7" fmla="*/ 901 h 901"/>
                  <a:gd name="T8" fmla="*/ 289 w 1893"/>
                  <a:gd name="T9" fmla="*/ 267 h 901"/>
                  <a:gd name="T10" fmla="*/ 946 w 1893"/>
                  <a:gd name="T11" fmla="*/ 4 h 901"/>
                  <a:gd name="T12" fmla="*/ 1603 w 1893"/>
                  <a:gd name="T13" fmla="*/ 267 h 901"/>
                  <a:gd name="T14" fmla="*/ 1889 w 1893"/>
                  <a:gd name="T15" fmla="*/ 901 h 901"/>
                  <a:gd name="T16" fmla="*/ 1893 w 1893"/>
                  <a:gd name="T17" fmla="*/ 901 h 90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3" h="901">
                    <a:moveTo>
                      <a:pt x="1893" y="901"/>
                    </a:moveTo>
                    <a:cubicBezTo>
                      <a:pt x="1892" y="403"/>
                      <a:pt x="1444" y="0"/>
                      <a:pt x="946" y="0"/>
                    </a:cubicBezTo>
                    <a:cubicBezTo>
                      <a:pt x="449" y="0"/>
                      <a:pt x="0" y="403"/>
                      <a:pt x="0" y="901"/>
                    </a:cubicBezTo>
                    <a:cubicBezTo>
                      <a:pt x="4" y="901"/>
                      <a:pt x="4" y="901"/>
                      <a:pt x="4" y="901"/>
                    </a:cubicBezTo>
                    <a:cubicBezTo>
                      <a:pt x="4" y="653"/>
                      <a:pt x="116" y="429"/>
                      <a:pt x="289" y="267"/>
                    </a:cubicBezTo>
                    <a:cubicBezTo>
                      <a:pt x="463" y="104"/>
                      <a:pt x="699" y="4"/>
                      <a:pt x="946" y="4"/>
                    </a:cubicBezTo>
                    <a:cubicBezTo>
                      <a:pt x="1194" y="4"/>
                      <a:pt x="1430" y="104"/>
                      <a:pt x="1603" y="267"/>
                    </a:cubicBezTo>
                    <a:cubicBezTo>
                      <a:pt x="1777" y="429"/>
                      <a:pt x="1889" y="653"/>
                      <a:pt x="1889" y="901"/>
                    </a:cubicBezTo>
                    <a:lnTo>
                      <a:pt x="1893" y="90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Freeform 8"/>
              <p:cNvSpPr>
                <a:spLocks noEditPoints="1"/>
              </p:cNvSpPr>
              <p:nvPr/>
            </p:nvSpPr>
            <p:spPr bwMode="auto">
              <a:xfrm>
                <a:off x="6859368" y="2117405"/>
                <a:ext cx="4128982" cy="2173069"/>
              </a:xfrm>
              <a:custGeom>
                <a:gdLst>
                  <a:gd name="T0" fmla="*/ 6 w 2291"/>
                  <a:gd name="T1" fmla="*/ 1165 h 1206"/>
                  <a:gd name="T2" fmla="*/ 6 w 2291"/>
                  <a:gd name="T3" fmla="*/ 1080 h 1206"/>
                  <a:gd name="T4" fmla="*/ 16 w 2291"/>
                  <a:gd name="T5" fmla="*/ 1033 h 1206"/>
                  <a:gd name="T6" fmla="*/ 20 w 2291"/>
                  <a:gd name="T7" fmla="*/ 973 h 1206"/>
                  <a:gd name="T8" fmla="*/ 32 w 2291"/>
                  <a:gd name="T9" fmla="*/ 914 h 1206"/>
                  <a:gd name="T10" fmla="*/ 51 w 2291"/>
                  <a:gd name="T11" fmla="*/ 857 h 1206"/>
                  <a:gd name="T12" fmla="*/ 71 w 2291"/>
                  <a:gd name="T13" fmla="*/ 776 h 1206"/>
                  <a:gd name="T14" fmla="*/ 93 w 2291"/>
                  <a:gd name="T15" fmla="*/ 732 h 1206"/>
                  <a:gd name="T16" fmla="*/ 111 w 2291"/>
                  <a:gd name="T17" fmla="*/ 675 h 1206"/>
                  <a:gd name="T18" fmla="*/ 137 w 2291"/>
                  <a:gd name="T19" fmla="*/ 621 h 1206"/>
                  <a:gd name="T20" fmla="*/ 170 w 2291"/>
                  <a:gd name="T21" fmla="*/ 570 h 1206"/>
                  <a:gd name="T22" fmla="*/ 210 w 2291"/>
                  <a:gd name="T23" fmla="*/ 496 h 1206"/>
                  <a:gd name="T24" fmla="*/ 241 w 2291"/>
                  <a:gd name="T25" fmla="*/ 460 h 1206"/>
                  <a:gd name="T26" fmla="*/ 274 w 2291"/>
                  <a:gd name="T27" fmla="*/ 410 h 1206"/>
                  <a:gd name="T28" fmla="*/ 313 w 2291"/>
                  <a:gd name="T29" fmla="*/ 364 h 1206"/>
                  <a:gd name="T30" fmla="*/ 358 w 2291"/>
                  <a:gd name="T31" fmla="*/ 325 h 1206"/>
                  <a:gd name="T32" fmla="*/ 416 w 2291"/>
                  <a:gd name="T33" fmla="*/ 264 h 1206"/>
                  <a:gd name="T34" fmla="*/ 457 w 2291"/>
                  <a:gd name="T35" fmla="*/ 238 h 1206"/>
                  <a:gd name="T36" fmla="*/ 502 w 2291"/>
                  <a:gd name="T37" fmla="*/ 198 h 1206"/>
                  <a:gd name="T38" fmla="*/ 552 w 2291"/>
                  <a:gd name="T39" fmla="*/ 165 h 1206"/>
                  <a:gd name="T40" fmla="*/ 607 w 2291"/>
                  <a:gd name="T41" fmla="*/ 139 h 1206"/>
                  <a:gd name="T42" fmla="*/ 680 w 2291"/>
                  <a:gd name="T43" fmla="*/ 97 h 1206"/>
                  <a:gd name="T44" fmla="*/ 727 w 2291"/>
                  <a:gd name="T45" fmla="*/ 84 h 1206"/>
                  <a:gd name="T46" fmla="*/ 781 w 2291"/>
                  <a:gd name="T47" fmla="*/ 58 h 1206"/>
                  <a:gd name="T48" fmla="*/ 839 w 2291"/>
                  <a:gd name="T49" fmla="*/ 41 h 1206"/>
                  <a:gd name="T50" fmla="*/ 898 w 2291"/>
                  <a:gd name="T51" fmla="*/ 32 h 1206"/>
                  <a:gd name="T52" fmla="*/ 980 w 2291"/>
                  <a:gd name="T53" fmla="*/ 12 h 1206"/>
                  <a:gd name="T54" fmla="*/ 1028 w 2291"/>
                  <a:gd name="T55" fmla="*/ 11 h 1206"/>
                  <a:gd name="T56" fmla="*/ 1088 w 2291"/>
                  <a:gd name="T57" fmla="*/ 2 h 1206"/>
                  <a:gd name="T58" fmla="*/ 1145 w 2291"/>
                  <a:gd name="T59" fmla="*/ 6 h 1206"/>
                  <a:gd name="T60" fmla="*/ 1220 w 2291"/>
                  <a:gd name="T61" fmla="*/ 3 h 1206"/>
                  <a:gd name="T62" fmla="*/ 1267 w 2291"/>
                  <a:gd name="T63" fmla="*/ 12 h 1206"/>
                  <a:gd name="T64" fmla="*/ 1327 w 2291"/>
                  <a:gd name="T65" fmla="*/ 14 h 1206"/>
                  <a:gd name="T66" fmla="*/ 1387 w 2291"/>
                  <a:gd name="T67" fmla="*/ 25 h 1206"/>
                  <a:gd name="T68" fmla="*/ 1444 w 2291"/>
                  <a:gd name="T69" fmla="*/ 44 h 1206"/>
                  <a:gd name="T70" fmla="*/ 1525 w 2291"/>
                  <a:gd name="T71" fmla="*/ 64 h 1206"/>
                  <a:gd name="T72" fmla="*/ 1569 w 2291"/>
                  <a:gd name="T73" fmla="*/ 85 h 1206"/>
                  <a:gd name="T74" fmla="*/ 1626 w 2291"/>
                  <a:gd name="T75" fmla="*/ 104 h 1206"/>
                  <a:gd name="T76" fmla="*/ 1680 w 2291"/>
                  <a:gd name="T77" fmla="*/ 131 h 1206"/>
                  <a:gd name="T78" fmla="*/ 1729 w 2291"/>
                  <a:gd name="T79" fmla="*/ 165 h 1206"/>
                  <a:gd name="T80" fmla="*/ 1802 w 2291"/>
                  <a:gd name="T81" fmla="*/ 207 h 1206"/>
                  <a:gd name="T82" fmla="*/ 1837 w 2291"/>
                  <a:gd name="T83" fmla="*/ 240 h 1206"/>
                  <a:gd name="T84" fmla="*/ 1886 w 2291"/>
                  <a:gd name="T85" fmla="*/ 274 h 1206"/>
                  <a:gd name="T86" fmla="*/ 1930 w 2291"/>
                  <a:gd name="T87" fmla="*/ 315 h 1206"/>
                  <a:gd name="T88" fmla="*/ 1968 w 2291"/>
                  <a:gd name="T89" fmla="*/ 362 h 1206"/>
                  <a:gd name="T90" fmla="*/ 2027 w 2291"/>
                  <a:gd name="T91" fmla="*/ 422 h 1206"/>
                  <a:gd name="T92" fmla="*/ 2052 w 2291"/>
                  <a:gd name="T93" fmla="*/ 464 h 1206"/>
                  <a:gd name="T94" fmla="*/ 2090 w 2291"/>
                  <a:gd name="T95" fmla="*/ 511 h 1206"/>
                  <a:gd name="T96" fmla="*/ 2122 w 2291"/>
                  <a:gd name="T97" fmla="*/ 562 h 1206"/>
                  <a:gd name="T98" fmla="*/ 2146 w 2291"/>
                  <a:gd name="T99" fmla="*/ 617 h 1206"/>
                  <a:gd name="T100" fmla="*/ 2187 w 2291"/>
                  <a:gd name="T101" fmla="*/ 691 h 1206"/>
                  <a:gd name="T102" fmla="*/ 2200 w 2291"/>
                  <a:gd name="T103" fmla="*/ 737 h 1206"/>
                  <a:gd name="T104" fmla="*/ 2225 w 2291"/>
                  <a:gd name="T105" fmla="*/ 792 h 1206"/>
                  <a:gd name="T106" fmla="*/ 2243 w 2291"/>
                  <a:gd name="T107" fmla="*/ 850 h 1206"/>
                  <a:gd name="T108" fmla="*/ 2252 w 2291"/>
                  <a:gd name="T109" fmla="*/ 909 h 1206"/>
                  <a:gd name="T110" fmla="*/ 2274 w 2291"/>
                  <a:gd name="T111" fmla="*/ 991 h 1206"/>
                  <a:gd name="T112" fmla="*/ 2275 w 2291"/>
                  <a:gd name="T113" fmla="*/ 1039 h 1206"/>
                  <a:gd name="T114" fmla="*/ 2287 w 2291"/>
                  <a:gd name="T115" fmla="*/ 1098 h 1206"/>
                  <a:gd name="T116" fmla="*/ 2290 w 2291"/>
                  <a:gd name="T117" fmla="*/ 1158 h 120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91" h="1206">
                    <a:moveTo>
                      <a:pt x="0" y="1200"/>
                    </a:moveTo>
                    <a:cubicBezTo>
                      <a:pt x="0" y="1202"/>
                      <a:pt x="0" y="1204"/>
                      <a:pt x="0" y="1206"/>
                    </a:cubicBezTo>
                    <a:cubicBezTo>
                      <a:pt x="5" y="1206"/>
                      <a:pt x="5" y="1206"/>
                      <a:pt x="5" y="1206"/>
                    </a:cubicBezTo>
                    <a:cubicBezTo>
                      <a:pt x="5" y="1204"/>
                      <a:pt x="5" y="1202"/>
                      <a:pt x="5" y="1201"/>
                    </a:cubicBezTo>
                    <a:lnTo>
                      <a:pt x="0" y="1200"/>
                    </a:lnTo>
                    <a:close/>
                    <a:moveTo>
                      <a:pt x="0" y="1176"/>
                    </a:moveTo>
                    <a:cubicBezTo>
                      <a:pt x="0" y="1180"/>
                      <a:pt x="0" y="1184"/>
                      <a:pt x="0" y="1188"/>
                    </a:cubicBezTo>
                    <a:cubicBezTo>
                      <a:pt x="5" y="1189"/>
                      <a:pt x="5" y="1189"/>
                      <a:pt x="5" y="1189"/>
                    </a:cubicBezTo>
                    <a:cubicBezTo>
                      <a:pt x="5" y="1185"/>
                      <a:pt x="5" y="1181"/>
                      <a:pt x="5" y="1177"/>
                    </a:cubicBezTo>
                    <a:lnTo>
                      <a:pt x="0" y="1176"/>
                    </a:lnTo>
                    <a:close/>
                    <a:moveTo>
                      <a:pt x="1" y="1152"/>
                    </a:moveTo>
                    <a:cubicBezTo>
                      <a:pt x="1" y="1156"/>
                      <a:pt x="1" y="1160"/>
                      <a:pt x="0" y="1164"/>
                    </a:cubicBezTo>
                    <a:cubicBezTo>
                      <a:pt x="6" y="1165"/>
                      <a:pt x="6" y="1165"/>
                      <a:pt x="6" y="1165"/>
                    </a:cubicBezTo>
                    <a:cubicBezTo>
                      <a:pt x="6" y="1161"/>
                      <a:pt x="6" y="1157"/>
                      <a:pt x="6" y="1153"/>
                    </a:cubicBezTo>
                    <a:cubicBezTo>
                      <a:pt x="1" y="1152"/>
                      <a:pt x="1" y="1152"/>
                      <a:pt x="1" y="1152"/>
                    </a:cubicBezTo>
                    <a:close/>
                    <a:moveTo>
                      <a:pt x="2" y="1128"/>
                    </a:moveTo>
                    <a:cubicBezTo>
                      <a:pt x="2" y="1132"/>
                      <a:pt x="2" y="1136"/>
                      <a:pt x="1" y="1140"/>
                    </a:cubicBezTo>
                    <a:cubicBezTo>
                      <a:pt x="7" y="1141"/>
                      <a:pt x="7" y="1141"/>
                      <a:pt x="7" y="1141"/>
                    </a:cubicBezTo>
                    <a:cubicBezTo>
                      <a:pt x="7" y="1137"/>
                      <a:pt x="7" y="1133"/>
                      <a:pt x="7" y="1129"/>
                    </a:cubicBezTo>
                    <a:lnTo>
                      <a:pt x="2" y="1128"/>
                    </a:lnTo>
                    <a:close/>
                    <a:moveTo>
                      <a:pt x="4" y="1104"/>
                    </a:moveTo>
                    <a:cubicBezTo>
                      <a:pt x="3" y="1108"/>
                      <a:pt x="3" y="1112"/>
                      <a:pt x="3" y="1116"/>
                    </a:cubicBezTo>
                    <a:cubicBezTo>
                      <a:pt x="8" y="1117"/>
                      <a:pt x="8" y="1117"/>
                      <a:pt x="8" y="1117"/>
                    </a:cubicBezTo>
                    <a:cubicBezTo>
                      <a:pt x="8" y="1113"/>
                      <a:pt x="9" y="1109"/>
                      <a:pt x="9" y="1105"/>
                    </a:cubicBezTo>
                    <a:lnTo>
                      <a:pt x="4" y="1104"/>
                    </a:lnTo>
                    <a:close/>
                    <a:moveTo>
                      <a:pt x="6" y="1080"/>
                    </a:moveTo>
                    <a:cubicBezTo>
                      <a:pt x="5" y="1084"/>
                      <a:pt x="5" y="1088"/>
                      <a:pt x="5" y="1092"/>
                    </a:cubicBezTo>
                    <a:cubicBezTo>
                      <a:pt x="10" y="1093"/>
                      <a:pt x="10" y="1093"/>
                      <a:pt x="10" y="1093"/>
                    </a:cubicBezTo>
                    <a:cubicBezTo>
                      <a:pt x="10" y="1089"/>
                      <a:pt x="11" y="1085"/>
                      <a:pt x="11" y="1081"/>
                    </a:cubicBezTo>
                    <a:lnTo>
                      <a:pt x="6" y="1080"/>
                    </a:lnTo>
                    <a:close/>
                    <a:moveTo>
                      <a:pt x="8" y="1057"/>
                    </a:moveTo>
                    <a:cubicBezTo>
                      <a:pt x="8" y="1061"/>
                      <a:pt x="7" y="1065"/>
                      <a:pt x="7" y="1069"/>
                    </a:cubicBezTo>
                    <a:cubicBezTo>
                      <a:pt x="12" y="1069"/>
                      <a:pt x="12" y="1069"/>
                      <a:pt x="12" y="1069"/>
                    </a:cubicBezTo>
                    <a:cubicBezTo>
                      <a:pt x="12" y="1065"/>
                      <a:pt x="13" y="1061"/>
                      <a:pt x="13" y="1057"/>
                    </a:cubicBezTo>
                    <a:lnTo>
                      <a:pt x="8" y="1057"/>
                    </a:lnTo>
                    <a:close/>
                    <a:moveTo>
                      <a:pt x="11" y="1033"/>
                    </a:moveTo>
                    <a:cubicBezTo>
                      <a:pt x="10" y="1037"/>
                      <a:pt x="10" y="1041"/>
                      <a:pt x="9" y="1045"/>
                    </a:cubicBezTo>
                    <a:cubicBezTo>
                      <a:pt x="15" y="1045"/>
                      <a:pt x="15" y="1045"/>
                      <a:pt x="15" y="1045"/>
                    </a:cubicBezTo>
                    <a:cubicBezTo>
                      <a:pt x="15" y="1041"/>
                      <a:pt x="16" y="1037"/>
                      <a:pt x="16" y="1033"/>
                    </a:cubicBezTo>
                    <a:lnTo>
                      <a:pt x="11" y="1033"/>
                    </a:lnTo>
                    <a:close/>
                    <a:moveTo>
                      <a:pt x="14" y="1009"/>
                    </a:moveTo>
                    <a:cubicBezTo>
                      <a:pt x="14" y="1013"/>
                      <a:pt x="13" y="1017"/>
                      <a:pt x="12" y="1021"/>
                    </a:cubicBezTo>
                    <a:cubicBezTo>
                      <a:pt x="18" y="1022"/>
                      <a:pt x="18" y="1022"/>
                      <a:pt x="18" y="1022"/>
                    </a:cubicBezTo>
                    <a:cubicBezTo>
                      <a:pt x="18" y="1018"/>
                      <a:pt x="19" y="1014"/>
                      <a:pt x="19" y="1010"/>
                    </a:cubicBezTo>
                    <a:lnTo>
                      <a:pt x="14" y="1009"/>
                    </a:lnTo>
                    <a:close/>
                    <a:moveTo>
                      <a:pt x="18" y="985"/>
                    </a:moveTo>
                    <a:cubicBezTo>
                      <a:pt x="17" y="989"/>
                      <a:pt x="17" y="993"/>
                      <a:pt x="16" y="997"/>
                    </a:cubicBezTo>
                    <a:cubicBezTo>
                      <a:pt x="21" y="998"/>
                      <a:pt x="21" y="998"/>
                      <a:pt x="21" y="998"/>
                    </a:cubicBezTo>
                    <a:cubicBezTo>
                      <a:pt x="22" y="994"/>
                      <a:pt x="22" y="990"/>
                      <a:pt x="23" y="986"/>
                    </a:cubicBezTo>
                    <a:lnTo>
                      <a:pt x="18" y="985"/>
                    </a:lnTo>
                    <a:close/>
                    <a:moveTo>
                      <a:pt x="22" y="961"/>
                    </a:moveTo>
                    <a:cubicBezTo>
                      <a:pt x="21" y="965"/>
                      <a:pt x="21" y="969"/>
                      <a:pt x="20" y="973"/>
                    </a:cubicBezTo>
                    <a:cubicBezTo>
                      <a:pt x="25" y="974"/>
                      <a:pt x="25" y="974"/>
                      <a:pt x="25" y="974"/>
                    </a:cubicBezTo>
                    <a:cubicBezTo>
                      <a:pt x="26" y="970"/>
                      <a:pt x="27" y="966"/>
                      <a:pt x="27" y="962"/>
                    </a:cubicBezTo>
                    <a:lnTo>
                      <a:pt x="22" y="961"/>
                    </a:lnTo>
                    <a:close/>
                    <a:moveTo>
                      <a:pt x="27" y="938"/>
                    </a:moveTo>
                    <a:cubicBezTo>
                      <a:pt x="26" y="942"/>
                      <a:pt x="25" y="946"/>
                      <a:pt x="24" y="950"/>
                    </a:cubicBezTo>
                    <a:cubicBezTo>
                      <a:pt x="30" y="951"/>
                      <a:pt x="30" y="951"/>
                      <a:pt x="30" y="951"/>
                    </a:cubicBezTo>
                    <a:cubicBezTo>
                      <a:pt x="30" y="947"/>
                      <a:pt x="31" y="943"/>
                      <a:pt x="32" y="939"/>
                    </a:cubicBezTo>
                    <a:lnTo>
                      <a:pt x="27" y="938"/>
                    </a:lnTo>
                    <a:close/>
                    <a:moveTo>
                      <a:pt x="32" y="914"/>
                    </a:moveTo>
                    <a:cubicBezTo>
                      <a:pt x="31" y="918"/>
                      <a:pt x="30" y="922"/>
                      <a:pt x="29" y="926"/>
                    </a:cubicBezTo>
                    <a:cubicBezTo>
                      <a:pt x="34" y="927"/>
                      <a:pt x="34" y="927"/>
                      <a:pt x="34" y="927"/>
                    </a:cubicBezTo>
                    <a:cubicBezTo>
                      <a:pt x="35" y="923"/>
                      <a:pt x="36" y="919"/>
                      <a:pt x="37" y="915"/>
                    </a:cubicBezTo>
                    <a:lnTo>
                      <a:pt x="32" y="914"/>
                    </a:lnTo>
                    <a:close/>
                    <a:moveTo>
                      <a:pt x="37" y="891"/>
                    </a:moveTo>
                    <a:cubicBezTo>
                      <a:pt x="36" y="895"/>
                      <a:pt x="35" y="899"/>
                      <a:pt x="34" y="903"/>
                    </a:cubicBezTo>
                    <a:cubicBezTo>
                      <a:pt x="40" y="904"/>
                      <a:pt x="40" y="904"/>
                      <a:pt x="40" y="904"/>
                    </a:cubicBezTo>
                    <a:cubicBezTo>
                      <a:pt x="40" y="900"/>
                      <a:pt x="41" y="896"/>
                      <a:pt x="42" y="892"/>
                    </a:cubicBezTo>
                    <a:lnTo>
                      <a:pt x="37" y="891"/>
                    </a:lnTo>
                    <a:close/>
                    <a:moveTo>
                      <a:pt x="43" y="868"/>
                    </a:moveTo>
                    <a:cubicBezTo>
                      <a:pt x="42" y="871"/>
                      <a:pt x="41" y="875"/>
                      <a:pt x="40" y="879"/>
                    </a:cubicBezTo>
                    <a:cubicBezTo>
                      <a:pt x="45" y="881"/>
                      <a:pt x="45" y="881"/>
                      <a:pt x="45" y="881"/>
                    </a:cubicBezTo>
                    <a:cubicBezTo>
                      <a:pt x="46" y="877"/>
                      <a:pt x="47" y="873"/>
                      <a:pt x="48" y="869"/>
                    </a:cubicBezTo>
                    <a:lnTo>
                      <a:pt x="43" y="868"/>
                    </a:lnTo>
                    <a:close/>
                    <a:moveTo>
                      <a:pt x="49" y="844"/>
                    </a:moveTo>
                    <a:cubicBezTo>
                      <a:pt x="48" y="848"/>
                      <a:pt x="47" y="852"/>
                      <a:pt x="46" y="856"/>
                    </a:cubicBezTo>
                    <a:cubicBezTo>
                      <a:pt x="51" y="857"/>
                      <a:pt x="51" y="857"/>
                      <a:pt x="51" y="857"/>
                    </a:cubicBezTo>
                    <a:cubicBezTo>
                      <a:pt x="52" y="854"/>
                      <a:pt x="53" y="850"/>
                      <a:pt x="54" y="846"/>
                    </a:cubicBezTo>
                    <a:lnTo>
                      <a:pt x="49" y="844"/>
                    </a:lnTo>
                    <a:close/>
                    <a:moveTo>
                      <a:pt x="56" y="821"/>
                    </a:moveTo>
                    <a:cubicBezTo>
                      <a:pt x="55" y="825"/>
                      <a:pt x="54" y="829"/>
                      <a:pt x="53" y="833"/>
                    </a:cubicBezTo>
                    <a:cubicBezTo>
                      <a:pt x="58" y="834"/>
                      <a:pt x="58" y="834"/>
                      <a:pt x="58" y="834"/>
                    </a:cubicBezTo>
                    <a:cubicBezTo>
                      <a:pt x="59" y="831"/>
                      <a:pt x="60" y="827"/>
                      <a:pt x="61" y="823"/>
                    </a:cubicBezTo>
                    <a:lnTo>
                      <a:pt x="56" y="821"/>
                    </a:lnTo>
                    <a:close/>
                    <a:moveTo>
                      <a:pt x="63" y="798"/>
                    </a:moveTo>
                    <a:cubicBezTo>
                      <a:pt x="62" y="802"/>
                      <a:pt x="61" y="806"/>
                      <a:pt x="60" y="810"/>
                    </a:cubicBezTo>
                    <a:cubicBezTo>
                      <a:pt x="65" y="811"/>
                      <a:pt x="65" y="811"/>
                      <a:pt x="65" y="811"/>
                    </a:cubicBezTo>
                    <a:cubicBezTo>
                      <a:pt x="66" y="808"/>
                      <a:pt x="67" y="804"/>
                      <a:pt x="68" y="800"/>
                    </a:cubicBezTo>
                    <a:cubicBezTo>
                      <a:pt x="63" y="798"/>
                      <a:pt x="63" y="798"/>
                      <a:pt x="63" y="798"/>
                    </a:cubicBezTo>
                    <a:close/>
                    <a:moveTo>
                      <a:pt x="71" y="776"/>
                    </a:moveTo>
                    <a:cubicBezTo>
                      <a:pt x="70" y="779"/>
                      <a:pt x="68" y="783"/>
                      <a:pt x="67" y="787"/>
                    </a:cubicBezTo>
                    <a:cubicBezTo>
                      <a:pt x="72" y="789"/>
                      <a:pt x="72" y="789"/>
                      <a:pt x="72" y="789"/>
                    </a:cubicBezTo>
                    <a:cubicBezTo>
                      <a:pt x="73" y="785"/>
                      <a:pt x="75" y="781"/>
                      <a:pt x="76" y="777"/>
                    </a:cubicBezTo>
                    <a:lnTo>
                      <a:pt x="71" y="776"/>
                    </a:lnTo>
                    <a:close/>
                    <a:moveTo>
                      <a:pt x="79" y="753"/>
                    </a:moveTo>
                    <a:cubicBezTo>
                      <a:pt x="78" y="757"/>
                      <a:pt x="76" y="760"/>
                      <a:pt x="75" y="764"/>
                    </a:cubicBezTo>
                    <a:cubicBezTo>
                      <a:pt x="80" y="766"/>
                      <a:pt x="80" y="766"/>
                      <a:pt x="80" y="766"/>
                    </a:cubicBezTo>
                    <a:cubicBezTo>
                      <a:pt x="81" y="762"/>
                      <a:pt x="83" y="759"/>
                      <a:pt x="84" y="755"/>
                    </a:cubicBezTo>
                    <a:lnTo>
                      <a:pt x="79" y="753"/>
                    </a:lnTo>
                    <a:close/>
                    <a:moveTo>
                      <a:pt x="88" y="730"/>
                    </a:moveTo>
                    <a:cubicBezTo>
                      <a:pt x="86" y="734"/>
                      <a:pt x="85" y="738"/>
                      <a:pt x="83" y="742"/>
                    </a:cubicBezTo>
                    <a:cubicBezTo>
                      <a:pt x="88" y="744"/>
                      <a:pt x="88" y="744"/>
                      <a:pt x="88" y="744"/>
                    </a:cubicBezTo>
                    <a:cubicBezTo>
                      <a:pt x="90" y="740"/>
                      <a:pt x="91" y="736"/>
                      <a:pt x="93" y="732"/>
                    </a:cubicBezTo>
                    <a:lnTo>
                      <a:pt x="88" y="730"/>
                    </a:lnTo>
                    <a:close/>
                    <a:moveTo>
                      <a:pt x="97" y="708"/>
                    </a:moveTo>
                    <a:cubicBezTo>
                      <a:pt x="95" y="712"/>
                      <a:pt x="94" y="716"/>
                      <a:pt x="92" y="719"/>
                    </a:cubicBezTo>
                    <a:cubicBezTo>
                      <a:pt x="97" y="721"/>
                      <a:pt x="97" y="721"/>
                      <a:pt x="97" y="721"/>
                    </a:cubicBezTo>
                    <a:cubicBezTo>
                      <a:pt x="98" y="718"/>
                      <a:pt x="100" y="714"/>
                      <a:pt x="101" y="710"/>
                    </a:cubicBezTo>
                    <a:lnTo>
                      <a:pt x="97" y="708"/>
                    </a:lnTo>
                    <a:close/>
                    <a:moveTo>
                      <a:pt x="106" y="686"/>
                    </a:moveTo>
                    <a:cubicBezTo>
                      <a:pt x="104" y="690"/>
                      <a:pt x="103" y="693"/>
                      <a:pt x="101" y="697"/>
                    </a:cubicBezTo>
                    <a:cubicBezTo>
                      <a:pt x="106" y="699"/>
                      <a:pt x="106" y="699"/>
                      <a:pt x="106" y="699"/>
                    </a:cubicBezTo>
                    <a:cubicBezTo>
                      <a:pt x="108" y="695"/>
                      <a:pt x="109" y="692"/>
                      <a:pt x="111" y="688"/>
                    </a:cubicBezTo>
                    <a:lnTo>
                      <a:pt x="106" y="686"/>
                    </a:lnTo>
                    <a:close/>
                    <a:moveTo>
                      <a:pt x="116" y="664"/>
                    </a:moveTo>
                    <a:cubicBezTo>
                      <a:pt x="114" y="668"/>
                      <a:pt x="112" y="671"/>
                      <a:pt x="111" y="675"/>
                    </a:cubicBezTo>
                    <a:cubicBezTo>
                      <a:pt x="116" y="677"/>
                      <a:pt x="116" y="677"/>
                      <a:pt x="116" y="677"/>
                    </a:cubicBezTo>
                    <a:cubicBezTo>
                      <a:pt x="117" y="674"/>
                      <a:pt x="119" y="670"/>
                      <a:pt x="121" y="666"/>
                    </a:cubicBezTo>
                    <a:cubicBezTo>
                      <a:pt x="116" y="664"/>
                      <a:pt x="116" y="664"/>
                      <a:pt x="116" y="664"/>
                    </a:cubicBezTo>
                    <a:close/>
                    <a:moveTo>
                      <a:pt x="126" y="642"/>
                    </a:moveTo>
                    <a:cubicBezTo>
                      <a:pt x="124" y="646"/>
                      <a:pt x="123" y="649"/>
                      <a:pt x="121" y="653"/>
                    </a:cubicBezTo>
                    <a:cubicBezTo>
                      <a:pt x="126" y="655"/>
                      <a:pt x="126" y="655"/>
                      <a:pt x="126" y="655"/>
                    </a:cubicBezTo>
                    <a:cubicBezTo>
                      <a:pt x="127" y="652"/>
                      <a:pt x="129" y="648"/>
                      <a:pt x="131" y="645"/>
                    </a:cubicBezTo>
                    <a:lnTo>
                      <a:pt x="126" y="642"/>
                    </a:lnTo>
                    <a:close/>
                    <a:moveTo>
                      <a:pt x="137" y="621"/>
                    </a:moveTo>
                    <a:cubicBezTo>
                      <a:pt x="135" y="624"/>
                      <a:pt x="133" y="628"/>
                      <a:pt x="131" y="631"/>
                    </a:cubicBezTo>
                    <a:cubicBezTo>
                      <a:pt x="136" y="634"/>
                      <a:pt x="136" y="634"/>
                      <a:pt x="136" y="634"/>
                    </a:cubicBezTo>
                    <a:cubicBezTo>
                      <a:pt x="138" y="630"/>
                      <a:pt x="140" y="627"/>
                      <a:pt x="141" y="623"/>
                    </a:cubicBezTo>
                    <a:lnTo>
                      <a:pt x="137" y="621"/>
                    </a:lnTo>
                    <a:close/>
                    <a:moveTo>
                      <a:pt x="148" y="599"/>
                    </a:moveTo>
                    <a:cubicBezTo>
                      <a:pt x="146" y="603"/>
                      <a:pt x="144" y="606"/>
                      <a:pt x="142" y="610"/>
                    </a:cubicBezTo>
                    <a:cubicBezTo>
                      <a:pt x="147" y="612"/>
                      <a:pt x="147" y="612"/>
                      <a:pt x="147" y="612"/>
                    </a:cubicBezTo>
                    <a:cubicBezTo>
                      <a:pt x="149" y="609"/>
                      <a:pt x="151" y="605"/>
                      <a:pt x="153" y="602"/>
                    </a:cubicBezTo>
                    <a:lnTo>
                      <a:pt x="148" y="599"/>
                    </a:lnTo>
                    <a:close/>
                    <a:moveTo>
                      <a:pt x="159" y="578"/>
                    </a:moveTo>
                    <a:cubicBezTo>
                      <a:pt x="157" y="582"/>
                      <a:pt x="155" y="585"/>
                      <a:pt x="153" y="589"/>
                    </a:cubicBezTo>
                    <a:cubicBezTo>
                      <a:pt x="158" y="591"/>
                      <a:pt x="158" y="591"/>
                      <a:pt x="158" y="591"/>
                    </a:cubicBezTo>
                    <a:cubicBezTo>
                      <a:pt x="160" y="588"/>
                      <a:pt x="162" y="584"/>
                      <a:pt x="164" y="581"/>
                    </a:cubicBezTo>
                    <a:lnTo>
                      <a:pt x="159" y="578"/>
                    </a:lnTo>
                    <a:close/>
                    <a:moveTo>
                      <a:pt x="171" y="557"/>
                    </a:moveTo>
                    <a:cubicBezTo>
                      <a:pt x="169" y="561"/>
                      <a:pt x="167" y="564"/>
                      <a:pt x="165" y="568"/>
                    </a:cubicBezTo>
                    <a:cubicBezTo>
                      <a:pt x="170" y="570"/>
                      <a:pt x="170" y="570"/>
                      <a:pt x="170" y="570"/>
                    </a:cubicBezTo>
                    <a:cubicBezTo>
                      <a:pt x="172" y="567"/>
                      <a:pt x="174" y="564"/>
                      <a:pt x="176" y="560"/>
                    </a:cubicBezTo>
                    <a:lnTo>
                      <a:pt x="171" y="557"/>
                    </a:lnTo>
                    <a:close/>
                    <a:moveTo>
                      <a:pt x="184" y="537"/>
                    </a:moveTo>
                    <a:cubicBezTo>
                      <a:pt x="182" y="540"/>
                      <a:pt x="179" y="544"/>
                      <a:pt x="177" y="547"/>
                    </a:cubicBezTo>
                    <a:cubicBezTo>
                      <a:pt x="182" y="550"/>
                      <a:pt x="182" y="550"/>
                      <a:pt x="182" y="550"/>
                    </a:cubicBezTo>
                    <a:cubicBezTo>
                      <a:pt x="184" y="546"/>
                      <a:pt x="186" y="543"/>
                      <a:pt x="188" y="540"/>
                    </a:cubicBezTo>
                    <a:lnTo>
                      <a:pt x="184" y="537"/>
                    </a:lnTo>
                    <a:close/>
                    <a:moveTo>
                      <a:pt x="196" y="516"/>
                    </a:moveTo>
                    <a:cubicBezTo>
                      <a:pt x="194" y="520"/>
                      <a:pt x="192" y="523"/>
                      <a:pt x="190" y="527"/>
                    </a:cubicBezTo>
                    <a:cubicBezTo>
                      <a:pt x="195" y="529"/>
                      <a:pt x="195" y="529"/>
                      <a:pt x="195" y="529"/>
                    </a:cubicBezTo>
                    <a:cubicBezTo>
                      <a:pt x="197" y="526"/>
                      <a:pt x="199" y="523"/>
                      <a:pt x="201" y="519"/>
                    </a:cubicBezTo>
                    <a:lnTo>
                      <a:pt x="196" y="516"/>
                    </a:lnTo>
                    <a:close/>
                    <a:moveTo>
                      <a:pt x="210" y="496"/>
                    </a:moveTo>
                    <a:cubicBezTo>
                      <a:pt x="207" y="500"/>
                      <a:pt x="205" y="503"/>
                      <a:pt x="203" y="506"/>
                    </a:cubicBezTo>
                    <a:cubicBezTo>
                      <a:pt x="207" y="509"/>
                      <a:pt x="207" y="509"/>
                      <a:pt x="207" y="509"/>
                    </a:cubicBezTo>
                    <a:cubicBezTo>
                      <a:pt x="210" y="506"/>
                      <a:pt x="212" y="503"/>
                      <a:pt x="214" y="499"/>
                    </a:cubicBezTo>
                    <a:lnTo>
                      <a:pt x="210" y="496"/>
                    </a:lnTo>
                    <a:close/>
                    <a:moveTo>
                      <a:pt x="223" y="477"/>
                    </a:moveTo>
                    <a:cubicBezTo>
                      <a:pt x="221" y="480"/>
                      <a:pt x="219" y="483"/>
                      <a:pt x="216" y="486"/>
                    </a:cubicBezTo>
                    <a:cubicBezTo>
                      <a:pt x="221" y="490"/>
                      <a:pt x="221" y="490"/>
                      <a:pt x="221" y="490"/>
                    </a:cubicBezTo>
                    <a:cubicBezTo>
                      <a:pt x="223" y="486"/>
                      <a:pt x="225" y="483"/>
                      <a:pt x="228" y="480"/>
                    </a:cubicBezTo>
                    <a:lnTo>
                      <a:pt x="223" y="477"/>
                    </a:lnTo>
                    <a:close/>
                    <a:moveTo>
                      <a:pt x="237" y="457"/>
                    </a:moveTo>
                    <a:cubicBezTo>
                      <a:pt x="235" y="460"/>
                      <a:pt x="232" y="464"/>
                      <a:pt x="230" y="467"/>
                    </a:cubicBezTo>
                    <a:cubicBezTo>
                      <a:pt x="234" y="470"/>
                      <a:pt x="234" y="470"/>
                      <a:pt x="234" y="470"/>
                    </a:cubicBezTo>
                    <a:cubicBezTo>
                      <a:pt x="237" y="467"/>
                      <a:pt x="239" y="464"/>
                      <a:pt x="241" y="460"/>
                    </a:cubicBezTo>
                    <a:lnTo>
                      <a:pt x="237" y="457"/>
                    </a:lnTo>
                    <a:close/>
                    <a:moveTo>
                      <a:pt x="251" y="438"/>
                    </a:moveTo>
                    <a:cubicBezTo>
                      <a:pt x="249" y="441"/>
                      <a:pt x="247" y="444"/>
                      <a:pt x="244" y="448"/>
                    </a:cubicBezTo>
                    <a:cubicBezTo>
                      <a:pt x="249" y="451"/>
                      <a:pt x="249" y="451"/>
                      <a:pt x="249" y="451"/>
                    </a:cubicBezTo>
                    <a:cubicBezTo>
                      <a:pt x="251" y="448"/>
                      <a:pt x="253" y="444"/>
                      <a:pt x="256" y="441"/>
                    </a:cubicBezTo>
                    <a:lnTo>
                      <a:pt x="251" y="438"/>
                    </a:lnTo>
                    <a:close/>
                    <a:moveTo>
                      <a:pt x="266" y="419"/>
                    </a:moveTo>
                    <a:cubicBezTo>
                      <a:pt x="264" y="422"/>
                      <a:pt x="261" y="425"/>
                      <a:pt x="259" y="429"/>
                    </a:cubicBezTo>
                    <a:cubicBezTo>
                      <a:pt x="263" y="432"/>
                      <a:pt x="263" y="432"/>
                      <a:pt x="263" y="432"/>
                    </a:cubicBezTo>
                    <a:cubicBezTo>
                      <a:pt x="265" y="429"/>
                      <a:pt x="268" y="426"/>
                      <a:pt x="270" y="422"/>
                    </a:cubicBezTo>
                    <a:lnTo>
                      <a:pt x="266" y="419"/>
                    </a:lnTo>
                    <a:close/>
                    <a:moveTo>
                      <a:pt x="281" y="401"/>
                    </a:moveTo>
                    <a:cubicBezTo>
                      <a:pt x="279" y="404"/>
                      <a:pt x="276" y="407"/>
                      <a:pt x="274" y="410"/>
                    </a:cubicBezTo>
                    <a:cubicBezTo>
                      <a:pt x="278" y="413"/>
                      <a:pt x="278" y="413"/>
                      <a:pt x="278" y="413"/>
                    </a:cubicBezTo>
                    <a:cubicBezTo>
                      <a:pt x="280" y="410"/>
                      <a:pt x="283" y="407"/>
                      <a:pt x="285" y="404"/>
                    </a:cubicBezTo>
                    <a:lnTo>
                      <a:pt x="281" y="401"/>
                    </a:lnTo>
                    <a:close/>
                    <a:moveTo>
                      <a:pt x="297" y="382"/>
                    </a:moveTo>
                    <a:cubicBezTo>
                      <a:pt x="294" y="385"/>
                      <a:pt x="292" y="388"/>
                      <a:pt x="289" y="391"/>
                    </a:cubicBezTo>
                    <a:cubicBezTo>
                      <a:pt x="293" y="395"/>
                      <a:pt x="293" y="395"/>
                      <a:pt x="293" y="395"/>
                    </a:cubicBezTo>
                    <a:cubicBezTo>
                      <a:pt x="296" y="392"/>
                      <a:pt x="298" y="389"/>
                      <a:pt x="301" y="386"/>
                    </a:cubicBezTo>
                    <a:lnTo>
                      <a:pt x="297" y="382"/>
                    </a:lnTo>
                    <a:close/>
                    <a:moveTo>
                      <a:pt x="313" y="364"/>
                    </a:moveTo>
                    <a:cubicBezTo>
                      <a:pt x="310" y="367"/>
                      <a:pt x="307" y="370"/>
                      <a:pt x="305" y="373"/>
                    </a:cubicBezTo>
                    <a:cubicBezTo>
                      <a:pt x="309" y="377"/>
                      <a:pt x="309" y="377"/>
                      <a:pt x="309" y="377"/>
                    </a:cubicBezTo>
                    <a:cubicBezTo>
                      <a:pt x="311" y="374"/>
                      <a:pt x="314" y="371"/>
                      <a:pt x="317" y="368"/>
                    </a:cubicBezTo>
                    <a:lnTo>
                      <a:pt x="313" y="364"/>
                    </a:lnTo>
                    <a:close/>
                    <a:moveTo>
                      <a:pt x="329" y="347"/>
                    </a:moveTo>
                    <a:cubicBezTo>
                      <a:pt x="326" y="350"/>
                      <a:pt x="324" y="353"/>
                      <a:pt x="321" y="355"/>
                    </a:cubicBezTo>
                    <a:cubicBezTo>
                      <a:pt x="325" y="359"/>
                      <a:pt x="325" y="359"/>
                      <a:pt x="325" y="359"/>
                    </a:cubicBezTo>
                    <a:cubicBezTo>
                      <a:pt x="328" y="356"/>
                      <a:pt x="330" y="353"/>
                      <a:pt x="333" y="350"/>
                    </a:cubicBezTo>
                    <a:lnTo>
                      <a:pt x="329" y="347"/>
                    </a:lnTo>
                    <a:close/>
                    <a:moveTo>
                      <a:pt x="346" y="329"/>
                    </a:moveTo>
                    <a:cubicBezTo>
                      <a:pt x="343" y="332"/>
                      <a:pt x="340" y="335"/>
                      <a:pt x="337" y="338"/>
                    </a:cubicBezTo>
                    <a:cubicBezTo>
                      <a:pt x="341" y="342"/>
                      <a:pt x="341" y="342"/>
                      <a:pt x="341" y="342"/>
                    </a:cubicBezTo>
                    <a:cubicBezTo>
                      <a:pt x="344" y="339"/>
                      <a:pt x="347" y="336"/>
                      <a:pt x="350" y="333"/>
                    </a:cubicBezTo>
                    <a:lnTo>
                      <a:pt x="346" y="329"/>
                    </a:lnTo>
                    <a:close/>
                    <a:moveTo>
                      <a:pt x="363" y="313"/>
                    </a:moveTo>
                    <a:cubicBezTo>
                      <a:pt x="360" y="315"/>
                      <a:pt x="357" y="318"/>
                      <a:pt x="354" y="321"/>
                    </a:cubicBezTo>
                    <a:cubicBezTo>
                      <a:pt x="358" y="325"/>
                      <a:pt x="358" y="325"/>
                      <a:pt x="358" y="325"/>
                    </a:cubicBezTo>
                    <a:cubicBezTo>
                      <a:pt x="361" y="322"/>
                      <a:pt x="364" y="319"/>
                      <a:pt x="367" y="316"/>
                    </a:cubicBezTo>
                    <a:lnTo>
                      <a:pt x="363" y="313"/>
                    </a:lnTo>
                    <a:close/>
                    <a:moveTo>
                      <a:pt x="380" y="296"/>
                    </a:moveTo>
                    <a:cubicBezTo>
                      <a:pt x="377" y="299"/>
                      <a:pt x="374" y="301"/>
                      <a:pt x="372" y="304"/>
                    </a:cubicBezTo>
                    <a:cubicBezTo>
                      <a:pt x="375" y="308"/>
                      <a:pt x="375" y="308"/>
                      <a:pt x="375" y="308"/>
                    </a:cubicBezTo>
                    <a:cubicBezTo>
                      <a:pt x="378" y="305"/>
                      <a:pt x="381" y="303"/>
                      <a:pt x="384" y="300"/>
                    </a:cubicBezTo>
                    <a:lnTo>
                      <a:pt x="380" y="296"/>
                    </a:lnTo>
                    <a:close/>
                    <a:moveTo>
                      <a:pt x="398" y="280"/>
                    </a:moveTo>
                    <a:cubicBezTo>
                      <a:pt x="395" y="282"/>
                      <a:pt x="392" y="285"/>
                      <a:pt x="389" y="288"/>
                    </a:cubicBezTo>
                    <a:cubicBezTo>
                      <a:pt x="393" y="292"/>
                      <a:pt x="393" y="292"/>
                      <a:pt x="393" y="292"/>
                    </a:cubicBezTo>
                    <a:cubicBezTo>
                      <a:pt x="396" y="289"/>
                      <a:pt x="399" y="286"/>
                      <a:pt x="402" y="284"/>
                    </a:cubicBezTo>
                    <a:lnTo>
                      <a:pt x="398" y="280"/>
                    </a:lnTo>
                    <a:close/>
                    <a:moveTo>
                      <a:pt x="416" y="264"/>
                    </a:moveTo>
                    <a:cubicBezTo>
                      <a:pt x="413" y="267"/>
                      <a:pt x="410" y="269"/>
                      <a:pt x="407" y="272"/>
                    </a:cubicBezTo>
                    <a:cubicBezTo>
                      <a:pt x="411" y="276"/>
                      <a:pt x="411" y="276"/>
                      <a:pt x="411" y="276"/>
                    </a:cubicBezTo>
                    <a:cubicBezTo>
                      <a:pt x="414" y="273"/>
                      <a:pt x="417" y="271"/>
                      <a:pt x="420" y="268"/>
                    </a:cubicBezTo>
                    <a:lnTo>
                      <a:pt x="416" y="264"/>
                    </a:lnTo>
                    <a:close/>
                    <a:moveTo>
                      <a:pt x="435" y="249"/>
                    </a:moveTo>
                    <a:cubicBezTo>
                      <a:pt x="432" y="251"/>
                      <a:pt x="428" y="254"/>
                      <a:pt x="425" y="256"/>
                    </a:cubicBezTo>
                    <a:cubicBezTo>
                      <a:pt x="429" y="260"/>
                      <a:pt x="429" y="260"/>
                      <a:pt x="429" y="260"/>
                    </a:cubicBezTo>
                    <a:cubicBezTo>
                      <a:pt x="432" y="258"/>
                      <a:pt x="435" y="255"/>
                      <a:pt x="438" y="253"/>
                    </a:cubicBezTo>
                    <a:lnTo>
                      <a:pt x="435" y="249"/>
                    </a:lnTo>
                    <a:close/>
                    <a:moveTo>
                      <a:pt x="453" y="234"/>
                    </a:moveTo>
                    <a:cubicBezTo>
                      <a:pt x="450" y="236"/>
                      <a:pt x="447" y="239"/>
                      <a:pt x="444" y="241"/>
                    </a:cubicBezTo>
                    <a:cubicBezTo>
                      <a:pt x="447" y="245"/>
                      <a:pt x="447" y="245"/>
                      <a:pt x="447" y="245"/>
                    </a:cubicBezTo>
                    <a:cubicBezTo>
                      <a:pt x="451" y="243"/>
                      <a:pt x="454" y="240"/>
                      <a:pt x="457" y="238"/>
                    </a:cubicBezTo>
                    <a:lnTo>
                      <a:pt x="453" y="234"/>
                    </a:lnTo>
                    <a:close/>
                    <a:moveTo>
                      <a:pt x="473" y="219"/>
                    </a:moveTo>
                    <a:cubicBezTo>
                      <a:pt x="469" y="221"/>
                      <a:pt x="466" y="224"/>
                      <a:pt x="463" y="226"/>
                    </a:cubicBezTo>
                    <a:cubicBezTo>
                      <a:pt x="466" y="231"/>
                      <a:pt x="466" y="231"/>
                      <a:pt x="466" y="231"/>
                    </a:cubicBezTo>
                    <a:cubicBezTo>
                      <a:pt x="469" y="228"/>
                      <a:pt x="473" y="226"/>
                      <a:pt x="476" y="223"/>
                    </a:cubicBezTo>
                    <a:lnTo>
                      <a:pt x="473" y="219"/>
                    </a:lnTo>
                    <a:close/>
                    <a:moveTo>
                      <a:pt x="492" y="205"/>
                    </a:moveTo>
                    <a:cubicBezTo>
                      <a:pt x="489" y="207"/>
                      <a:pt x="486" y="210"/>
                      <a:pt x="482" y="212"/>
                    </a:cubicBezTo>
                    <a:cubicBezTo>
                      <a:pt x="485" y="216"/>
                      <a:pt x="485" y="216"/>
                      <a:pt x="485" y="216"/>
                    </a:cubicBezTo>
                    <a:cubicBezTo>
                      <a:pt x="489" y="214"/>
                      <a:pt x="492" y="212"/>
                      <a:pt x="495" y="209"/>
                    </a:cubicBezTo>
                    <a:lnTo>
                      <a:pt x="492" y="205"/>
                    </a:lnTo>
                    <a:close/>
                    <a:moveTo>
                      <a:pt x="512" y="191"/>
                    </a:moveTo>
                    <a:cubicBezTo>
                      <a:pt x="509" y="193"/>
                      <a:pt x="505" y="196"/>
                      <a:pt x="502" y="198"/>
                    </a:cubicBezTo>
                    <a:cubicBezTo>
                      <a:pt x="505" y="202"/>
                      <a:pt x="505" y="202"/>
                      <a:pt x="505" y="202"/>
                    </a:cubicBezTo>
                    <a:cubicBezTo>
                      <a:pt x="508" y="200"/>
                      <a:pt x="512" y="198"/>
                      <a:pt x="515" y="196"/>
                    </a:cubicBezTo>
                    <a:lnTo>
                      <a:pt x="512" y="191"/>
                    </a:lnTo>
                    <a:close/>
                    <a:moveTo>
                      <a:pt x="532" y="178"/>
                    </a:moveTo>
                    <a:cubicBezTo>
                      <a:pt x="529" y="180"/>
                      <a:pt x="525" y="182"/>
                      <a:pt x="522" y="184"/>
                    </a:cubicBezTo>
                    <a:cubicBezTo>
                      <a:pt x="525" y="189"/>
                      <a:pt x="525" y="189"/>
                      <a:pt x="525" y="189"/>
                    </a:cubicBezTo>
                    <a:cubicBezTo>
                      <a:pt x="528" y="187"/>
                      <a:pt x="531" y="184"/>
                      <a:pt x="535" y="182"/>
                    </a:cubicBezTo>
                    <a:lnTo>
                      <a:pt x="532" y="178"/>
                    </a:lnTo>
                    <a:close/>
                    <a:moveTo>
                      <a:pt x="552" y="165"/>
                    </a:moveTo>
                    <a:cubicBezTo>
                      <a:pt x="549" y="167"/>
                      <a:pt x="545" y="169"/>
                      <a:pt x="542" y="171"/>
                    </a:cubicBezTo>
                    <a:cubicBezTo>
                      <a:pt x="545" y="176"/>
                      <a:pt x="545" y="176"/>
                      <a:pt x="545" y="176"/>
                    </a:cubicBezTo>
                    <a:cubicBezTo>
                      <a:pt x="548" y="174"/>
                      <a:pt x="552" y="172"/>
                      <a:pt x="555" y="169"/>
                    </a:cubicBezTo>
                    <a:cubicBezTo>
                      <a:pt x="552" y="165"/>
                      <a:pt x="552" y="165"/>
                      <a:pt x="552" y="165"/>
                    </a:cubicBezTo>
                    <a:close/>
                    <a:moveTo>
                      <a:pt x="573" y="152"/>
                    </a:moveTo>
                    <a:cubicBezTo>
                      <a:pt x="569" y="155"/>
                      <a:pt x="566" y="157"/>
                      <a:pt x="563" y="159"/>
                    </a:cubicBezTo>
                    <a:cubicBezTo>
                      <a:pt x="565" y="163"/>
                      <a:pt x="565" y="163"/>
                      <a:pt x="565" y="163"/>
                    </a:cubicBezTo>
                    <a:cubicBezTo>
                      <a:pt x="569" y="161"/>
                      <a:pt x="572" y="159"/>
                      <a:pt x="576" y="157"/>
                    </a:cubicBezTo>
                    <a:lnTo>
                      <a:pt x="573" y="152"/>
                    </a:lnTo>
                    <a:close/>
                    <a:moveTo>
                      <a:pt x="594" y="141"/>
                    </a:moveTo>
                    <a:cubicBezTo>
                      <a:pt x="590" y="142"/>
                      <a:pt x="587" y="144"/>
                      <a:pt x="583" y="146"/>
                    </a:cubicBezTo>
                    <a:cubicBezTo>
                      <a:pt x="586" y="151"/>
                      <a:pt x="586" y="151"/>
                      <a:pt x="586" y="151"/>
                    </a:cubicBezTo>
                    <a:cubicBezTo>
                      <a:pt x="590" y="149"/>
                      <a:pt x="593" y="147"/>
                      <a:pt x="597" y="145"/>
                    </a:cubicBezTo>
                    <a:lnTo>
                      <a:pt x="594" y="141"/>
                    </a:lnTo>
                    <a:close/>
                    <a:moveTo>
                      <a:pt x="615" y="129"/>
                    </a:moveTo>
                    <a:cubicBezTo>
                      <a:pt x="612" y="131"/>
                      <a:pt x="608" y="133"/>
                      <a:pt x="604" y="135"/>
                    </a:cubicBezTo>
                    <a:cubicBezTo>
                      <a:pt x="607" y="139"/>
                      <a:pt x="607" y="139"/>
                      <a:pt x="607" y="139"/>
                    </a:cubicBezTo>
                    <a:cubicBezTo>
                      <a:pt x="611" y="137"/>
                      <a:pt x="614" y="136"/>
                      <a:pt x="618" y="134"/>
                    </a:cubicBezTo>
                    <a:lnTo>
                      <a:pt x="615" y="129"/>
                    </a:lnTo>
                    <a:close/>
                    <a:moveTo>
                      <a:pt x="637" y="118"/>
                    </a:moveTo>
                    <a:cubicBezTo>
                      <a:pt x="633" y="120"/>
                      <a:pt x="629" y="122"/>
                      <a:pt x="626" y="123"/>
                    </a:cubicBezTo>
                    <a:cubicBezTo>
                      <a:pt x="628" y="128"/>
                      <a:pt x="628" y="128"/>
                      <a:pt x="628" y="128"/>
                    </a:cubicBezTo>
                    <a:cubicBezTo>
                      <a:pt x="632" y="126"/>
                      <a:pt x="635" y="125"/>
                      <a:pt x="639" y="123"/>
                    </a:cubicBezTo>
                    <a:lnTo>
                      <a:pt x="637" y="118"/>
                    </a:lnTo>
                    <a:close/>
                    <a:moveTo>
                      <a:pt x="658" y="107"/>
                    </a:moveTo>
                    <a:cubicBezTo>
                      <a:pt x="655" y="109"/>
                      <a:pt x="651" y="111"/>
                      <a:pt x="647" y="113"/>
                    </a:cubicBezTo>
                    <a:cubicBezTo>
                      <a:pt x="650" y="117"/>
                      <a:pt x="650" y="117"/>
                      <a:pt x="650" y="117"/>
                    </a:cubicBezTo>
                    <a:cubicBezTo>
                      <a:pt x="653" y="116"/>
                      <a:pt x="657" y="114"/>
                      <a:pt x="661" y="112"/>
                    </a:cubicBezTo>
                    <a:lnTo>
                      <a:pt x="658" y="107"/>
                    </a:lnTo>
                    <a:close/>
                    <a:moveTo>
                      <a:pt x="680" y="97"/>
                    </a:moveTo>
                    <a:cubicBezTo>
                      <a:pt x="677" y="99"/>
                      <a:pt x="673" y="101"/>
                      <a:pt x="669" y="102"/>
                    </a:cubicBezTo>
                    <a:cubicBezTo>
                      <a:pt x="671" y="107"/>
                      <a:pt x="671" y="107"/>
                      <a:pt x="671" y="107"/>
                    </a:cubicBezTo>
                    <a:cubicBezTo>
                      <a:pt x="675" y="105"/>
                      <a:pt x="679" y="104"/>
                      <a:pt x="682" y="102"/>
                    </a:cubicBezTo>
                    <a:lnTo>
                      <a:pt x="680" y="97"/>
                    </a:lnTo>
                    <a:close/>
                    <a:moveTo>
                      <a:pt x="702" y="88"/>
                    </a:moveTo>
                    <a:cubicBezTo>
                      <a:pt x="699" y="89"/>
                      <a:pt x="695" y="91"/>
                      <a:pt x="691" y="92"/>
                    </a:cubicBezTo>
                    <a:cubicBezTo>
                      <a:pt x="693" y="97"/>
                      <a:pt x="693" y="97"/>
                      <a:pt x="693" y="97"/>
                    </a:cubicBezTo>
                    <a:cubicBezTo>
                      <a:pt x="697" y="96"/>
                      <a:pt x="701" y="94"/>
                      <a:pt x="704" y="93"/>
                    </a:cubicBezTo>
                    <a:lnTo>
                      <a:pt x="702" y="88"/>
                    </a:lnTo>
                    <a:close/>
                    <a:moveTo>
                      <a:pt x="725" y="79"/>
                    </a:moveTo>
                    <a:cubicBezTo>
                      <a:pt x="721" y="80"/>
                      <a:pt x="717" y="82"/>
                      <a:pt x="713" y="83"/>
                    </a:cubicBezTo>
                    <a:cubicBezTo>
                      <a:pt x="715" y="88"/>
                      <a:pt x="715" y="88"/>
                      <a:pt x="715" y="88"/>
                    </a:cubicBezTo>
                    <a:cubicBezTo>
                      <a:pt x="719" y="87"/>
                      <a:pt x="723" y="85"/>
                      <a:pt x="727" y="84"/>
                    </a:cubicBezTo>
                    <a:lnTo>
                      <a:pt x="725" y="79"/>
                    </a:lnTo>
                    <a:close/>
                    <a:moveTo>
                      <a:pt x="747" y="70"/>
                    </a:moveTo>
                    <a:cubicBezTo>
                      <a:pt x="743" y="71"/>
                      <a:pt x="740" y="73"/>
                      <a:pt x="736" y="74"/>
                    </a:cubicBezTo>
                    <a:cubicBezTo>
                      <a:pt x="738" y="79"/>
                      <a:pt x="738" y="79"/>
                      <a:pt x="738" y="79"/>
                    </a:cubicBezTo>
                    <a:cubicBezTo>
                      <a:pt x="741" y="78"/>
                      <a:pt x="745" y="76"/>
                      <a:pt x="749" y="75"/>
                    </a:cubicBezTo>
                    <a:lnTo>
                      <a:pt x="747" y="70"/>
                    </a:lnTo>
                    <a:close/>
                    <a:moveTo>
                      <a:pt x="770" y="62"/>
                    </a:moveTo>
                    <a:cubicBezTo>
                      <a:pt x="766" y="63"/>
                      <a:pt x="762" y="65"/>
                      <a:pt x="758" y="66"/>
                    </a:cubicBezTo>
                    <a:cubicBezTo>
                      <a:pt x="760" y="71"/>
                      <a:pt x="760" y="71"/>
                      <a:pt x="760" y="71"/>
                    </a:cubicBezTo>
                    <a:cubicBezTo>
                      <a:pt x="764" y="70"/>
                      <a:pt x="768" y="68"/>
                      <a:pt x="771" y="67"/>
                    </a:cubicBezTo>
                    <a:lnTo>
                      <a:pt x="770" y="62"/>
                    </a:lnTo>
                    <a:close/>
                    <a:moveTo>
                      <a:pt x="793" y="54"/>
                    </a:moveTo>
                    <a:cubicBezTo>
                      <a:pt x="789" y="56"/>
                      <a:pt x="785" y="57"/>
                      <a:pt x="781" y="58"/>
                    </a:cubicBezTo>
                    <a:cubicBezTo>
                      <a:pt x="783" y="63"/>
                      <a:pt x="783" y="63"/>
                      <a:pt x="783" y="63"/>
                    </a:cubicBezTo>
                    <a:cubicBezTo>
                      <a:pt x="787" y="62"/>
                      <a:pt x="790" y="61"/>
                      <a:pt x="794" y="60"/>
                    </a:cubicBezTo>
                    <a:lnTo>
                      <a:pt x="793" y="54"/>
                    </a:lnTo>
                    <a:close/>
                    <a:moveTo>
                      <a:pt x="815" y="47"/>
                    </a:moveTo>
                    <a:cubicBezTo>
                      <a:pt x="812" y="48"/>
                      <a:pt x="808" y="50"/>
                      <a:pt x="804" y="51"/>
                    </a:cubicBezTo>
                    <a:cubicBezTo>
                      <a:pt x="806" y="56"/>
                      <a:pt x="806" y="56"/>
                      <a:pt x="806" y="56"/>
                    </a:cubicBezTo>
                    <a:cubicBezTo>
                      <a:pt x="809" y="55"/>
                      <a:pt x="813" y="54"/>
                      <a:pt x="817" y="52"/>
                    </a:cubicBezTo>
                    <a:lnTo>
                      <a:pt x="815" y="47"/>
                    </a:lnTo>
                    <a:close/>
                    <a:moveTo>
                      <a:pt x="839" y="41"/>
                    </a:moveTo>
                    <a:cubicBezTo>
                      <a:pt x="835" y="42"/>
                      <a:pt x="831" y="43"/>
                      <a:pt x="827" y="44"/>
                    </a:cubicBezTo>
                    <a:cubicBezTo>
                      <a:pt x="829" y="49"/>
                      <a:pt x="829" y="49"/>
                      <a:pt x="829" y="49"/>
                    </a:cubicBezTo>
                    <a:cubicBezTo>
                      <a:pt x="832" y="48"/>
                      <a:pt x="836" y="47"/>
                      <a:pt x="840" y="46"/>
                    </a:cubicBezTo>
                    <a:lnTo>
                      <a:pt x="839" y="41"/>
                    </a:lnTo>
                    <a:close/>
                    <a:moveTo>
                      <a:pt x="862" y="35"/>
                    </a:moveTo>
                    <a:cubicBezTo>
                      <a:pt x="858" y="36"/>
                      <a:pt x="854" y="37"/>
                      <a:pt x="850" y="38"/>
                    </a:cubicBezTo>
                    <a:cubicBezTo>
                      <a:pt x="852" y="43"/>
                      <a:pt x="852" y="43"/>
                      <a:pt x="852" y="43"/>
                    </a:cubicBezTo>
                    <a:cubicBezTo>
                      <a:pt x="855" y="42"/>
                      <a:pt x="859" y="41"/>
                      <a:pt x="863" y="40"/>
                    </a:cubicBezTo>
                    <a:lnTo>
                      <a:pt x="862" y="35"/>
                    </a:lnTo>
                    <a:close/>
                    <a:moveTo>
                      <a:pt x="885" y="29"/>
                    </a:moveTo>
                    <a:cubicBezTo>
                      <a:pt x="881" y="30"/>
                      <a:pt x="877" y="31"/>
                      <a:pt x="874" y="32"/>
                    </a:cubicBezTo>
                    <a:cubicBezTo>
                      <a:pt x="875" y="37"/>
                      <a:pt x="875" y="37"/>
                      <a:pt x="875" y="37"/>
                    </a:cubicBezTo>
                    <a:cubicBezTo>
                      <a:pt x="879" y="36"/>
                      <a:pt x="883" y="35"/>
                      <a:pt x="886" y="34"/>
                    </a:cubicBezTo>
                    <a:lnTo>
                      <a:pt x="885" y="29"/>
                    </a:lnTo>
                    <a:close/>
                    <a:moveTo>
                      <a:pt x="909" y="24"/>
                    </a:moveTo>
                    <a:cubicBezTo>
                      <a:pt x="905" y="25"/>
                      <a:pt x="901" y="26"/>
                      <a:pt x="897" y="26"/>
                    </a:cubicBezTo>
                    <a:cubicBezTo>
                      <a:pt x="898" y="32"/>
                      <a:pt x="898" y="32"/>
                      <a:pt x="898" y="32"/>
                    </a:cubicBezTo>
                    <a:cubicBezTo>
                      <a:pt x="902" y="31"/>
                      <a:pt x="906" y="30"/>
                      <a:pt x="910" y="29"/>
                    </a:cubicBezTo>
                    <a:lnTo>
                      <a:pt x="909" y="24"/>
                    </a:lnTo>
                    <a:close/>
                    <a:moveTo>
                      <a:pt x="932" y="19"/>
                    </a:moveTo>
                    <a:cubicBezTo>
                      <a:pt x="928" y="20"/>
                      <a:pt x="925" y="21"/>
                      <a:pt x="921" y="22"/>
                    </a:cubicBezTo>
                    <a:cubicBezTo>
                      <a:pt x="922" y="27"/>
                      <a:pt x="922" y="27"/>
                      <a:pt x="922" y="27"/>
                    </a:cubicBezTo>
                    <a:cubicBezTo>
                      <a:pt x="926" y="26"/>
                      <a:pt x="929" y="25"/>
                      <a:pt x="933" y="25"/>
                    </a:cubicBezTo>
                    <a:lnTo>
                      <a:pt x="932" y="19"/>
                    </a:lnTo>
                    <a:close/>
                    <a:moveTo>
                      <a:pt x="956" y="15"/>
                    </a:moveTo>
                    <a:cubicBezTo>
                      <a:pt x="952" y="16"/>
                      <a:pt x="948" y="17"/>
                      <a:pt x="944" y="17"/>
                    </a:cubicBezTo>
                    <a:cubicBezTo>
                      <a:pt x="945" y="23"/>
                      <a:pt x="945" y="23"/>
                      <a:pt x="945" y="23"/>
                    </a:cubicBezTo>
                    <a:cubicBezTo>
                      <a:pt x="949" y="22"/>
                      <a:pt x="953" y="21"/>
                      <a:pt x="957" y="21"/>
                    </a:cubicBezTo>
                    <a:lnTo>
                      <a:pt x="956" y="15"/>
                    </a:lnTo>
                    <a:close/>
                    <a:moveTo>
                      <a:pt x="980" y="12"/>
                    </a:moveTo>
                    <a:cubicBezTo>
                      <a:pt x="976" y="12"/>
                      <a:pt x="972" y="13"/>
                      <a:pt x="968" y="13"/>
                    </a:cubicBezTo>
                    <a:cubicBezTo>
                      <a:pt x="969" y="19"/>
                      <a:pt x="969" y="19"/>
                      <a:pt x="969" y="19"/>
                    </a:cubicBezTo>
                    <a:cubicBezTo>
                      <a:pt x="973" y="18"/>
                      <a:pt x="977" y="18"/>
                      <a:pt x="981" y="17"/>
                    </a:cubicBezTo>
                    <a:lnTo>
                      <a:pt x="980" y="12"/>
                    </a:lnTo>
                    <a:close/>
                    <a:moveTo>
                      <a:pt x="1004" y="9"/>
                    </a:moveTo>
                    <a:cubicBezTo>
                      <a:pt x="1000" y="9"/>
                      <a:pt x="996" y="10"/>
                      <a:pt x="992" y="10"/>
                    </a:cubicBezTo>
                    <a:cubicBezTo>
                      <a:pt x="993" y="15"/>
                      <a:pt x="993" y="15"/>
                      <a:pt x="993" y="15"/>
                    </a:cubicBezTo>
                    <a:cubicBezTo>
                      <a:pt x="996" y="15"/>
                      <a:pt x="1000" y="14"/>
                      <a:pt x="1004" y="14"/>
                    </a:cubicBezTo>
                    <a:lnTo>
                      <a:pt x="1004" y="9"/>
                    </a:lnTo>
                    <a:close/>
                    <a:moveTo>
                      <a:pt x="1028" y="6"/>
                    </a:moveTo>
                    <a:cubicBezTo>
                      <a:pt x="1024" y="6"/>
                      <a:pt x="1020" y="7"/>
                      <a:pt x="1016" y="7"/>
                    </a:cubicBezTo>
                    <a:cubicBezTo>
                      <a:pt x="1016" y="13"/>
                      <a:pt x="1016" y="13"/>
                      <a:pt x="1016" y="13"/>
                    </a:cubicBezTo>
                    <a:cubicBezTo>
                      <a:pt x="1020" y="12"/>
                      <a:pt x="1024" y="12"/>
                      <a:pt x="1028" y="11"/>
                    </a:cubicBezTo>
                    <a:lnTo>
                      <a:pt x="1028" y="6"/>
                    </a:lnTo>
                    <a:close/>
                    <a:moveTo>
                      <a:pt x="1052" y="4"/>
                    </a:moveTo>
                    <a:cubicBezTo>
                      <a:pt x="1048" y="4"/>
                      <a:pt x="1044" y="5"/>
                      <a:pt x="1040" y="5"/>
                    </a:cubicBezTo>
                    <a:cubicBezTo>
                      <a:pt x="1040" y="10"/>
                      <a:pt x="1040" y="10"/>
                      <a:pt x="1040" y="10"/>
                    </a:cubicBezTo>
                    <a:cubicBezTo>
                      <a:pt x="1044" y="10"/>
                      <a:pt x="1048" y="10"/>
                      <a:pt x="1052" y="9"/>
                    </a:cubicBezTo>
                    <a:lnTo>
                      <a:pt x="1052" y="4"/>
                    </a:lnTo>
                    <a:close/>
                    <a:moveTo>
                      <a:pt x="1076" y="2"/>
                    </a:moveTo>
                    <a:cubicBezTo>
                      <a:pt x="1072" y="2"/>
                      <a:pt x="1068" y="3"/>
                      <a:pt x="1064" y="3"/>
                    </a:cubicBezTo>
                    <a:cubicBezTo>
                      <a:pt x="1064" y="8"/>
                      <a:pt x="1064" y="8"/>
                      <a:pt x="1064" y="8"/>
                    </a:cubicBezTo>
                    <a:cubicBezTo>
                      <a:pt x="1068" y="8"/>
                      <a:pt x="1072" y="8"/>
                      <a:pt x="1076" y="8"/>
                    </a:cubicBezTo>
                    <a:lnTo>
                      <a:pt x="1076" y="2"/>
                    </a:lnTo>
                    <a:close/>
                    <a:moveTo>
                      <a:pt x="1100" y="1"/>
                    </a:moveTo>
                    <a:cubicBezTo>
                      <a:pt x="1096" y="1"/>
                      <a:pt x="1092" y="1"/>
                      <a:pt x="1088" y="2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2" y="7"/>
                      <a:pt x="1096" y="7"/>
                      <a:pt x="1100" y="6"/>
                    </a:cubicBezTo>
                    <a:lnTo>
                      <a:pt x="1100" y="1"/>
                    </a:lnTo>
                    <a:close/>
                    <a:moveTo>
                      <a:pt x="1124" y="0"/>
                    </a:moveTo>
                    <a:cubicBezTo>
                      <a:pt x="1120" y="1"/>
                      <a:pt x="1116" y="1"/>
                      <a:pt x="1112" y="1"/>
                    </a:cubicBezTo>
                    <a:cubicBezTo>
                      <a:pt x="1112" y="6"/>
                      <a:pt x="1112" y="6"/>
                      <a:pt x="1112" y="6"/>
                    </a:cubicBezTo>
                    <a:cubicBezTo>
                      <a:pt x="1116" y="6"/>
                      <a:pt x="1120" y="6"/>
                      <a:pt x="1124" y="6"/>
                    </a:cubicBezTo>
                    <a:cubicBezTo>
                      <a:pt x="1124" y="0"/>
                      <a:pt x="1124" y="0"/>
                      <a:pt x="1124" y="0"/>
                    </a:cubicBezTo>
                    <a:close/>
                    <a:moveTo>
                      <a:pt x="1148" y="0"/>
                    </a:moveTo>
                    <a:cubicBezTo>
                      <a:pt x="1147" y="0"/>
                      <a:pt x="1146" y="0"/>
                      <a:pt x="1145" y="0"/>
                    </a:cubicBezTo>
                    <a:cubicBezTo>
                      <a:pt x="1142" y="0"/>
                      <a:pt x="1139" y="0"/>
                      <a:pt x="1136" y="0"/>
                    </a:cubicBezTo>
                    <a:cubicBezTo>
                      <a:pt x="1136" y="6"/>
                      <a:pt x="1136" y="6"/>
                      <a:pt x="1136" y="6"/>
                    </a:cubicBezTo>
                    <a:cubicBezTo>
                      <a:pt x="1139" y="6"/>
                      <a:pt x="1142" y="6"/>
                      <a:pt x="1145" y="6"/>
                    </a:cubicBezTo>
                    <a:cubicBezTo>
                      <a:pt x="1146" y="6"/>
                      <a:pt x="1147" y="6"/>
                      <a:pt x="1148" y="6"/>
                    </a:cubicBezTo>
                    <a:lnTo>
                      <a:pt x="1148" y="0"/>
                    </a:lnTo>
                    <a:close/>
                    <a:moveTo>
                      <a:pt x="1172" y="1"/>
                    </a:moveTo>
                    <a:cubicBezTo>
                      <a:pt x="1168" y="0"/>
                      <a:pt x="1164" y="0"/>
                      <a:pt x="1160" y="0"/>
                    </a:cubicBezTo>
                    <a:cubicBezTo>
                      <a:pt x="1160" y="6"/>
                      <a:pt x="1160" y="6"/>
                      <a:pt x="1160" y="6"/>
                    </a:cubicBezTo>
                    <a:cubicBezTo>
                      <a:pt x="1164" y="6"/>
                      <a:pt x="1168" y="6"/>
                      <a:pt x="1172" y="6"/>
                    </a:cubicBezTo>
                    <a:lnTo>
                      <a:pt x="1172" y="1"/>
                    </a:lnTo>
                    <a:close/>
                    <a:moveTo>
                      <a:pt x="1196" y="1"/>
                    </a:moveTo>
                    <a:cubicBezTo>
                      <a:pt x="1192" y="1"/>
                      <a:pt x="1188" y="1"/>
                      <a:pt x="1184" y="1"/>
                    </a:cubicBezTo>
                    <a:cubicBezTo>
                      <a:pt x="1184" y="6"/>
                      <a:pt x="1184" y="6"/>
                      <a:pt x="1184" y="6"/>
                    </a:cubicBezTo>
                    <a:cubicBezTo>
                      <a:pt x="1188" y="6"/>
                      <a:pt x="1192" y="6"/>
                      <a:pt x="1196" y="7"/>
                    </a:cubicBezTo>
                    <a:lnTo>
                      <a:pt x="1196" y="1"/>
                    </a:lnTo>
                    <a:close/>
                    <a:moveTo>
                      <a:pt x="1220" y="3"/>
                    </a:moveTo>
                    <a:cubicBezTo>
                      <a:pt x="1216" y="2"/>
                      <a:pt x="1212" y="2"/>
                      <a:pt x="1208" y="2"/>
                    </a:cubicBezTo>
                    <a:cubicBezTo>
                      <a:pt x="1208" y="7"/>
                      <a:pt x="1208" y="7"/>
                      <a:pt x="1208" y="7"/>
                    </a:cubicBezTo>
                    <a:cubicBezTo>
                      <a:pt x="1212" y="7"/>
                      <a:pt x="1215" y="8"/>
                      <a:pt x="1219" y="8"/>
                    </a:cubicBezTo>
                    <a:lnTo>
                      <a:pt x="1220" y="3"/>
                    </a:lnTo>
                    <a:close/>
                    <a:moveTo>
                      <a:pt x="1244" y="4"/>
                    </a:moveTo>
                    <a:cubicBezTo>
                      <a:pt x="1240" y="4"/>
                      <a:pt x="1236" y="4"/>
                      <a:pt x="1232" y="3"/>
                    </a:cubicBezTo>
                    <a:cubicBezTo>
                      <a:pt x="1231" y="9"/>
                      <a:pt x="1231" y="9"/>
                      <a:pt x="1231" y="9"/>
                    </a:cubicBezTo>
                    <a:cubicBezTo>
                      <a:pt x="1235" y="9"/>
                      <a:pt x="1239" y="9"/>
                      <a:pt x="1243" y="10"/>
                    </a:cubicBezTo>
                    <a:lnTo>
                      <a:pt x="1244" y="4"/>
                    </a:lnTo>
                    <a:close/>
                    <a:moveTo>
                      <a:pt x="1268" y="6"/>
                    </a:moveTo>
                    <a:cubicBezTo>
                      <a:pt x="1264" y="6"/>
                      <a:pt x="1260" y="6"/>
                      <a:pt x="1256" y="5"/>
                    </a:cubicBezTo>
                    <a:cubicBezTo>
                      <a:pt x="1255" y="11"/>
                      <a:pt x="1255" y="11"/>
                      <a:pt x="1255" y="11"/>
                    </a:cubicBezTo>
                    <a:cubicBezTo>
                      <a:pt x="1259" y="11"/>
                      <a:pt x="1263" y="11"/>
                      <a:pt x="1267" y="12"/>
                    </a:cubicBezTo>
                    <a:lnTo>
                      <a:pt x="1268" y="6"/>
                    </a:lnTo>
                    <a:close/>
                    <a:moveTo>
                      <a:pt x="1292" y="9"/>
                    </a:moveTo>
                    <a:cubicBezTo>
                      <a:pt x="1288" y="9"/>
                      <a:pt x="1284" y="8"/>
                      <a:pt x="1280" y="8"/>
                    </a:cubicBezTo>
                    <a:cubicBezTo>
                      <a:pt x="1279" y="13"/>
                      <a:pt x="1279" y="13"/>
                      <a:pt x="1279" y="13"/>
                    </a:cubicBezTo>
                    <a:cubicBezTo>
                      <a:pt x="1283" y="14"/>
                      <a:pt x="1287" y="14"/>
                      <a:pt x="1291" y="14"/>
                    </a:cubicBezTo>
                    <a:lnTo>
                      <a:pt x="1292" y="9"/>
                    </a:lnTo>
                    <a:close/>
                    <a:moveTo>
                      <a:pt x="1315" y="12"/>
                    </a:moveTo>
                    <a:cubicBezTo>
                      <a:pt x="1312" y="12"/>
                      <a:pt x="1308" y="11"/>
                      <a:pt x="1304" y="11"/>
                    </a:cubicBezTo>
                    <a:cubicBezTo>
                      <a:pt x="1303" y="16"/>
                      <a:pt x="1303" y="16"/>
                      <a:pt x="1303" y="16"/>
                    </a:cubicBezTo>
                    <a:cubicBezTo>
                      <a:pt x="1307" y="17"/>
                      <a:pt x="1311" y="17"/>
                      <a:pt x="1315" y="18"/>
                    </a:cubicBezTo>
                    <a:lnTo>
                      <a:pt x="1315" y="12"/>
                    </a:lnTo>
                    <a:close/>
                    <a:moveTo>
                      <a:pt x="1339" y="16"/>
                    </a:moveTo>
                    <a:cubicBezTo>
                      <a:pt x="1335" y="15"/>
                      <a:pt x="1331" y="15"/>
                      <a:pt x="1327" y="14"/>
                    </a:cubicBezTo>
                    <a:cubicBezTo>
                      <a:pt x="1327" y="19"/>
                      <a:pt x="1327" y="19"/>
                      <a:pt x="1327" y="19"/>
                    </a:cubicBezTo>
                    <a:cubicBezTo>
                      <a:pt x="1330" y="20"/>
                      <a:pt x="1334" y="21"/>
                      <a:pt x="1338" y="21"/>
                    </a:cubicBezTo>
                    <a:lnTo>
                      <a:pt x="1339" y="16"/>
                    </a:lnTo>
                    <a:close/>
                    <a:moveTo>
                      <a:pt x="1363" y="20"/>
                    </a:moveTo>
                    <a:cubicBezTo>
                      <a:pt x="1359" y="19"/>
                      <a:pt x="1355" y="19"/>
                      <a:pt x="1351" y="18"/>
                    </a:cubicBezTo>
                    <a:cubicBezTo>
                      <a:pt x="1350" y="23"/>
                      <a:pt x="1350" y="23"/>
                      <a:pt x="1350" y="23"/>
                    </a:cubicBezTo>
                    <a:cubicBezTo>
                      <a:pt x="1354" y="24"/>
                      <a:pt x="1358" y="25"/>
                      <a:pt x="1362" y="25"/>
                    </a:cubicBezTo>
                    <a:cubicBezTo>
                      <a:pt x="1363" y="20"/>
                      <a:pt x="1363" y="20"/>
                      <a:pt x="1363" y="20"/>
                    </a:cubicBezTo>
                    <a:close/>
                    <a:moveTo>
                      <a:pt x="1387" y="25"/>
                    </a:moveTo>
                    <a:cubicBezTo>
                      <a:pt x="1383" y="24"/>
                      <a:pt x="1379" y="23"/>
                      <a:pt x="1375" y="23"/>
                    </a:cubicBezTo>
                    <a:cubicBezTo>
                      <a:pt x="1374" y="28"/>
                      <a:pt x="1374" y="28"/>
                      <a:pt x="1374" y="28"/>
                    </a:cubicBezTo>
                    <a:cubicBezTo>
                      <a:pt x="1378" y="29"/>
                      <a:pt x="1382" y="29"/>
                      <a:pt x="1385" y="30"/>
                    </a:cubicBezTo>
                    <a:lnTo>
                      <a:pt x="1387" y="25"/>
                    </a:lnTo>
                    <a:close/>
                    <a:moveTo>
                      <a:pt x="1410" y="30"/>
                    </a:moveTo>
                    <a:cubicBezTo>
                      <a:pt x="1406" y="29"/>
                      <a:pt x="1402" y="28"/>
                      <a:pt x="1398" y="27"/>
                    </a:cubicBezTo>
                    <a:cubicBezTo>
                      <a:pt x="1397" y="33"/>
                      <a:pt x="1397" y="33"/>
                      <a:pt x="1397" y="33"/>
                    </a:cubicBezTo>
                    <a:cubicBezTo>
                      <a:pt x="1401" y="34"/>
                      <a:pt x="1405" y="34"/>
                      <a:pt x="1409" y="35"/>
                    </a:cubicBezTo>
                    <a:lnTo>
                      <a:pt x="1410" y="30"/>
                    </a:lnTo>
                    <a:close/>
                    <a:moveTo>
                      <a:pt x="1433" y="36"/>
                    </a:moveTo>
                    <a:cubicBezTo>
                      <a:pt x="1429" y="35"/>
                      <a:pt x="1426" y="34"/>
                      <a:pt x="1422" y="33"/>
                    </a:cubicBezTo>
                    <a:cubicBezTo>
                      <a:pt x="1420" y="38"/>
                      <a:pt x="1420" y="38"/>
                      <a:pt x="1420" y="38"/>
                    </a:cubicBezTo>
                    <a:cubicBezTo>
                      <a:pt x="1424" y="39"/>
                      <a:pt x="1428" y="40"/>
                      <a:pt x="1432" y="41"/>
                    </a:cubicBezTo>
                    <a:lnTo>
                      <a:pt x="1433" y="36"/>
                    </a:lnTo>
                    <a:close/>
                    <a:moveTo>
                      <a:pt x="1457" y="42"/>
                    </a:moveTo>
                    <a:cubicBezTo>
                      <a:pt x="1453" y="41"/>
                      <a:pt x="1449" y="40"/>
                      <a:pt x="1445" y="39"/>
                    </a:cubicBezTo>
                    <a:cubicBezTo>
                      <a:pt x="1444" y="44"/>
                      <a:pt x="1444" y="44"/>
                      <a:pt x="1444" y="44"/>
                    </a:cubicBezTo>
                    <a:cubicBezTo>
                      <a:pt x="1447" y="45"/>
                      <a:pt x="1451" y="46"/>
                      <a:pt x="1455" y="47"/>
                    </a:cubicBezTo>
                    <a:lnTo>
                      <a:pt x="1457" y="42"/>
                    </a:lnTo>
                    <a:close/>
                    <a:moveTo>
                      <a:pt x="1480" y="49"/>
                    </a:moveTo>
                    <a:cubicBezTo>
                      <a:pt x="1476" y="48"/>
                      <a:pt x="1472" y="46"/>
                      <a:pt x="1468" y="45"/>
                    </a:cubicBezTo>
                    <a:cubicBezTo>
                      <a:pt x="1467" y="50"/>
                      <a:pt x="1467" y="50"/>
                      <a:pt x="1467" y="50"/>
                    </a:cubicBezTo>
                    <a:cubicBezTo>
                      <a:pt x="1471" y="52"/>
                      <a:pt x="1474" y="53"/>
                      <a:pt x="1478" y="54"/>
                    </a:cubicBezTo>
                    <a:lnTo>
                      <a:pt x="1480" y="49"/>
                    </a:lnTo>
                    <a:close/>
                    <a:moveTo>
                      <a:pt x="1503" y="56"/>
                    </a:moveTo>
                    <a:cubicBezTo>
                      <a:pt x="1499" y="55"/>
                      <a:pt x="1495" y="53"/>
                      <a:pt x="1491" y="52"/>
                    </a:cubicBezTo>
                    <a:cubicBezTo>
                      <a:pt x="1490" y="57"/>
                      <a:pt x="1490" y="57"/>
                      <a:pt x="1490" y="57"/>
                    </a:cubicBezTo>
                    <a:cubicBezTo>
                      <a:pt x="1493" y="59"/>
                      <a:pt x="1497" y="60"/>
                      <a:pt x="1501" y="61"/>
                    </a:cubicBezTo>
                    <a:lnTo>
                      <a:pt x="1503" y="56"/>
                    </a:lnTo>
                    <a:close/>
                    <a:moveTo>
                      <a:pt x="1525" y="64"/>
                    </a:moveTo>
                    <a:cubicBezTo>
                      <a:pt x="1522" y="62"/>
                      <a:pt x="1518" y="61"/>
                      <a:pt x="1514" y="60"/>
                    </a:cubicBezTo>
                    <a:cubicBezTo>
                      <a:pt x="1512" y="65"/>
                      <a:pt x="1512" y="65"/>
                      <a:pt x="1512" y="65"/>
                    </a:cubicBezTo>
                    <a:cubicBezTo>
                      <a:pt x="1516" y="66"/>
                      <a:pt x="1520" y="67"/>
                      <a:pt x="1524" y="69"/>
                    </a:cubicBezTo>
                    <a:lnTo>
                      <a:pt x="1525" y="64"/>
                    </a:lnTo>
                    <a:close/>
                    <a:moveTo>
                      <a:pt x="1548" y="72"/>
                    </a:moveTo>
                    <a:cubicBezTo>
                      <a:pt x="1544" y="70"/>
                      <a:pt x="1541" y="69"/>
                      <a:pt x="1537" y="68"/>
                    </a:cubicBezTo>
                    <a:cubicBezTo>
                      <a:pt x="1535" y="73"/>
                      <a:pt x="1535" y="73"/>
                      <a:pt x="1535" y="73"/>
                    </a:cubicBezTo>
                    <a:cubicBezTo>
                      <a:pt x="1539" y="74"/>
                      <a:pt x="1542" y="75"/>
                      <a:pt x="1546" y="77"/>
                    </a:cubicBezTo>
                    <a:lnTo>
                      <a:pt x="1548" y="72"/>
                    </a:lnTo>
                    <a:close/>
                    <a:moveTo>
                      <a:pt x="1571" y="80"/>
                    </a:moveTo>
                    <a:cubicBezTo>
                      <a:pt x="1567" y="79"/>
                      <a:pt x="1563" y="77"/>
                      <a:pt x="1559" y="76"/>
                    </a:cubicBezTo>
                    <a:cubicBezTo>
                      <a:pt x="1557" y="81"/>
                      <a:pt x="1557" y="81"/>
                      <a:pt x="1557" y="81"/>
                    </a:cubicBezTo>
                    <a:cubicBezTo>
                      <a:pt x="1561" y="82"/>
                      <a:pt x="1565" y="84"/>
                      <a:pt x="1569" y="85"/>
                    </a:cubicBezTo>
                    <a:lnTo>
                      <a:pt x="1571" y="80"/>
                    </a:lnTo>
                    <a:close/>
                    <a:moveTo>
                      <a:pt x="1593" y="90"/>
                    </a:moveTo>
                    <a:cubicBezTo>
                      <a:pt x="1589" y="88"/>
                      <a:pt x="1585" y="86"/>
                      <a:pt x="1582" y="85"/>
                    </a:cubicBezTo>
                    <a:cubicBezTo>
                      <a:pt x="1580" y="90"/>
                      <a:pt x="1580" y="90"/>
                      <a:pt x="1580" y="90"/>
                    </a:cubicBezTo>
                    <a:cubicBezTo>
                      <a:pt x="1583" y="91"/>
                      <a:pt x="1587" y="93"/>
                      <a:pt x="1591" y="95"/>
                    </a:cubicBezTo>
                    <a:lnTo>
                      <a:pt x="1593" y="90"/>
                    </a:lnTo>
                    <a:close/>
                    <a:moveTo>
                      <a:pt x="1615" y="99"/>
                    </a:moveTo>
                    <a:cubicBezTo>
                      <a:pt x="1611" y="98"/>
                      <a:pt x="1607" y="96"/>
                      <a:pt x="1604" y="94"/>
                    </a:cubicBezTo>
                    <a:cubicBezTo>
                      <a:pt x="1602" y="99"/>
                      <a:pt x="1602" y="99"/>
                      <a:pt x="1602" y="99"/>
                    </a:cubicBezTo>
                    <a:cubicBezTo>
                      <a:pt x="1605" y="101"/>
                      <a:pt x="1609" y="103"/>
                      <a:pt x="1613" y="104"/>
                    </a:cubicBezTo>
                    <a:lnTo>
                      <a:pt x="1615" y="99"/>
                    </a:lnTo>
                    <a:close/>
                    <a:moveTo>
                      <a:pt x="1637" y="109"/>
                    </a:moveTo>
                    <a:cubicBezTo>
                      <a:pt x="1633" y="108"/>
                      <a:pt x="1629" y="106"/>
                      <a:pt x="1626" y="104"/>
                    </a:cubicBezTo>
                    <a:cubicBezTo>
                      <a:pt x="1623" y="109"/>
                      <a:pt x="1623" y="109"/>
                      <a:pt x="1623" y="109"/>
                    </a:cubicBezTo>
                    <a:cubicBezTo>
                      <a:pt x="1627" y="111"/>
                      <a:pt x="1631" y="113"/>
                      <a:pt x="1634" y="114"/>
                    </a:cubicBezTo>
                    <a:lnTo>
                      <a:pt x="1637" y="109"/>
                    </a:lnTo>
                    <a:close/>
                    <a:moveTo>
                      <a:pt x="1658" y="120"/>
                    </a:moveTo>
                    <a:cubicBezTo>
                      <a:pt x="1655" y="118"/>
                      <a:pt x="1651" y="116"/>
                      <a:pt x="1647" y="115"/>
                    </a:cubicBezTo>
                    <a:cubicBezTo>
                      <a:pt x="1645" y="119"/>
                      <a:pt x="1645" y="119"/>
                      <a:pt x="1645" y="119"/>
                    </a:cubicBezTo>
                    <a:cubicBezTo>
                      <a:pt x="1649" y="121"/>
                      <a:pt x="1652" y="123"/>
                      <a:pt x="1656" y="125"/>
                    </a:cubicBezTo>
                    <a:lnTo>
                      <a:pt x="1658" y="120"/>
                    </a:lnTo>
                    <a:close/>
                    <a:moveTo>
                      <a:pt x="1680" y="131"/>
                    </a:moveTo>
                    <a:cubicBezTo>
                      <a:pt x="1676" y="129"/>
                      <a:pt x="1672" y="127"/>
                      <a:pt x="1669" y="126"/>
                    </a:cubicBezTo>
                    <a:cubicBezTo>
                      <a:pt x="1666" y="130"/>
                      <a:pt x="1666" y="130"/>
                      <a:pt x="1666" y="130"/>
                    </a:cubicBezTo>
                    <a:cubicBezTo>
                      <a:pt x="1670" y="132"/>
                      <a:pt x="1673" y="134"/>
                      <a:pt x="1677" y="136"/>
                    </a:cubicBezTo>
                    <a:lnTo>
                      <a:pt x="1680" y="131"/>
                    </a:lnTo>
                    <a:close/>
                    <a:moveTo>
                      <a:pt x="1701" y="143"/>
                    </a:moveTo>
                    <a:cubicBezTo>
                      <a:pt x="1697" y="141"/>
                      <a:pt x="1694" y="139"/>
                      <a:pt x="1690" y="137"/>
                    </a:cubicBezTo>
                    <a:cubicBezTo>
                      <a:pt x="1688" y="142"/>
                      <a:pt x="1688" y="142"/>
                      <a:pt x="1688" y="142"/>
                    </a:cubicBezTo>
                    <a:cubicBezTo>
                      <a:pt x="1691" y="143"/>
                      <a:pt x="1695" y="145"/>
                      <a:pt x="1698" y="147"/>
                    </a:cubicBezTo>
                    <a:lnTo>
                      <a:pt x="1701" y="143"/>
                    </a:lnTo>
                    <a:close/>
                    <a:moveTo>
                      <a:pt x="1721" y="155"/>
                    </a:moveTo>
                    <a:cubicBezTo>
                      <a:pt x="1718" y="153"/>
                      <a:pt x="1715" y="151"/>
                      <a:pt x="1711" y="149"/>
                    </a:cubicBezTo>
                    <a:cubicBezTo>
                      <a:pt x="1708" y="153"/>
                      <a:pt x="1708" y="153"/>
                      <a:pt x="1708" y="153"/>
                    </a:cubicBezTo>
                    <a:cubicBezTo>
                      <a:pt x="1712" y="155"/>
                      <a:pt x="1715" y="157"/>
                      <a:pt x="1719" y="159"/>
                    </a:cubicBezTo>
                    <a:lnTo>
                      <a:pt x="1721" y="155"/>
                    </a:lnTo>
                    <a:close/>
                    <a:moveTo>
                      <a:pt x="1742" y="167"/>
                    </a:moveTo>
                    <a:cubicBezTo>
                      <a:pt x="1738" y="165"/>
                      <a:pt x="1735" y="163"/>
                      <a:pt x="1732" y="161"/>
                    </a:cubicBezTo>
                    <a:cubicBezTo>
                      <a:pt x="1729" y="165"/>
                      <a:pt x="1729" y="165"/>
                      <a:pt x="1729" y="165"/>
                    </a:cubicBezTo>
                    <a:cubicBezTo>
                      <a:pt x="1732" y="167"/>
                      <a:pt x="1736" y="170"/>
                      <a:pt x="1739" y="172"/>
                    </a:cubicBezTo>
                    <a:lnTo>
                      <a:pt x="1742" y="167"/>
                    </a:lnTo>
                    <a:close/>
                    <a:moveTo>
                      <a:pt x="1762" y="180"/>
                    </a:moveTo>
                    <a:cubicBezTo>
                      <a:pt x="1759" y="178"/>
                      <a:pt x="1755" y="176"/>
                      <a:pt x="1752" y="174"/>
                    </a:cubicBezTo>
                    <a:cubicBezTo>
                      <a:pt x="1749" y="178"/>
                      <a:pt x="1749" y="178"/>
                      <a:pt x="1749" y="178"/>
                    </a:cubicBezTo>
                    <a:cubicBezTo>
                      <a:pt x="1752" y="180"/>
                      <a:pt x="1756" y="182"/>
                      <a:pt x="1759" y="184"/>
                    </a:cubicBezTo>
                    <a:lnTo>
                      <a:pt x="1762" y="180"/>
                    </a:lnTo>
                    <a:close/>
                    <a:moveTo>
                      <a:pt x="1782" y="193"/>
                    </a:moveTo>
                    <a:cubicBezTo>
                      <a:pt x="1779" y="191"/>
                      <a:pt x="1775" y="189"/>
                      <a:pt x="1772" y="187"/>
                    </a:cubicBezTo>
                    <a:cubicBezTo>
                      <a:pt x="1769" y="191"/>
                      <a:pt x="1769" y="191"/>
                      <a:pt x="1769" y="191"/>
                    </a:cubicBezTo>
                    <a:cubicBezTo>
                      <a:pt x="1772" y="193"/>
                      <a:pt x="1776" y="196"/>
                      <a:pt x="1779" y="198"/>
                    </a:cubicBezTo>
                    <a:cubicBezTo>
                      <a:pt x="1782" y="193"/>
                      <a:pt x="1782" y="193"/>
                      <a:pt x="1782" y="193"/>
                    </a:cubicBezTo>
                    <a:close/>
                    <a:moveTo>
                      <a:pt x="1802" y="207"/>
                    </a:moveTo>
                    <a:cubicBezTo>
                      <a:pt x="1798" y="205"/>
                      <a:pt x="1795" y="202"/>
                      <a:pt x="1792" y="200"/>
                    </a:cubicBezTo>
                    <a:cubicBezTo>
                      <a:pt x="1789" y="205"/>
                      <a:pt x="1789" y="205"/>
                      <a:pt x="1789" y="205"/>
                    </a:cubicBezTo>
                    <a:cubicBezTo>
                      <a:pt x="1792" y="207"/>
                      <a:pt x="1795" y="209"/>
                      <a:pt x="1799" y="211"/>
                    </a:cubicBezTo>
                    <a:lnTo>
                      <a:pt x="1802" y="207"/>
                    </a:lnTo>
                    <a:close/>
                    <a:moveTo>
                      <a:pt x="1821" y="221"/>
                    </a:moveTo>
                    <a:cubicBezTo>
                      <a:pt x="1818" y="219"/>
                      <a:pt x="1815" y="217"/>
                      <a:pt x="1811" y="214"/>
                    </a:cubicBezTo>
                    <a:cubicBezTo>
                      <a:pt x="1808" y="218"/>
                      <a:pt x="1808" y="218"/>
                      <a:pt x="1808" y="218"/>
                    </a:cubicBezTo>
                    <a:cubicBezTo>
                      <a:pt x="1811" y="221"/>
                      <a:pt x="1815" y="223"/>
                      <a:pt x="1818" y="226"/>
                    </a:cubicBezTo>
                    <a:lnTo>
                      <a:pt x="1821" y="221"/>
                    </a:lnTo>
                    <a:close/>
                    <a:moveTo>
                      <a:pt x="1840" y="236"/>
                    </a:moveTo>
                    <a:cubicBezTo>
                      <a:pt x="1837" y="233"/>
                      <a:pt x="1834" y="231"/>
                      <a:pt x="1831" y="229"/>
                    </a:cubicBezTo>
                    <a:cubicBezTo>
                      <a:pt x="1827" y="233"/>
                      <a:pt x="1827" y="233"/>
                      <a:pt x="1827" y="233"/>
                    </a:cubicBezTo>
                    <a:cubicBezTo>
                      <a:pt x="1830" y="235"/>
                      <a:pt x="1834" y="238"/>
                      <a:pt x="1837" y="240"/>
                    </a:cubicBezTo>
                    <a:lnTo>
                      <a:pt x="1840" y="236"/>
                    </a:lnTo>
                    <a:close/>
                    <a:moveTo>
                      <a:pt x="1859" y="251"/>
                    </a:moveTo>
                    <a:cubicBezTo>
                      <a:pt x="1856" y="248"/>
                      <a:pt x="1853" y="246"/>
                      <a:pt x="1849" y="243"/>
                    </a:cubicBezTo>
                    <a:cubicBezTo>
                      <a:pt x="1846" y="248"/>
                      <a:pt x="1846" y="248"/>
                      <a:pt x="1846" y="248"/>
                    </a:cubicBezTo>
                    <a:cubicBezTo>
                      <a:pt x="1849" y="250"/>
                      <a:pt x="1852" y="253"/>
                      <a:pt x="1855" y="255"/>
                    </a:cubicBezTo>
                    <a:lnTo>
                      <a:pt x="1859" y="251"/>
                    </a:lnTo>
                    <a:close/>
                    <a:moveTo>
                      <a:pt x="1877" y="266"/>
                    </a:moveTo>
                    <a:cubicBezTo>
                      <a:pt x="1874" y="264"/>
                      <a:pt x="1871" y="261"/>
                      <a:pt x="1868" y="259"/>
                    </a:cubicBezTo>
                    <a:cubicBezTo>
                      <a:pt x="1865" y="263"/>
                      <a:pt x="1865" y="263"/>
                      <a:pt x="1865" y="263"/>
                    </a:cubicBezTo>
                    <a:cubicBezTo>
                      <a:pt x="1868" y="265"/>
                      <a:pt x="1871" y="268"/>
                      <a:pt x="1874" y="270"/>
                    </a:cubicBezTo>
                    <a:lnTo>
                      <a:pt x="1877" y="266"/>
                    </a:lnTo>
                    <a:close/>
                    <a:moveTo>
                      <a:pt x="1895" y="282"/>
                    </a:moveTo>
                    <a:cubicBezTo>
                      <a:pt x="1892" y="280"/>
                      <a:pt x="1889" y="277"/>
                      <a:pt x="1886" y="274"/>
                    </a:cubicBezTo>
                    <a:cubicBezTo>
                      <a:pt x="1883" y="278"/>
                      <a:pt x="1883" y="278"/>
                      <a:pt x="1883" y="278"/>
                    </a:cubicBezTo>
                    <a:cubicBezTo>
                      <a:pt x="1886" y="281"/>
                      <a:pt x="1889" y="284"/>
                      <a:pt x="1892" y="286"/>
                    </a:cubicBezTo>
                    <a:lnTo>
                      <a:pt x="1895" y="282"/>
                    </a:lnTo>
                    <a:close/>
                    <a:moveTo>
                      <a:pt x="1913" y="299"/>
                    </a:moveTo>
                    <a:cubicBezTo>
                      <a:pt x="1910" y="296"/>
                      <a:pt x="1907" y="293"/>
                      <a:pt x="1904" y="290"/>
                    </a:cubicBezTo>
                    <a:cubicBezTo>
                      <a:pt x="1901" y="294"/>
                      <a:pt x="1901" y="294"/>
                      <a:pt x="1901" y="294"/>
                    </a:cubicBezTo>
                    <a:cubicBezTo>
                      <a:pt x="1904" y="297"/>
                      <a:pt x="1906" y="300"/>
                      <a:pt x="1909" y="302"/>
                    </a:cubicBezTo>
                    <a:lnTo>
                      <a:pt x="1913" y="299"/>
                    </a:lnTo>
                    <a:close/>
                    <a:moveTo>
                      <a:pt x="1930" y="315"/>
                    </a:moveTo>
                    <a:cubicBezTo>
                      <a:pt x="1928" y="312"/>
                      <a:pt x="1925" y="310"/>
                      <a:pt x="1922" y="307"/>
                    </a:cubicBezTo>
                    <a:cubicBezTo>
                      <a:pt x="1918" y="311"/>
                      <a:pt x="1918" y="311"/>
                      <a:pt x="1918" y="311"/>
                    </a:cubicBezTo>
                    <a:cubicBezTo>
                      <a:pt x="1921" y="313"/>
                      <a:pt x="1924" y="316"/>
                      <a:pt x="1927" y="319"/>
                    </a:cubicBezTo>
                    <a:lnTo>
                      <a:pt x="1930" y="315"/>
                    </a:lnTo>
                    <a:close/>
                    <a:moveTo>
                      <a:pt x="1947" y="332"/>
                    </a:moveTo>
                    <a:cubicBezTo>
                      <a:pt x="1945" y="329"/>
                      <a:pt x="1942" y="326"/>
                      <a:pt x="1939" y="324"/>
                    </a:cubicBezTo>
                    <a:cubicBezTo>
                      <a:pt x="1935" y="327"/>
                      <a:pt x="1935" y="327"/>
                      <a:pt x="1935" y="327"/>
                    </a:cubicBezTo>
                    <a:cubicBezTo>
                      <a:pt x="1938" y="330"/>
                      <a:pt x="1941" y="333"/>
                      <a:pt x="1944" y="336"/>
                    </a:cubicBezTo>
                    <a:cubicBezTo>
                      <a:pt x="1947" y="332"/>
                      <a:pt x="1947" y="332"/>
                      <a:pt x="1947" y="332"/>
                    </a:cubicBezTo>
                    <a:close/>
                    <a:moveTo>
                      <a:pt x="1964" y="350"/>
                    </a:moveTo>
                    <a:cubicBezTo>
                      <a:pt x="1961" y="347"/>
                      <a:pt x="1959" y="344"/>
                      <a:pt x="1956" y="341"/>
                    </a:cubicBezTo>
                    <a:cubicBezTo>
                      <a:pt x="1952" y="344"/>
                      <a:pt x="1952" y="344"/>
                      <a:pt x="1952" y="344"/>
                    </a:cubicBezTo>
                    <a:cubicBezTo>
                      <a:pt x="1955" y="347"/>
                      <a:pt x="1957" y="350"/>
                      <a:pt x="1960" y="353"/>
                    </a:cubicBezTo>
                    <a:lnTo>
                      <a:pt x="1964" y="350"/>
                    </a:lnTo>
                    <a:close/>
                    <a:moveTo>
                      <a:pt x="1980" y="367"/>
                    </a:moveTo>
                    <a:cubicBezTo>
                      <a:pt x="1978" y="364"/>
                      <a:pt x="1975" y="361"/>
                      <a:pt x="1972" y="358"/>
                    </a:cubicBezTo>
                    <a:cubicBezTo>
                      <a:pt x="1968" y="362"/>
                      <a:pt x="1968" y="362"/>
                      <a:pt x="1968" y="362"/>
                    </a:cubicBezTo>
                    <a:cubicBezTo>
                      <a:pt x="1971" y="365"/>
                      <a:pt x="1974" y="368"/>
                      <a:pt x="1976" y="371"/>
                    </a:cubicBezTo>
                    <a:lnTo>
                      <a:pt x="1980" y="367"/>
                    </a:lnTo>
                    <a:close/>
                    <a:moveTo>
                      <a:pt x="1996" y="385"/>
                    </a:moveTo>
                    <a:cubicBezTo>
                      <a:pt x="1994" y="382"/>
                      <a:pt x="1991" y="379"/>
                      <a:pt x="1988" y="376"/>
                    </a:cubicBezTo>
                    <a:cubicBezTo>
                      <a:pt x="1984" y="380"/>
                      <a:pt x="1984" y="380"/>
                      <a:pt x="1984" y="380"/>
                    </a:cubicBezTo>
                    <a:cubicBezTo>
                      <a:pt x="1987" y="383"/>
                      <a:pt x="1990" y="386"/>
                      <a:pt x="1992" y="389"/>
                    </a:cubicBezTo>
                    <a:lnTo>
                      <a:pt x="1996" y="385"/>
                    </a:lnTo>
                    <a:close/>
                    <a:moveTo>
                      <a:pt x="2012" y="404"/>
                    </a:moveTo>
                    <a:cubicBezTo>
                      <a:pt x="2009" y="401"/>
                      <a:pt x="2007" y="398"/>
                      <a:pt x="2004" y="394"/>
                    </a:cubicBezTo>
                    <a:cubicBezTo>
                      <a:pt x="2000" y="398"/>
                      <a:pt x="2000" y="398"/>
                      <a:pt x="2000" y="398"/>
                    </a:cubicBezTo>
                    <a:cubicBezTo>
                      <a:pt x="2003" y="401"/>
                      <a:pt x="2005" y="404"/>
                      <a:pt x="2008" y="407"/>
                    </a:cubicBezTo>
                    <a:lnTo>
                      <a:pt x="2012" y="404"/>
                    </a:lnTo>
                    <a:close/>
                    <a:moveTo>
                      <a:pt x="2027" y="422"/>
                    </a:moveTo>
                    <a:cubicBezTo>
                      <a:pt x="2025" y="419"/>
                      <a:pt x="2022" y="416"/>
                      <a:pt x="2020" y="413"/>
                    </a:cubicBezTo>
                    <a:cubicBezTo>
                      <a:pt x="2015" y="416"/>
                      <a:pt x="2015" y="416"/>
                      <a:pt x="2015" y="416"/>
                    </a:cubicBezTo>
                    <a:cubicBezTo>
                      <a:pt x="2018" y="420"/>
                      <a:pt x="2020" y="423"/>
                      <a:pt x="2023" y="426"/>
                    </a:cubicBezTo>
                    <a:lnTo>
                      <a:pt x="2027" y="422"/>
                    </a:lnTo>
                    <a:close/>
                    <a:moveTo>
                      <a:pt x="2042" y="441"/>
                    </a:moveTo>
                    <a:cubicBezTo>
                      <a:pt x="2039" y="438"/>
                      <a:pt x="2037" y="435"/>
                      <a:pt x="2034" y="432"/>
                    </a:cubicBezTo>
                    <a:cubicBezTo>
                      <a:pt x="2030" y="435"/>
                      <a:pt x="2030" y="435"/>
                      <a:pt x="2030" y="435"/>
                    </a:cubicBezTo>
                    <a:cubicBezTo>
                      <a:pt x="2033" y="438"/>
                      <a:pt x="2035" y="442"/>
                      <a:pt x="2038" y="445"/>
                    </a:cubicBezTo>
                    <a:lnTo>
                      <a:pt x="2042" y="441"/>
                    </a:lnTo>
                    <a:close/>
                    <a:moveTo>
                      <a:pt x="2056" y="461"/>
                    </a:moveTo>
                    <a:cubicBezTo>
                      <a:pt x="2054" y="458"/>
                      <a:pt x="2051" y="454"/>
                      <a:pt x="2049" y="451"/>
                    </a:cubicBezTo>
                    <a:cubicBezTo>
                      <a:pt x="2045" y="454"/>
                      <a:pt x="2045" y="454"/>
                      <a:pt x="2045" y="454"/>
                    </a:cubicBezTo>
                    <a:cubicBezTo>
                      <a:pt x="2047" y="458"/>
                      <a:pt x="2050" y="461"/>
                      <a:pt x="2052" y="464"/>
                    </a:cubicBezTo>
                    <a:lnTo>
                      <a:pt x="2056" y="461"/>
                    </a:lnTo>
                    <a:close/>
                    <a:moveTo>
                      <a:pt x="2070" y="481"/>
                    </a:moveTo>
                    <a:cubicBezTo>
                      <a:pt x="2068" y="477"/>
                      <a:pt x="2066" y="474"/>
                      <a:pt x="2063" y="471"/>
                    </a:cubicBezTo>
                    <a:cubicBezTo>
                      <a:pt x="2059" y="474"/>
                      <a:pt x="2059" y="474"/>
                      <a:pt x="2059" y="474"/>
                    </a:cubicBezTo>
                    <a:cubicBezTo>
                      <a:pt x="2061" y="477"/>
                      <a:pt x="2063" y="480"/>
                      <a:pt x="2066" y="484"/>
                    </a:cubicBezTo>
                    <a:lnTo>
                      <a:pt x="2070" y="481"/>
                    </a:lnTo>
                    <a:close/>
                    <a:moveTo>
                      <a:pt x="2084" y="500"/>
                    </a:moveTo>
                    <a:cubicBezTo>
                      <a:pt x="2082" y="497"/>
                      <a:pt x="2079" y="494"/>
                      <a:pt x="2077" y="490"/>
                    </a:cubicBezTo>
                    <a:cubicBezTo>
                      <a:pt x="2073" y="493"/>
                      <a:pt x="2073" y="493"/>
                      <a:pt x="2073" y="493"/>
                    </a:cubicBezTo>
                    <a:cubicBezTo>
                      <a:pt x="2075" y="497"/>
                      <a:pt x="2077" y="500"/>
                      <a:pt x="2079" y="503"/>
                    </a:cubicBezTo>
                    <a:lnTo>
                      <a:pt x="2084" y="500"/>
                    </a:lnTo>
                    <a:close/>
                    <a:moveTo>
                      <a:pt x="2097" y="521"/>
                    </a:moveTo>
                    <a:cubicBezTo>
                      <a:pt x="2095" y="517"/>
                      <a:pt x="2093" y="514"/>
                      <a:pt x="2090" y="511"/>
                    </a:cubicBezTo>
                    <a:cubicBezTo>
                      <a:pt x="2086" y="513"/>
                      <a:pt x="2086" y="513"/>
                      <a:pt x="2086" y="513"/>
                    </a:cubicBezTo>
                    <a:cubicBezTo>
                      <a:pt x="2088" y="517"/>
                      <a:pt x="2090" y="520"/>
                      <a:pt x="2092" y="524"/>
                    </a:cubicBezTo>
                    <a:lnTo>
                      <a:pt x="2097" y="521"/>
                    </a:lnTo>
                    <a:close/>
                    <a:moveTo>
                      <a:pt x="2110" y="541"/>
                    </a:moveTo>
                    <a:cubicBezTo>
                      <a:pt x="2108" y="538"/>
                      <a:pt x="2105" y="534"/>
                      <a:pt x="2103" y="531"/>
                    </a:cubicBezTo>
                    <a:cubicBezTo>
                      <a:pt x="2099" y="534"/>
                      <a:pt x="2099" y="534"/>
                      <a:pt x="2099" y="534"/>
                    </a:cubicBezTo>
                    <a:cubicBezTo>
                      <a:pt x="2101" y="537"/>
                      <a:pt x="2103" y="541"/>
                      <a:pt x="2105" y="544"/>
                    </a:cubicBezTo>
                    <a:lnTo>
                      <a:pt x="2110" y="541"/>
                    </a:lnTo>
                    <a:close/>
                    <a:moveTo>
                      <a:pt x="2122" y="562"/>
                    </a:moveTo>
                    <a:cubicBezTo>
                      <a:pt x="2120" y="558"/>
                      <a:pt x="2118" y="555"/>
                      <a:pt x="2116" y="552"/>
                    </a:cubicBezTo>
                    <a:cubicBezTo>
                      <a:pt x="2111" y="554"/>
                      <a:pt x="2111" y="554"/>
                      <a:pt x="2111" y="554"/>
                    </a:cubicBezTo>
                    <a:cubicBezTo>
                      <a:pt x="2113" y="558"/>
                      <a:pt x="2115" y="561"/>
                      <a:pt x="2117" y="565"/>
                    </a:cubicBezTo>
                    <a:lnTo>
                      <a:pt x="2122" y="562"/>
                    </a:lnTo>
                    <a:close/>
                    <a:moveTo>
                      <a:pt x="2134" y="583"/>
                    </a:moveTo>
                    <a:cubicBezTo>
                      <a:pt x="2132" y="579"/>
                      <a:pt x="2130" y="576"/>
                      <a:pt x="2128" y="572"/>
                    </a:cubicBezTo>
                    <a:cubicBezTo>
                      <a:pt x="2123" y="575"/>
                      <a:pt x="2123" y="575"/>
                      <a:pt x="2123" y="575"/>
                    </a:cubicBezTo>
                    <a:cubicBezTo>
                      <a:pt x="2125" y="579"/>
                      <a:pt x="2127" y="582"/>
                      <a:pt x="2129" y="586"/>
                    </a:cubicBezTo>
                    <a:lnTo>
                      <a:pt x="2134" y="583"/>
                    </a:lnTo>
                    <a:close/>
                    <a:moveTo>
                      <a:pt x="2145" y="604"/>
                    </a:moveTo>
                    <a:cubicBezTo>
                      <a:pt x="2143" y="601"/>
                      <a:pt x="2142" y="597"/>
                      <a:pt x="2140" y="594"/>
                    </a:cubicBezTo>
                    <a:cubicBezTo>
                      <a:pt x="2135" y="596"/>
                      <a:pt x="2135" y="596"/>
                      <a:pt x="2135" y="596"/>
                    </a:cubicBezTo>
                    <a:cubicBezTo>
                      <a:pt x="2137" y="600"/>
                      <a:pt x="2139" y="603"/>
                      <a:pt x="2141" y="607"/>
                    </a:cubicBezTo>
                    <a:lnTo>
                      <a:pt x="2145" y="604"/>
                    </a:lnTo>
                    <a:close/>
                    <a:moveTo>
                      <a:pt x="2156" y="626"/>
                    </a:moveTo>
                    <a:cubicBezTo>
                      <a:pt x="2155" y="622"/>
                      <a:pt x="2153" y="618"/>
                      <a:pt x="2151" y="615"/>
                    </a:cubicBezTo>
                    <a:cubicBezTo>
                      <a:pt x="2146" y="617"/>
                      <a:pt x="2146" y="617"/>
                      <a:pt x="2146" y="617"/>
                    </a:cubicBezTo>
                    <a:cubicBezTo>
                      <a:pt x="2148" y="621"/>
                      <a:pt x="2150" y="624"/>
                      <a:pt x="2152" y="628"/>
                    </a:cubicBezTo>
                    <a:lnTo>
                      <a:pt x="2156" y="626"/>
                    </a:lnTo>
                    <a:close/>
                    <a:moveTo>
                      <a:pt x="2167" y="647"/>
                    </a:moveTo>
                    <a:cubicBezTo>
                      <a:pt x="2165" y="644"/>
                      <a:pt x="2164" y="640"/>
                      <a:pt x="2162" y="636"/>
                    </a:cubicBezTo>
                    <a:cubicBezTo>
                      <a:pt x="2157" y="639"/>
                      <a:pt x="2157" y="639"/>
                      <a:pt x="2157" y="639"/>
                    </a:cubicBezTo>
                    <a:cubicBezTo>
                      <a:pt x="2159" y="642"/>
                      <a:pt x="2160" y="646"/>
                      <a:pt x="2162" y="650"/>
                    </a:cubicBezTo>
                    <a:lnTo>
                      <a:pt x="2167" y="647"/>
                    </a:lnTo>
                    <a:close/>
                    <a:moveTo>
                      <a:pt x="2177" y="669"/>
                    </a:moveTo>
                    <a:cubicBezTo>
                      <a:pt x="2175" y="665"/>
                      <a:pt x="2174" y="662"/>
                      <a:pt x="2172" y="658"/>
                    </a:cubicBezTo>
                    <a:cubicBezTo>
                      <a:pt x="2167" y="660"/>
                      <a:pt x="2167" y="660"/>
                      <a:pt x="2167" y="660"/>
                    </a:cubicBezTo>
                    <a:cubicBezTo>
                      <a:pt x="2169" y="664"/>
                      <a:pt x="2171" y="668"/>
                      <a:pt x="2172" y="671"/>
                    </a:cubicBezTo>
                    <a:cubicBezTo>
                      <a:pt x="2177" y="669"/>
                      <a:pt x="2177" y="669"/>
                      <a:pt x="2177" y="669"/>
                    </a:cubicBezTo>
                    <a:close/>
                    <a:moveTo>
                      <a:pt x="2187" y="691"/>
                    </a:moveTo>
                    <a:cubicBezTo>
                      <a:pt x="2185" y="687"/>
                      <a:pt x="2184" y="684"/>
                      <a:pt x="2182" y="680"/>
                    </a:cubicBezTo>
                    <a:cubicBezTo>
                      <a:pt x="2177" y="682"/>
                      <a:pt x="2177" y="682"/>
                      <a:pt x="2177" y="682"/>
                    </a:cubicBezTo>
                    <a:cubicBezTo>
                      <a:pt x="2179" y="686"/>
                      <a:pt x="2180" y="689"/>
                      <a:pt x="2182" y="693"/>
                    </a:cubicBezTo>
                    <a:cubicBezTo>
                      <a:pt x="2187" y="691"/>
                      <a:pt x="2187" y="691"/>
                      <a:pt x="2187" y="691"/>
                    </a:cubicBezTo>
                    <a:close/>
                    <a:moveTo>
                      <a:pt x="2196" y="713"/>
                    </a:moveTo>
                    <a:cubicBezTo>
                      <a:pt x="2195" y="709"/>
                      <a:pt x="2193" y="706"/>
                      <a:pt x="2192" y="702"/>
                    </a:cubicBezTo>
                    <a:cubicBezTo>
                      <a:pt x="2187" y="704"/>
                      <a:pt x="2187" y="704"/>
                      <a:pt x="2187" y="704"/>
                    </a:cubicBezTo>
                    <a:cubicBezTo>
                      <a:pt x="2188" y="708"/>
                      <a:pt x="2190" y="712"/>
                      <a:pt x="2191" y="715"/>
                    </a:cubicBezTo>
                    <a:lnTo>
                      <a:pt x="2196" y="713"/>
                    </a:lnTo>
                    <a:close/>
                    <a:moveTo>
                      <a:pt x="2205" y="736"/>
                    </a:moveTo>
                    <a:cubicBezTo>
                      <a:pt x="2204" y="732"/>
                      <a:pt x="2202" y="728"/>
                      <a:pt x="2201" y="724"/>
                    </a:cubicBezTo>
                    <a:cubicBezTo>
                      <a:pt x="2196" y="726"/>
                      <a:pt x="2196" y="726"/>
                      <a:pt x="2196" y="726"/>
                    </a:cubicBezTo>
                    <a:cubicBezTo>
                      <a:pt x="2197" y="730"/>
                      <a:pt x="2199" y="734"/>
                      <a:pt x="2200" y="737"/>
                    </a:cubicBezTo>
                    <a:lnTo>
                      <a:pt x="2205" y="736"/>
                    </a:lnTo>
                    <a:close/>
                    <a:moveTo>
                      <a:pt x="2213" y="758"/>
                    </a:moveTo>
                    <a:cubicBezTo>
                      <a:pt x="2212" y="754"/>
                      <a:pt x="2211" y="751"/>
                      <a:pt x="2209" y="747"/>
                    </a:cubicBezTo>
                    <a:cubicBezTo>
                      <a:pt x="2204" y="749"/>
                      <a:pt x="2204" y="749"/>
                      <a:pt x="2204" y="749"/>
                    </a:cubicBezTo>
                    <a:cubicBezTo>
                      <a:pt x="2206" y="752"/>
                      <a:pt x="2207" y="756"/>
                      <a:pt x="2208" y="760"/>
                    </a:cubicBezTo>
                    <a:lnTo>
                      <a:pt x="2213" y="758"/>
                    </a:lnTo>
                    <a:close/>
                    <a:moveTo>
                      <a:pt x="2221" y="781"/>
                    </a:moveTo>
                    <a:cubicBezTo>
                      <a:pt x="2220" y="777"/>
                      <a:pt x="2219" y="773"/>
                      <a:pt x="2217" y="769"/>
                    </a:cubicBezTo>
                    <a:cubicBezTo>
                      <a:pt x="2212" y="771"/>
                      <a:pt x="2212" y="771"/>
                      <a:pt x="2212" y="771"/>
                    </a:cubicBezTo>
                    <a:cubicBezTo>
                      <a:pt x="2214" y="775"/>
                      <a:pt x="2215" y="779"/>
                      <a:pt x="2216" y="783"/>
                    </a:cubicBezTo>
                    <a:lnTo>
                      <a:pt x="2221" y="781"/>
                    </a:lnTo>
                    <a:close/>
                    <a:moveTo>
                      <a:pt x="2229" y="804"/>
                    </a:moveTo>
                    <a:cubicBezTo>
                      <a:pt x="2228" y="800"/>
                      <a:pt x="2226" y="796"/>
                      <a:pt x="2225" y="792"/>
                    </a:cubicBezTo>
                    <a:cubicBezTo>
                      <a:pt x="2220" y="794"/>
                      <a:pt x="2220" y="794"/>
                      <a:pt x="2220" y="794"/>
                    </a:cubicBezTo>
                    <a:cubicBezTo>
                      <a:pt x="2221" y="798"/>
                      <a:pt x="2223" y="801"/>
                      <a:pt x="2224" y="805"/>
                    </a:cubicBezTo>
                    <a:lnTo>
                      <a:pt x="2229" y="804"/>
                    </a:lnTo>
                    <a:close/>
                    <a:moveTo>
                      <a:pt x="2236" y="827"/>
                    </a:moveTo>
                    <a:cubicBezTo>
                      <a:pt x="2235" y="823"/>
                      <a:pt x="2234" y="819"/>
                      <a:pt x="2233" y="815"/>
                    </a:cubicBezTo>
                    <a:cubicBezTo>
                      <a:pt x="2227" y="817"/>
                      <a:pt x="2227" y="817"/>
                      <a:pt x="2227" y="817"/>
                    </a:cubicBezTo>
                    <a:cubicBezTo>
                      <a:pt x="2229" y="820"/>
                      <a:pt x="2230" y="824"/>
                      <a:pt x="2231" y="828"/>
                    </a:cubicBezTo>
                    <a:lnTo>
                      <a:pt x="2236" y="827"/>
                    </a:lnTo>
                    <a:close/>
                    <a:moveTo>
                      <a:pt x="2243" y="850"/>
                    </a:moveTo>
                    <a:cubicBezTo>
                      <a:pt x="2242" y="846"/>
                      <a:pt x="2241" y="842"/>
                      <a:pt x="2239" y="838"/>
                    </a:cubicBezTo>
                    <a:cubicBezTo>
                      <a:pt x="2234" y="840"/>
                      <a:pt x="2234" y="840"/>
                      <a:pt x="2234" y="840"/>
                    </a:cubicBezTo>
                    <a:cubicBezTo>
                      <a:pt x="2235" y="843"/>
                      <a:pt x="2237" y="847"/>
                      <a:pt x="2238" y="851"/>
                    </a:cubicBezTo>
                    <a:lnTo>
                      <a:pt x="2243" y="850"/>
                    </a:lnTo>
                    <a:close/>
                    <a:moveTo>
                      <a:pt x="2249" y="873"/>
                    </a:moveTo>
                    <a:cubicBezTo>
                      <a:pt x="2248" y="869"/>
                      <a:pt x="2247" y="865"/>
                      <a:pt x="2246" y="861"/>
                    </a:cubicBezTo>
                    <a:cubicBezTo>
                      <a:pt x="2241" y="863"/>
                      <a:pt x="2241" y="863"/>
                      <a:pt x="2241" y="863"/>
                    </a:cubicBezTo>
                    <a:cubicBezTo>
                      <a:pt x="2242" y="867"/>
                      <a:pt x="2243" y="870"/>
                      <a:pt x="2244" y="874"/>
                    </a:cubicBezTo>
                    <a:lnTo>
                      <a:pt x="2249" y="873"/>
                    </a:lnTo>
                    <a:close/>
                    <a:moveTo>
                      <a:pt x="2255" y="896"/>
                    </a:moveTo>
                    <a:cubicBezTo>
                      <a:pt x="2254" y="892"/>
                      <a:pt x="2253" y="888"/>
                      <a:pt x="2252" y="885"/>
                    </a:cubicBezTo>
                    <a:cubicBezTo>
                      <a:pt x="2247" y="886"/>
                      <a:pt x="2247" y="886"/>
                      <a:pt x="2247" y="886"/>
                    </a:cubicBezTo>
                    <a:cubicBezTo>
                      <a:pt x="2248" y="890"/>
                      <a:pt x="2249" y="894"/>
                      <a:pt x="2250" y="898"/>
                    </a:cubicBezTo>
                    <a:cubicBezTo>
                      <a:pt x="2255" y="896"/>
                      <a:pt x="2255" y="896"/>
                      <a:pt x="2255" y="896"/>
                    </a:cubicBezTo>
                    <a:close/>
                    <a:moveTo>
                      <a:pt x="2260" y="920"/>
                    </a:moveTo>
                    <a:cubicBezTo>
                      <a:pt x="2259" y="916"/>
                      <a:pt x="2258" y="912"/>
                      <a:pt x="2258" y="908"/>
                    </a:cubicBezTo>
                    <a:cubicBezTo>
                      <a:pt x="2252" y="909"/>
                      <a:pt x="2252" y="909"/>
                      <a:pt x="2252" y="909"/>
                    </a:cubicBezTo>
                    <a:cubicBezTo>
                      <a:pt x="2253" y="913"/>
                      <a:pt x="2254" y="917"/>
                      <a:pt x="2255" y="921"/>
                    </a:cubicBezTo>
                    <a:lnTo>
                      <a:pt x="2260" y="920"/>
                    </a:lnTo>
                    <a:close/>
                    <a:moveTo>
                      <a:pt x="2265" y="943"/>
                    </a:moveTo>
                    <a:cubicBezTo>
                      <a:pt x="2264" y="939"/>
                      <a:pt x="2263" y="935"/>
                      <a:pt x="2263" y="931"/>
                    </a:cubicBezTo>
                    <a:cubicBezTo>
                      <a:pt x="2257" y="933"/>
                      <a:pt x="2257" y="933"/>
                      <a:pt x="2257" y="933"/>
                    </a:cubicBezTo>
                    <a:cubicBezTo>
                      <a:pt x="2258" y="936"/>
                      <a:pt x="2259" y="940"/>
                      <a:pt x="2260" y="944"/>
                    </a:cubicBezTo>
                    <a:lnTo>
                      <a:pt x="2265" y="943"/>
                    </a:lnTo>
                    <a:close/>
                    <a:moveTo>
                      <a:pt x="2270" y="967"/>
                    </a:moveTo>
                    <a:cubicBezTo>
                      <a:pt x="2269" y="963"/>
                      <a:pt x="2268" y="959"/>
                      <a:pt x="2267" y="955"/>
                    </a:cubicBezTo>
                    <a:cubicBezTo>
                      <a:pt x="2262" y="956"/>
                      <a:pt x="2262" y="956"/>
                      <a:pt x="2262" y="956"/>
                    </a:cubicBezTo>
                    <a:cubicBezTo>
                      <a:pt x="2263" y="960"/>
                      <a:pt x="2264" y="964"/>
                      <a:pt x="2264" y="968"/>
                    </a:cubicBezTo>
                    <a:lnTo>
                      <a:pt x="2270" y="967"/>
                    </a:lnTo>
                    <a:close/>
                    <a:moveTo>
                      <a:pt x="2274" y="991"/>
                    </a:moveTo>
                    <a:cubicBezTo>
                      <a:pt x="2273" y="987"/>
                      <a:pt x="2272" y="983"/>
                      <a:pt x="2272" y="979"/>
                    </a:cubicBezTo>
                    <a:cubicBezTo>
                      <a:pt x="2266" y="980"/>
                      <a:pt x="2266" y="980"/>
                      <a:pt x="2266" y="980"/>
                    </a:cubicBezTo>
                    <a:cubicBezTo>
                      <a:pt x="2267" y="984"/>
                      <a:pt x="2268" y="987"/>
                      <a:pt x="2268" y="991"/>
                    </a:cubicBezTo>
                    <a:lnTo>
                      <a:pt x="2274" y="991"/>
                    </a:lnTo>
                    <a:close/>
                    <a:moveTo>
                      <a:pt x="2277" y="1014"/>
                    </a:moveTo>
                    <a:cubicBezTo>
                      <a:pt x="2277" y="1010"/>
                      <a:pt x="2276" y="1006"/>
                      <a:pt x="2275" y="1002"/>
                    </a:cubicBezTo>
                    <a:cubicBezTo>
                      <a:pt x="2270" y="1003"/>
                      <a:pt x="2270" y="1003"/>
                      <a:pt x="2270" y="1003"/>
                    </a:cubicBezTo>
                    <a:cubicBezTo>
                      <a:pt x="2271" y="1007"/>
                      <a:pt x="2271" y="1011"/>
                      <a:pt x="2272" y="1015"/>
                    </a:cubicBezTo>
                    <a:lnTo>
                      <a:pt x="2277" y="1014"/>
                    </a:lnTo>
                    <a:close/>
                    <a:moveTo>
                      <a:pt x="2280" y="1038"/>
                    </a:moveTo>
                    <a:cubicBezTo>
                      <a:pt x="2280" y="1034"/>
                      <a:pt x="2279" y="1030"/>
                      <a:pt x="2279" y="1026"/>
                    </a:cubicBezTo>
                    <a:cubicBezTo>
                      <a:pt x="2274" y="1027"/>
                      <a:pt x="2274" y="1027"/>
                      <a:pt x="2274" y="1027"/>
                    </a:cubicBezTo>
                    <a:cubicBezTo>
                      <a:pt x="2274" y="1031"/>
                      <a:pt x="2275" y="1035"/>
                      <a:pt x="2275" y="1039"/>
                    </a:cubicBezTo>
                    <a:lnTo>
                      <a:pt x="2280" y="1038"/>
                    </a:lnTo>
                    <a:close/>
                    <a:moveTo>
                      <a:pt x="2283" y="1062"/>
                    </a:moveTo>
                    <a:cubicBezTo>
                      <a:pt x="2283" y="1058"/>
                      <a:pt x="2282" y="1054"/>
                      <a:pt x="2282" y="1050"/>
                    </a:cubicBezTo>
                    <a:cubicBezTo>
                      <a:pt x="2277" y="1051"/>
                      <a:pt x="2277" y="1051"/>
                      <a:pt x="2277" y="1051"/>
                    </a:cubicBezTo>
                    <a:cubicBezTo>
                      <a:pt x="2277" y="1055"/>
                      <a:pt x="2277" y="1059"/>
                      <a:pt x="2278" y="1063"/>
                    </a:cubicBezTo>
                    <a:lnTo>
                      <a:pt x="2283" y="1062"/>
                    </a:lnTo>
                    <a:close/>
                    <a:moveTo>
                      <a:pt x="2286" y="1086"/>
                    </a:moveTo>
                    <a:cubicBezTo>
                      <a:pt x="2285" y="1082"/>
                      <a:pt x="2285" y="1078"/>
                      <a:pt x="2284" y="1074"/>
                    </a:cubicBezTo>
                    <a:cubicBezTo>
                      <a:pt x="2279" y="1075"/>
                      <a:pt x="2279" y="1075"/>
                      <a:pt x="2279" y="1075"/>
                    </a:cubicBezTo>
                    <a:cubicBezTo>
                      <a:pt x="2279" y="1079"/>
                      <a:pt x="2280" y="1083"/>
                      <a:pt x="2280" y="1086"/>
                    </a:cubicBezTo>
                    <a:lnTo>
                      <a:pt x="2286" y="1086"/>
                    </a:lnTo>
                    <a:close/>
                    <a:moveTo>
                      <a:pt x="2287" y="1110"/>
                    </a:moveTo>
                    <a:cubicBezTo>
                      <a:pt x="2287" y="1106"/>
                      <a:pt x="2287" y="1102"/>
                      <a:pt x="2287" y="1098"/>
                    </a:cubicBezTo>
                    <a:cubicBezTo>
                      <a:pt x="2281" y="1098"/>
                      <a:pt x="2281" y="1098"/>
                      <a:pt x="2281" y="1098"/>
                    </a:cubicBezTo>
                    <a:cubicBezTo>
                      <a:pt x="2281" y="1102"/>
                      <a:pt x="2282" y="1106"/>
                      <a:pt x="2282" y="1110"/>
                    </a:cubicBezTo>
                    <a:lnTo>
                      <a:pt x="2287" y="1110"/>
                    </a:lnTo>
                    <a:close/>
                    <a:moveTo>
                      <a:pt x="2289" y="1134"/>
                    </a:moveTo>
                    <a:cubicBezTo>
                      <a:pt x="2289" y="1130"/>
                      <a:pt x="2288" y="1126"/>
                      <a:pt x="2288" y="1122"/>
                    </a:cubicBezTo>
                    <a:cubicBezTo>
                      <a:pt x="2283" y="1122"/>
                      <a:pt x="2283" y="1122"/>
                      <a:pt x="2283" y="1122"/>
                    </a:cubicBezTo>
                    <a:cubicBezTo>
                      <a:pt x="2283" y="1126"/>
                      <a:pt x="2283" y="1130"/>
                      <a:pt x="2284" y="1134"/>
                    </a:cubicBezTo>
                    <a:lnTo>
                      <a:pt x="2289" y="1134"/>
                    </a:lnTo>
                    <a:close/>
                    <a:moveTo>
                      <a:pt x="2290" y="1158"/>
                    </a:moveTo>
                    <a:cubicBezTo>
                      <a:pt x="2290" y="1154"/>
                      <a:pt x="2290" y="1150"/>
                      <a:pt x="2289" y="1146"/>
                    </a:cubicBezTo>
                    <a:cubicBezTo>
                      <a:pt x="2284" y="1146"/>
                      <a:pt x="2284" y="1146"/>
                      <a:pt x="2284" y="1146"/>
                    </a:cubicBezTo>
                    <a:cubicBezTo>
                      <a:pt x="2284" y="1150"/>
                      <a:pt x="2284" y="1154"/>
                      <a:pt x="2285" y="1158"/>
                    </a:cubicBezTo>
                    <a:lnTo>
                      <a:pt x="2290" y="1158"/>
                    </a:lnTo>
                    <a:close/>
                    <a:moveTo>
                      <a:pt x="2291" y="1182"/>
                    </a:moveTo>
                    <a:cubicBezTo>
                      <a:pt x="2290" y="1178"/>
                      <a:pt x="2290" y="1174"/>
                      <a:pt x="2290" y="1170"/>
                    </a:cubicBezTo>
                    <a:cubicBezTo>
                      <a:pt x="2285" y="1170"/>
                      <a:pt x="2285" y="1170"/>
                      <a:pt x="2285" y="1170"/>
                    </a:cubicBezTo>
                    <a:cubicBezTo>
                      <a:pt x="2285" y="1174"/>
                      <a:pt x="2285" y="1178"/>
                      <a:pt x="2285" y="1182"/>
                    </a:cubicBezTo>
                    <a:lnTo>
                      <a:pt x="2291" y="1182"/>
                    </a:lnTo>
                    <a:close/>
                    <a:moveTo>
                      <a:pt x="2291" y="1206"/>
                    </a:moveTo>
                    <a:cubicBezTo>
                      <a:pt x="2291" y="1202"/>
                      <a:pt x="2291" y="1198"/>
                      <a:pt x="2291" y="1194"/>
                    </a:cubicBezTo>
                    <a:cubicBezTo>
                      <a:pt x="2285" y="1194"/>
                      <a:pt x="2285" y="1194"/>
                      <a:pt x="2285" y="1194"/>
                    </a:cubicBezTo>
                    <a:cubicBezTo>
                      <a:pt x="2285" y="1198"/>
                      <a:pt x="2285" y="1202"/>
                      <a:pt x="2285" y="1206"/>
                    </a:cubicBezTo>
                    <a:lnTo>
                      <a:pt x="2291" y="120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Oval 141"/>
              <p:cNvSpPr>
                <a:spLocks noChangeArrowheads="1"/>
              </p:cNvSpPr>
              <p:nvPr/>
            </p:nvSpPr>
            <p:spPr bwMode="auto">
              <a:xfrm>
                <a:off x="8412975" y="1862916"/>
                <a:ext cx="1045389" cy="104538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8394689" y="1844629"/>
                <a:ext cx="1081200" cy="1081200"/>
              </a:xfrm>
              <a:custGeom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0 w 600"/>
                  <a:gd name="T13" fmla="*/ 300 h 600"/>
                  <a:gd name="T14" fmla="*/ 300 w 600"/>
                  <a:gd name="T15" fmla="*/ 600 h 600"/>
                  <a:gd name="T16" fmla="*/ 600 w 600"/>
                  <a:gd name="T17" fmla="*/ 300 h 600"/>
                  <a:gd name="T18" fmla="*/ 300 w 600"/>
                  <a:gd name="T19" fmla="*/ 0 h 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5" y="20"/>
                      <a:pt x="580" y="145"/>
                      <a:pt x="580" y="300"/>
                    </a:cubicBezTo>
                    <a:cubicBezTo>
                      <a:pt x="580" y="455"/>
                      <a:pt x="455" y="580"/>
                      <a:pt x="300" y="580"/>
                    </a:cubicBezTo>
                    <a:cubicBezTo>
                      <a:pt x="145" y="580"/>
                      <a:pt x="20" y="455"/>
                      <a:pt x="20" y="300"/>
                    </a:cubicBezTo>
                    <a:cubicBezTo>
                      <a:pt x="20" y="145"/>
                      <a:pt x="145" y="20"/>
                      <a:pt x="300" y="20"/>
                    </a:cubicBezTo>
                    <a:moveTo>
                      <a:pt x="300" y="0"/>
                    </a:moveTo>
                    <a:cubicBezTo>
                      <a:pt x="135" y="0"/>
                      <a:pt x="0" y="135"/>
                      <a:pt x="0" y="300"/>
                    </a:cubicBezTo>
                    <a:cubicBezTo>
                      <a:pt x="0" y="465"/>
                      <a:pt x="135" y="600"/>
                      <a:pt x="300" y="600"/>
                    </a:cubicBezTo>
                    <a:cubicBezTo>
                      <a:pt x="465" y="600"/>
                      <a:pt x="600" y="465"/>
                      <a:pt x="600" y="300"/>
                    </a:cubicBezTo>
                    <a:cubicBezTo>
                      <a:pt x="600" y="135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Freeform 143"/>
              <p:cNvSpPr/>
              <p:nvPr/>
            </p:nvSpPr>
            <p:spPr bwMode="auto">
              <a:xfrm>
                <a:off x="9670947" y="2387134"/>
                <a:ext cx="1145966" cy="1045389"/>
              </a:xfrm>
              <a:custGeom>
                <a:gdLst>
                  <a:gd name="T0" fmla="*/ 318 w 636"/>
                  <a:gd name="T1" fmla="*/ 580 h 580"/>
                  <a:gd name="T2" fmla="*/ 113 w 636"/>
                  <a:gd name="T3" fmla="*/ 496 h 580"/>
                  <a:gd name="T4" fmla="*/ 113 w 636"/>
                  <a:gd name="T5" fmla="*/ 85 h 580"/>
                  <a:gd name="T6" fmla="*/ 318 w 636"/>
                  <a:gd name="T7" fmla="*/ 0 h 580"/>
                  <a:gd name="T8" fmla="*/ 523 w 636"/>
                  <a:gd name="T9" fmla="*/ 85 h 580"/>
                  <a:gd name="T10" fmla="*/ 523 w 636"/>
                  <a:gd name="T11" fmla="*/ 496 h 580"/>
                  <a:gd name="T12" fmla="*/ 318 w 636"/>
                  <a:gd name="T13" fmla="*/ 580 h 5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580">
                    <a:moveTo>
                      <a:pt x="318" y="580"/>
                    </a:moveTo>
                    <a:cubicBezTo>
                      <a:pt x="240" y="580"/>
                      <a:pt x="168" y="550"/>
                      <a:pt x="113" y="496"/>
                    </a:cubicBezTo>
                    <a:cubicBezTo>
                      <a:pt x="0" y="382"/>
                      <a:pt x="0" y="198"/>
                      <a:pt x="113" y="85"/>
                    </a:cubicBezTo>
                    <a:cubicBezTo>
                      <a:pt x="168" y="31"/>
                      <a:pt x="240" y="0"/>
                      <a:pt x="318" y="0"/>
                    </a:cubicBezTo>
                    <a:cubicBezTo>
                      <a:pt x="395" y="0"/>
                      <a:pt x="468" y="31"/>
                      <a:pt x="523" y="85"/>
                    </a:cubicBezTo>
                    <a:cubicBezTo>
                      <a:pt x="636" y="198"/>
                      <a:pt x="636" y="382"/>
                      <a:pt x="523" y="496"/>
                    </a:cubicBezTo>
                    <a:cubicBezTo>
                      <a:pt x="468" y="550"/>
                      <a:pt x="395" y="580"/>
                      <a:pt x="318" y="5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Freeform 144"/>
              <p:cNvSpPr>
                <a:spLocks noEditPoints="1"/>
              </p:cNvSpPr>
              <p:nvPr/>
            </p:nvSpPr>
            <p:spPr bwMode="auto">
              <a:xfrm>
                <a:off x="9651136" y="2369609"/>
                <a:ext cx="1185587" cy="1081200"/>
              </a:xfrm>
              <a:custGeom>
                <a:gdLst>
                  <a:gd name="T0" fmla="*/ 329 w 658"/>
                  <a:gd name="T1" fmla="*/ 20 h 600"/>
                  <a:gd name="T2" fmla="*/ 527 w 658"/>
                  <a:gd name="T3" fmla="*/ 102 h 600"/>
                  <a:gd name="T4" fmla="*/ 527 w 658"/>
                  <a:gd name="T5" fmla="*/ 498 h 600"/>
                  <a:gd name="T6" fmla="*/ 329 w 658"/>
                  <a:gd name="T7" fmla="*/ 580 h 600"/>
                  <a:gd name="T8" fmla="*/ 131 w 658"/>
                  <a:gd name="T9" fmla="*/ 498 h 600"/>
                  <a:gd name="T10" fmla="*/ 131 w 658"/>
                  <a:gd name="T11" fmla="*/ 102 h 600"/>
                  <a:gd name="T12" fmla="*/ 329 w 658"/>
                  <a:gd name="T13" fmla="*/ 20 h 600"/>
                  <a:gd name="T14" fmla="*/ 329 w 658"/>
                  <a:gd name="T15" fmla="*/ 0 h 600"/>
                  <a:gd name="T16" fmla="*/ 117 w 658"/>
                  <a:gd name="T17" fmla="*/ 88 h 600"/>
                  <a:gd name="T18" fmla="*/ 117 w 658"/>
                  <a:gd name="T19" fmla="*/ 513 h 600"/>
                  <a:gd name="T20" fmla="*/ 329 w 658"/>
                  <a:gd name="T21" fmla="*/ 600 h 600"/>
                  <a:gd name="T22" fmla="*/ 541 w 658"/>
                  <a:gd name="T23" fmla="*/ 513 h 600"/>
                  <a:gd name="T24" fmla="*/ 541 w 658"/>
                  <a:gd name="T25" fmla="*/ 88 h 600"/>
                  <a:gd name="T26" fmla="*/ 329 w 658"/>
                  <a:gd name="T27" fmla="*/ 0 h 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8" h="600">
                    <a:moveTo>
                      <a:pt x="329" y="20"/>
                    </a:moveTo>
                    <a:cubicBezTo>
                      <a:pt x="400" y="20"/>
                      <a:pt x="472" y="48"/>
                      <a:pt x="527" y="102"/>
                    </a:cubicBezTo>
                    <a:cubicBezTo>
                      <a:pt x="636" y="212"/>
                      <a:pt x="636" y="389"/>
                      <a:pt x="527" y="498"/>
                    </a:cubicBezTo>
                    <a:cubicBezTo>
                      <a:pt x="472" y="553"/>
                      <a:pt x="400" y="580"/>
                      <a:pt x="329" y="580"/>
                    </a:cubicBezTo>
                    <a:cubicBezTo>
                      <a:pt x="257" y="580"/>
                      <a:pt x="185" y="553"/>
                      <a:pt x="131" y="498"/>
                    </a:cubicBezTo>
                    <a:cubicBezTo>
                      <a:pt x="21" y="389"/>
                      <a:pt x="21" y="212"/>
                      <a:pt x="131" y="102"/>
                    </a:cubicBezTo>
                    <a:cubicBezTo>
                      <a:pt x="185" y="48"/>
                      <a:pt x="257" y="20"/>
                      <a:pt x="329" y="20"/>
                    </a:cubicBezTo>
                    <a:moveTo>
                      <a:pt x="329" y="0"/>
                    </a:moveTo>
                    <a:cubicBezTo>
                      <a:pt x="249" y="0"/>
                      <a:pt x="173" y="32"/>
                      <a:pt x="117" y="88"/>
                    </a:cubicBezTo>
                    <a:cubicBezTo>
                      <a:pt x="0" y="205"/>
                      <a:pt x="0" y="396"/>
                      <a:pt x="117" y="513"/>
                    </a:cubicBezTo>
                    <a:cubicBezTo>
                      <a:pt x="173" y="569"/>
                      <a:pt x="249" y="600"/>
                      <a:pt x="329" y="600"/>
                    </a:cubicBezTo>
                    <a:cubicBezTo>
                      <a:pt x="409" y="600"/>
                      <a:pt x="484" y="569"/>
                      <a:pt x="541" y="513"/>
                    </a:cubicBezTo>
                    <a:cubicBezTo>
                      <a:pt x="658" y="396"/>
                      <a:pt x="658" y="205"/>
                      <a:pt x="541" y="88"/>
                    </a:cubicBezTo>
                    <a:cubicBezTo>
                      <a:pt x="484" y="32"/>
                      <a:pt x="409" y="0"/>
                      <a:pt x="32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Oval 145"/>
              <p:cNvSpPr>
                <a:spLocks noChangeArrowheads="1"/>
              </p:cNvSpPr>
              <p:nvPr/>
            </p:nvSpPr>
            <p:spPr bwMode="auto">
              <a:xfrm>
                <a:off x="10275931" y="3686251"/>
                <a:ext cx="1045389" cy="104538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Freeform 146"/>
              <p:cNvSpPr>
                <a:spLocks noEditPoints="1"/>
              </p:cNvSpPr>
              <p:nvPr/>
            </p:nvSpPr>
            <p:spPr bwMode="auto">
              <a:xfrm>
                <a:off x="10258407" y="3668726"/>
                <a:ext cx="1081200" cy="1081200"/>
              </a:xfrm>
              <a:custGeom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300 w 600"/>
                  <a:gd name="T13" fmla="*/ 0 h 600"/>
                  <a:gd name="T14" fmla="*/ 0 w 600"/>
                  <a:gd name="T15" fmla="*/ 300 h 600"/>
                  <a:gd name="T16" fmla="*/ 300 w 600"/>
                  <a:gd name="T17" fmla="*/ 600 h 600"/>
                  <a:gd name="T18" fmla="*/ 600 w 600"/>
                  <a:gd name="T19" fmla="*/ 300 h 600"/>
                  <a:gd name="T20" fmla="*/ 300 w 600"/>
                  <a:gd name="T21" fmla="*/ 0 h 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5" y="20"/>
                      <a:pt x="580" y="145"/>
                      <a:pt x="580" y="300"/>
                    </a:cubicBezTo>
                    <a:cubicBezTo>
                      <a:pt x="580" y="455"/>
                      <a:pt x="455" y="580"/>
                      <a:pt x="300" y="580"/>
                    </a:cubicBezTo>
                    <a:cubicBezTo>
                      <a:pt x="146" y="580"/>
                      <a:pt x="20" y="455"/>
                      <a:pt x="20" y="300"/>
                    </a:cubicBezTo>
                    <a:cubicBezTo>
                      <a:pt x="20" y="145"/>
                      <a:pt x="146" y="20"/>
                      <a:pt x="300" y="20"/>
                    </a:cubicBezTo>
                    <a:moveTo>
                      <a:pt x="300" y="0"/>
                    </a:moveTo>
                    <a:cubicBezTo>
                      <a:pt x="300" y="0"/>
                      <a:pt x="300" y="0"/>
                      <a:pt x="300" y="0"/>
                    </a:cubicBezTo>
                    <a:cubicBezTo>
                      <a:pt x="135" y="0"/>
                      <a:pt x="0" y="135"/>
                      <a:pt x="0" y="300"/>
                    </a:cubicBezTo>
                    <a:cubicBezTo>
                      <a:pt x="0" y="465"/>
                      <a:pt x="135" y="600"/>
                      <a:pt x="300" y="600"/>
                    </a:cubicBezTo>
                    <a:cubicBezTo>
                      <a:pt x="466" y="600"/>
                      <a:pt x="600" y="465"/>
                      <a:pt x="600" y="300"/>
                    </a:cubicBezTo>
                    <a:cubicBezTo>
                      <a:pt x="600" y="135"/>
                      <a:pt x="466" y="0"/>
                      <a:pt x="300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 bwMode="auto">
              <a:xfrm>
                <a:off x="7054427" y="2387134"/>
                <a:ext cx="1145966" cy="1045389"/>
              </a:xfrm>
              <a:custGeom>
                <a:gdLst>
                  <a:gd name="T0" fmla="*/ 318 w 636"/>
                  <a:gd name="T1" fmla="*/ 580 h 580"/>
                  <a:gd name="T2" fmla="*/ 113 w 636"/>
                  <a:gd name="T3" fmla="*/ 496 h 580"/>
                  <a:gd name="T4" fmla="*/ 113 w 636"/>
                  <a:gd name="T5" fmla="*/ 85 h 580"/>
                  <a:gd name="T6" fmla="*/ 318 w 636"/>
                  <a:gd name="T7" fmla="*/ 0 h 580"/>
                  <a:gd name="T8" fmla="*/ 523 w 636"/>
                  <a:gd name="T9" fmla="*/ 85 h 580"/>
                  <a:gd name="T10" fmla="*/ 523 w 636"/>
                  <a:gd name="T11" fmla="*/ 496 h 580"/>
                  <a:gd name="T12" fmla="*/ 318 w 636"/>
                  <a:gd name="T13" fmla="*/ 580 h 5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580">
                    <a:moveTo>
                      <a:pt x="318" y="580"/>
                    </a:moveTo>
                    <a:cubicBezTo>
                      <a:pt x="241" y="580"/>
                      <a:pt x="168" y="550"/>
                      <a:pt x="113" y="496"/>
                    </a:cubicBezTo>
                    <a:cubicBezTo>
                      <a:pt x="0" y="382"/>
                      <a:pt x="0" y="198"/>
                      <a:pt x="113" y="85"/>
                    </a:cubicBezTo>
                    <a:cubicBezTo>
                      <a:pt x="168" y="31"/>
                      <a:pt x="241" y="0"/>
                      <a:pt x="318" y="0"/>
                    </a:cubicBezTo>
                    <a:cubicBezTo>
                      <a:pt x="396" y="0"/>
                      <a:pt x="468" y="31"/>
                      <a:pt x="523" y="85"/>
                    </a:cubicBezTo>
                    <a:cubicBezTo>
                      <a:pt x="636" y="198"/>
                      <a:pt x="636" y="382"/>
                      <a:pt x="523" y="496"/>
                    </a:cubicBezTo>
                    <a:cubicBezTo>
                      <a:pt x="468" y="550"/>
                      <a:pt x="396" y="580"/>
                      <a:pt x="318" y="5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Freeform 148"/>
              <p:cNvSpPr>
                <a:spLocks noEditPoints="1"/>
              </p:cNvSpPr>
              <p:nvPr/>
            </p:nvSpPr>
            <p:spPr bwMode="auto">
              <a:xfrm>
                <a:off x="7034615" y="2369609"/>
                <a:ext cx="1185587" cy="1081200"/>
              </a:xfrm>
              <a:custGeom>
                <a:gdLst>
                  <a:gd name="T0" fmla="*/ 329 w 658"/>
                  <a:gd name="T1" fmla="*/ 20 h 600"/>
                  <a:gd name="T2" fmla="*/ 527 w 658"/>
                  <a:gd name="T3" fmla="*/ 102 h 600"/>
                  <a:gd name="T4" fmla="*/ 527 w 658"/>
                  <a:gd name="T5" fmla="*/ 498 h 600"/>
                  <a:gd name="T6" fmla="*/ 329 w 658"/>
                  <a:gd name="T7" fmla="*/ 580 h 600"/>
                  <a:gd name="T8" fmla="*/ 131 w 658"/>
                  <a:gd name="T9" fmla="*/ 498 h 600"/>
                  <a:gd name="T10" fmla="*/ 131 w 658"/>
                  <a:gd name="T11" fmla="*/ 102 h 600"/>
                  <a:gd name="T12" fmla="*/ 329 w 658"/>
                  <a:gd name="T13" fmla="*/ 20 h 600"/>
                  <a:gd name="T14" fmla="*/ 329 w 658"/>
                  <a:gd name="T15" fmla="*/ 0 h 600"/>
                  <a:gd name="T16" fmla="*/ 117 w 658"/>
                  <a:gd name="T17" fmla="*/ 88 h 600"/>
                  <a:gd name="T18" fmla="*/ 117 w 658"/>
                  <a:gd name="T19" fmla="*/ 513 h 600"/>
                  <a:gd name="T20" fmla="*/ 329 w 658"/>
                  <a:gd name="T21" fmla="*/ 600 h 600"/>
                  <a:gd name="T22" fmla="*/ 541 w 658"/>
                  <a:gd name="T23" fmla="*/ 513 h 600"/>
                  <a:gd name="T24" fmla="*/ 541 w 658"/>
                  <a:gd name="T25" fmla="*/ 88 h 600"/>
                  <a:gd name="T26" fmla="*/ 329 w 658"/>
                  <a:gd name="T27" fmla="*/ 0 h 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8" h="600">
                    <a:moveTo>
                      <a:pt x="329" y="20"/>
                    </a:moveTo>
                    <a:cubicBezTo>
                      <a:pt x="401" y="20"/>
                      <a:pt x="473" y="48"/>
                      <a:pt x="527" y="102"/>
                    </a:cubicBezTo>
                    <a:cubicBezTo>
                      <a:pt x="637" y="212"/>
                      <a:pt x="637" y="389"/>
                      <a:pt x="527" y="498"/>
                    </a:cubicBezTo>
                    <a:cubicBezTo>
                      <a:pt x="473" y="553"/>
                      <a:pt x="401" y="580"/>
                      <a:pt x="329" y="580"/>
                    </a:cubicBezTo>
                    <a:cubicBezTo>
                      <a:pt x="258" y="580"/>
                      <a:pt x="186" y="553"/>
                      <a:pt x="131" y="498"/>
                    </a:cubicBezTo>
                    <a:cubicBezTo>
                      <a:pt x="22" y="389"/>
                      <a:pt x="22" y="212"/>
                      <a:pt x="131" y="102"/>
                    </a:cubicBezTo>
                    <a:cubicBezTo>
                      <a:pt x="186" y="48"/>
                      <a:pt x="258" y="20"/>
                      <a:pt x="329" y="20"/>
                    </a:cubicBezTo>
                    <a:moveTo>
                      <a:pt x="329" y="0"/>
                    </a:moveTo>
                    <a:cubicBezTo>
                      <a:pt x="249" y="0"/>
                      <a:pt x="174" y="32"/>
                      <a:pt x="117" y="88"/>
                    </a:cubicBezTo>
                    <a:cubicBezTo>
                      <a:pt x="0" y="205"/>
                      <a:pt x="0" y="396"/>
                      <a:pt x="117" y="513"/>
                    </a:cubicBezTo>
                    <a:cubicBezTo>
                      <a:pt x="174" y="569"/>
                      <a:pt x="249" y="600"/>
                      <a:pt x="329" y="600"/>
                    </a:cubicBezTo>
                    <a:cubicBezTo>
                      <a:pt x="409" y="600"/>
                      <a:pt x="485" y="569"/>
                      <a:pt x="541" y="513"/>
                    </a:cubicBezTo>
                    <a:cubicBezTo>
                      <a:pt x="658" y="396"/>
                      <a:pt x="658" y="205"/>
                      <a:pt x="541" y="88"/>
                    </a:cubicBezTo>
                    <a:cubicBezTo>
                      <a:pt x="485" y="32"/>
                      <a:pt x="409" y="0"/>
                      <a:pt x="32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Oval 149"/>
              <p:cNvSpPr>
                <a:spLocks noChangeArrowheads="1"/>
              </p:cNvSpPr>
              <p:nvPr/>
            </p:nvSpPr>
            <p:spPr bwMode="auto">
              <a:xfrm>
                <a:off x="6549257" y="3686251"/>
                <a:ext cx="1045389" cy="104538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Freeform 150"/>
              <p:cNvSpPr>
                <a:spLocks noEditPoints="1"/>
              </p:cNvSpPr>
              <p:nvPr/>
            </p:nvSpPr>
            <p:spPr bwMode="auto">
              <a:xfrm>
                <a:off x="6531732" y="3668726"/>
                <a:ext cx="1081200" cy="1081200"/>
              </a:xfrm>
              <a:custGeom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300 w 600"/>
                  <a:gd name="T13" fmla="*/ 0 h 600"/>
                  <a:gd name="T14" fmla="*/ 0 w 600"/>
                  <a:gd name="T15" fmla="*/ 300 h 600"/>
                  <a:gd name="T16" fmla="*/ 300 w 600"/>
                  <a:gd name="T17" fmla="*/ 600 h 600"/>
                  <a:gd name="T18" fmla="*/ 600 w 600"/>
                  <a:gd name="T19" fmla="*/ 300 h 600"/>
                  <a:gd name="T20" fmla="*/ 300 w 600"/>
                  <a:gd name="T21" fmla="*/ 0 h 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4" y="20"/>
                      <a:pt x="580" y="145"/>
                      <a:pt x="580" y="300"/>
                    </a:cubicBezTo>
                    <a:cubicBezTo>
                      <a:pt x="580" y="455"/>
                      <a:pt x="454" y="580"/>
                      <a:pt x="300" y="580"/>
                    </a:cubicBezTo>
                    <a:cubicBezTo>
                      <a:pt x="145" y="580"/>
                      <a:pt x="20" y="455"/>
                      <a:pt x="20" y="300"/>
                    </a:cubicBezTo>
                    <a:cubicBezTo>
                      <a:pt x="20" y="145"/>
                      <a:pt x="145" y="20"/>
                      <a:pt x="300" y="20"/>
                    </a:cubicBezTo>
                    <a:moveTo>
                      <a:pt x="300" y="0"/>
                    </a:moveTo>
                    <a:cubicBezTo>
                      <a:pt x="300" y="0"/>
                      <a:pt x="300" y="0"/>
                      <a:pt x="300" y="0"/>
                    </a:cubicBezTo>
                    <a:cubicBezTo>
                      <a:pt x="134" y="0"/>
                      <a:pt x="0" y="135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600" y="465"/>
                      <a:pt x="600" y="300"/>
                    </a:cubicBezTo>
                    <a:cubicBezTo>
                      <a:pt x="600" y="135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Freeform 151"/>
              <p:cNvSpPr>
                <a:spLocks noEditPoints="1"/>
              </p:cNvSpPr>
              <p:nvPr/>
            </p:nvSpPr>
            <p:spPr bwMode="auto">
              <a:xfrm>
                <a:off x="10416891" y="3347947"/>
                <a:ext cx="605746" cy="277348"/>
              </a:xfrm>
              <a:custGeom>
                <a:gdLst>
                  <a:gd name="T0" fmla="*/ 795 w 795"/>
                  <a:gd name="T1" fmla="*/ 16 h 364"/>
                  <a:gd name="T2" fmla="*/ 778 w 795"/>
                  <a:gd name="T3" fmla="*/ 5 h 364"/>
                  <a:gd name="T4" fmla="*/ 733 w 795"/>
                  <a:gd name="T5" fmla="*/ 45 h 364"/>
                  <a:gd name="T6" fmla="*/ 752 w 795"/>
                  <a:gd name="T7" fmla="*/ 14 h 364"/>
                  <a:gd name="T8" fmla="*/ 733 w 795"/>
                  <a:gd name="T9" fmla="*/ 45 h 364"/>
                  <a:gd name="T10" fmla="*/ 707 w 795"/>
                  <a:gd name="T11" fmla="*/ 54 h 364"/>
                  <a:gd name="T12" fmla="*/ 674 w 795"/>
                  <a:gd name="T13" fmla="*/ 49 h 364"/>
                  <a:gd name="T14" fmla="*/ 629 w 795"/>
                  <a:gd name="T15" fmla="*/ 90 h 364"/>
                  <a:gd name="T16" fmla="*/ 648 w 795"/>
                  <a:gd name="T17" fmla="*/ 61 h 364"/>
                  <a:gd name="T18" fmla="*/ 629 w 795"/>
                  <a:gd name="T19" fmla="*/ 90 h 364"/>
                  <a:gd name="T20" fmla="*/ 603 w 795"/>
                  <a:gd name="T21" fmla="*/ 102 h 364"/>
                  <a:gd name="T22" fmla="*/ 570 w 795"/>
                  <a:gd name="T23" fmla="*/ 94 h 364"/>
                  <a:gd name="T24" fmla="*/ 527 w 795"/>
                  <a:gd name="T25" fmla="*/ 135 h 364"/>
                  <a:gd name="T26" fmla="*/ 544 w 795"/>
                  <a:gd name="T27" fmla="*/ 106 h 364"/>
                  <a:gd name="T28" fmla="*/ 527 w 795"/>
                  <a:gd name="T29" fmla="*/ 135 h 364"/>
                  <a:gd name="T30" fmla="*/ 501 w 795"/>
                  <a:gd name="T31" fmla="*/ 146 h 364"/>
                  <a:gd name="T32" fmla="*/ 466 w 795"/>
                  <a:gd name="T33" fmla="*/ 142 h 364"/>
                  <a:gd name="T34" fmla="*/ 423 w 795"/>
                  <a:gd name="T35" fmla="*/ 182 h 364"/>
                  <a:gd name="T36" fmla="*/ 440 w 795"/>
                  <a:gd name="T37" fmla="*/ 154 h 364"/>
                  <a:gd name="T38" fmla="*/ 423 w 795"/>
                  <a:gd name="T39" fmla="*/ 182 h 364"/>
                  <a:gd name="T40" fmla="*/ 397 w 795"/>
                  <a:gd name="T41" fmla="*/ 194 h 364"/>
                  <a:gd name="T42" fmla="*/ 362 w 795"/>
                  <a:gd name="T43" fmla="*/ 187 h 364"/>
                  <a:gd name="T44" fmla="*/ 319 w 795"/>
                  <a:gd name="T45" fmla="*/ 227 h 364"/>
                  <a:gd name="T46" fmla="*/ 336 w 795"/>
                  <a:gd name="T47" fmla="*/ 198 h 364"/>
                  <a:gd name="T48" fmla="*/ 319 w 795"/>
                  <a:gd name="T49" fmla="*/ 227 h 364"/>
                  <a:gd name="T50" fmla="*/ 293 w 795"/>
                  <a:gd name="T51" fmla="*/ 239 h 364"/>
                  <a:gd name="T52" fmla="*/ 260 w 795"/>
                  <a:gd name="T53" fmla="*/ 232 h 364"/>
                  <a:gd name="T54" fmla="*/ 215 w 795"/>
                  <a:gd name="T55" fmla="*/ 272 h 364"/>
                  <a:gd name="T56" fmla="*/ 234 w 795"/>
                  <a:gd name="T57" fmla="*/ 243 h 364"/>
                  <a:gd name="T58" fmla="*/ 215 w 795"/>
                  <a:gd name="T59" fmla="*/ 272 h 364"/>
                  <a:gd name="T60" fmla="*/ 189 w 795"/>
                  <a:gd name="T61" fmla="*/ 284 h 364"/>
                  <a:gd name="T62" fmla="*/ 156 w 795"/>
                  <a:gd name="T63" fmla="*/ 279 h 364"/>
                  <a:gd name="T64" fmla="*/ 111 w 795"/>
                  <a:gd name="T65" fmla="*/ 319 h 364"/>
                  <a:gd name="T66" fmla="*/ 130 w 795"/>
                  <a:gd name="T67" fmla="*/ 291 h 364"/>
                  <a:gd name="T68" fmla="*/ 111 w 795"/>
                  <a:gd name="T69" fmla="*/ 319 h 364"/>
                  <a:gd name="T70" fmla="*/ 85 w 795"/>
                  <a:gd name="T71" fmla="*/ 331 h 364"/>
                  <a:gd name="T72" fmla="*/ 52 w 795"/>
                  <a:gd name="T73" fmla="*/ 324 h 364"/>
                  <a:gd name="T74" fmla="*/ 7 w 795"/>
                  <a:gd name="T75" fmla="*/ 364 h 364"/>
                  <a:gd name="T76" fmla="*/ 26 w 795"/>
                  <a:gd name="T77" fmla="*/ 336 h 364"/>
                  <a:gd name="T78" fmla="*/ 7 w 795"/>
                  <a:gd name="T79" fmla="*/ 364 h 3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5" h="364">
                    <a:moveTo>
                      <a:pt x="785" y="21"/>
                    </a:moveTo>
                    <a:lnTo>
                      <a:pt x="795" y="16"/>
                    </a:lnTo>
                    <a:lnTo>
                      <a:pt x="785" y="0"/>
                    </a:lnTo>
                    <a:lnTo>
                      <a:pt x="778" y="5"/>
                    </a:lnTo>
                    <a:lnTo>
                      <a:pt x="785" y="21"/>
                    </a:lnTo>
                    <a:close/>
                    <a:moveTo>
                      <a:pt x="733" y="45"/>
                    </a:moveTo>
                    <a:lnTo>
                      <a:pt x="759" y="33"/>
                    </a:lnTo>
                    <a:lnTo>
                      <a:pt x="752" y="14"/>
                    </a:lnTo>
                    <a:lnTo>
                      <a:pt x="726" y="26"/>
                    </a:lnTo>
                    <a:lnTo>
                      <a:pt x="733" y="45"/>
                    </a:lnTo>
                    <a:close/>
                    <a:moveTo>
                      <a:pt x="681" y="66"/>
                    </a:moveTo>
                    <a:lnTo>
                      <a:pt x="707" y="54"/>
                    </a:lnTo>
                    <a:lnTo>
                      <a:pt x="700" y="38"/>
                    </a:lnTo>
                    <a:lnTo>
                      <a:pt x="674" y="49"/>
                    </a:lnTo>
                    <a:lnTo>
                      <a:pt x="681" y="66"/>
                    </a:lnTo>
                    <a:close/>
                    <a:moveTo>
                      <a:pt x="629" y="90"/>
                    </a:moveTo>
                    <a:lnTo>
                      <a:pt x="655" y="78"/>
                    </a:lnTo>
                    <a:lnTo>
                      <a:pt x="648" y="61"/>
                    </a:lnTo>
                    <a:lnTo>
                      <a:pt x="622" y="73"/>
                    </a:lnTo>
                    <a:lnTo>
                      <a:pt x="629" y="90"/>
                    </a:lnTo>
                    <a:close/>
                    <a:moveTo>
                      <a:pt x="579" y="113"/>
                    </a:moveTo>
                    <a:lnTo>
                      <a:pt x="603" y="102"/>
                    </a:lnTo>
                    <a:lnTo>
                      <a:pt x="596" y="83"/>
                    </a:lnTo>
                    <a:lnTo>
                      <a:pt x="570" y="94"/>
                    </a:lnTo>
                    <a:lnTo>
                      <a:pt x="579" y="113"/>
                    </a:lnTo>
                    <a:close/>
                    <a:moveTo>
                      <a:pt x="527" y="135"/>
                    </a:moveTo>
                    <a:lnTo>
                      <a:pt x="553" y="123"/>
                    </a:lnTo>
                    <a:lnTo>
                      <a:pt x="544" y="106"/>
                    </a:lnTo>
                    <a:lnTo>
                      <a:pt x="518" y="118"/>
                    </a:lnTo>
                    <a:lnTo>
                      <a:pt x="527" y="135"/>
                    </a:lnTo>
                    <a:close/>
                    <a:moveTo>
                      <a:pt x="475" y="158"/>
                    </a:moveTo>
                    <a:lnTo>
                      <a:pt x="501" y="146"/>
                    </a:lnTo>
                    <a:lnTo>
                      <a:pt x="492" y="130"/>
                    </a:lnTo>
                    <a:lnTo>
                      <a:pt x="466" y="142"/>
                    </a:lnTo>
                    <a:lnTo>
                      <a:pt x="475" y="158"/>
                    </a:lnTo>
                    <a:close/>
                    <a:moveTo>
                      <a:pt x="423" y="182"/>
                    </a:moveTo>
                    <a:lnTo>
                      <a:pt x="449" y="170"/>
                    </a:lnTo>
                    <a:lnTo>
                      <a:pt x="440" y="154"/>
                    </a:lnTo>
                    <a:lnTo>
                      <a:pt x="414" y="163"/>
                    </a:lnTo>
                    <a:lnTo>
                      <a:pt x="423" y="182"/>
                    </a:lnTo>
                    <a:close/>
                    <a:moveTo>
                      <a:pt x="371" y="203"/>
                    </a:moveTo>
                    <a:lnTo>
                      <a:pt x="397" y="194"/>
                    </a:lnTo>
                    <a:lnTo>
                      <a:pt x="388" y="175"/>
                    </a:lnTo>
                    <a:lnTo>
                      <a:pt x="362" y="187"/>
                    </a:lnTo>
                    <a:lnTo>
                      <a:pt x="371" y="203"/>
                    </a:lnTo>
                    <a:close/>
                    <a:moveTo>
                      <a:pt x="319" y="227"/>
                    </a:moveTo>
                    <a:lnTo>
                      <a:pt x="345" y="215"/>
                    </a:lnTo>
                    <a:lnTo>
                      <a:pt x="336" y="198"/>
                    </a:lnTo>
                    <a:lnTo>
                      <a:pt x="312" y="210"/>
                    </a:lnTo>
                    <a:lnTo>
                      <a:pt x="319" y="227"/>
                    </a:lnTo>
                    <a:close/>
                    <a:moveTo>
                      <a:pt x="267" y="251"/>
                    </a:moveTo>
                    <a:lnTo>
                      <a:pt x="293" y="239"/>
                    </a:lnTo>
                    <a:lnTo>
                      <a:pt x="286" y="222"/>
                    </a:lnTo>
                    <a:lnTo>
                      <a:pt x="260" y="232"/>
                    </a:lnTo>
                    <a:lnTo>
                      <a:pt x="267" y="251"/>
                    </a:lnTo>
                    <a:close/>
                    <a:moveTo>
                      <a:pt x="215" y="272"/>
                    </a:moveTo>
                    <a:lnTo>
                      <a:pt x="241" y="262"/>
                    </a:lnTo>
                    <a:lnTo>
                      <a:pt x="234" y="243"/>
                    </a:lnTo>
                    <a:lnTo>
                      <a:pt x="208" y="255"/>
                    </a:lnTo>
                    <a:lnTo>
                      <a:pt x="215" y="272"/>
                    </a:lnTo>
                    <a:close/>
                    <a:moveTo>
                      <a:pt x="163" y="295"/>
                    </a:moveTo>
                    <a:lnTo>
                      <a:pt x="189" y="284"/>
                    </a:lnTo>
                    <a:lnTo>
                      <a:pt x="182" y="267"/>
                    </a:lnTo>
                    <a:lnTo>
                      <a:pt x="156" y="279"/>
                    </a:lnTo>
                    <a:lnTo>
                      <a:pt x="163" y="295"/>
                    </a:lnTo>
                    <a:close/>
                    <a:moveTo>
                      <a:pt x="111" y="319"/>
                    </a:moveTo>
                    <a:lnTo>
                      <a:pt x="137" y="307"/>
                    </a:lnTo>
                    <a:lnTo>
                      <a:pt x="130" y="291"/>
                    </a:lnTo>
                    <a:lnTo>
                      <a:pt x="104" y="303"/>
                    </a:lnTo>
                    <a:lnTo>
                      <a:pt x="111" y="319"/>
                    </a:lnTo>
                    <a:close/>
                    <a:moveTo>
                      <a:pt x="59" y="343"/>
                    </a:moveTo>
                    <a:lnTo>
                      <a:pt x="85" y="331"/>
                    </a:lnTo>
                    <a:lnTo>
                      <a:pt x="78" y="312"/>
                    </a:lnTo>
                    <a:lnTo>
                      <a:pt x="52" y="324"/>
                    </a:lnTo>
                    <a:lnTo>
                      <a:pt x="59" y="343"/>
                    </a:lnTo>
                    <a:close/>
                    <a:moveTo>
                      <a:pt x="7" y="364"/>
                    </a:moveTo>
                    <a:lnTo>
                      <a:pt x="33" y="352"/>
                    </a:lnTo>
                    <a:lnTo>
                      <a:pt x="26" y="336"/>
                    </a:lnTo>
                    <a:lnTo>
                      <a:pt x="0" y="347"/>
                    </a:lnTo>
                    <a:lnTo>
                      <a:pt x="7" y="36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Freeform 152"/>
              <p:cNvSpPr/>
              <p:nvPr/>
            </p:nvSpPr>
            <p:spPr bwMode="auto">
              <a:xfrm>
                <a:off x="10389461" y="3587198"/>
                <a:ext cx="61718" cy="61718"/>
              </a:xfrm>
              <a:custGeom>
                <a:gdLst>
                  <a:gd name="T0" fmla="*/ 23 w 34"/>
                  <a:gd name="T1" fmla="*/ 31 h 34"/>
                  <a:gd name="T2" fmla="*/ 3 w 34"/>
                  <a:gd name="T3" fmla="*/ 23 h 34"/>
                  <a:gd name="T4" fmla="*/ 11 w 34"/>
                  <a:gd name="T5" fmla="*/ 4 h 34"/>
                  <a:gd name="T6" fmla="*/ 31 w 34"/>
                  <a:gd name="T7" fmla="*/ 11 h 34"/>
                  <a:gd name="T8" fmla="*/ 23 w 34"/>
                  <a:gd name="T9" fmla="*/ 31 h 3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31"/>
                    </a:moveTo>
                    <a:cubicBezTo>
                      <a:pt x="16" y="34"/>
                      <a:pt x="7" y="31"/>
                      <a:pt x="3" y="23"/>
                    </a:cubicBezTo>
                    <a:cubicBezTo>
                      <a:pt x="0" y="16"/>
                      <a:pt x="3" y="7"/>
                      <a:pt x="11" y="4"/>
                    </a:cubicBezTo>
                    <a:cubicBezTo>
                      <a:pt x="19" y="0"/>
                      <a:pt x="27" y="4"/>
                      <a:pt x="31" y="11"/>
                    </a:cubicBezTo>
                    <a:cubicBezTo>
                      <a:pt x="34" y="19"/>
                      <a:pt x="31" y="28"/>
                      <a:pt x="23" y="3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Freeform 153"/>
              <p:cNvSpPr/>
              <p:nvPr/>
            </p:nvSpPr>
            <p:spPr bwMode="auto">
              <a:xfrm>
                <a:off x="10995207" y="3325851"/>
                <a:ext cx="70099" cy="65528"/>
              </a:xfrm>
              <a:custGeom>
                <a:gdLst>
                  <a:gd name="T0" fmla="*/ 38 w 92"/>
                  <a:gd name="T1" fmla="*/ 86 h 86"/>
                  <a:gd name="T2" fmla="*/ 92 w 92"/>
                  <a:gd name="T3" fmla="*/ 10 h 86"/>
                  <a:gd name="T4" fmla="*/ 0 w 92"/>
                  <a:gd name="T5" fmla="*/ 0 h 86"/>
                  <a:gd name="T6" fmla="*/ 38 w 92"/>
                  <a:gd name="T7" fmla="*/ 86 h 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86">
                    <a:moveTo>
                      <a:pt x="38" y="86"/>
                    </a:moveTo>
                    <a:lnTo>
                      <a:pt x="92" y="10"/>
                    </a:lnTo>
                    <a:lnTo>
                      <a:pt x="0" y="0"/>
                    </a:lnTo>
                    <a:lnTo>
                      <a:pt x="38" y="8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Freeform 154"/>
              <p:cNvSpPr>
                <a:spLocks noEditPoints="1"/>
              </p:cNvSpPr>
              <p:nvPr/>
            </p:nvSpPr>
            <p:spPr bwMode="auto">
              <a:xfrm>
                <a:off x="9560465" y="2115120"/>
                <a:ext cx="278110" cy="605746"/>
              </a:xfrm>
              <a:custGeom>
                <a:gdLst>
                  <a:gd name="T0" fmla="*/ 365 w 365"/>
                  <a:gd name="T1" fmla="*/ 7 h 795"/>
                  <a:gd name="T2" fmla="*/ 343 w 365"/>
                  <a:gd name="T3" fmla="*/ 10 h 795"/>
                  <a:gd name="T4" fmla="*/ 339 w 365"/>
                  <a:gd name="T5" fmla="*/ 69 h 795"/>
                  <a:gd name="T6" fmla="*/ 332 w 365"/>
                  <a:gd name="T7" fmla="*/ 33 h 795"/>
                  <a:gd name="T8" fmla="*/ 339 w 365"/>
                  <a:gd name="T9" fmla="*/ 69 h 795"/>
                  <a:gd name="T10" fmla="*/ 327 w 365"/>
                  <a:gd name="T11" fmla="*/ 95 h 795"/>
                  <a:gd name="T12" fmla="*/ 298 w 365"/>
                  <a:gd name="T13" fmla="*/ 111 h 795"/>
                  <a:gd name="T14" fmla="*/ 291 w 365"/>
                  <a:gd name="T15" fmla="*/ 173 h 795"/>
                  <a:gd name="T16" fmla="*/ 287 w 365"/>
                  <a:gd name="T17" fmla="*/ 137 h 795"/>
                  <a:gd name="T18" fmla="*/ 291 w 365"/>
                  <a:gd name="T19" fmla="*/ 173 h 795"/>
                  <a:gd name="T20" fmla="*/ 282 w 365"/>
                  <a:gd name="T21" fmla="*/ 199 h 795"/>
                  <a:gd name="T22" fmla="*/ 251 w 365"/>
                  <a:gd name="T23" fmla="*/ 215 h 795"/>
                  <a:gd name="T24" fmla="*/ 246 w 365"/>
                  <a:gd name="T25" fmla="*/ 275 h 795"/>
                  <a:gd name="T26" fmla="*/ 242 w 365"/>
                  <a:gd name="T27" fmla="*/ 241 h 795"/>
                  <a:gd name="T28" fmla="*/ 246 w 365"/>
                  <a:gd name="T29" fmla="*/ 275 h 795"/>
                  <a:gd name="T30" fmla="*/ 235 w 365"/>
                  <a:gd name="T31" fmla="*/ 301 h 795"/>
                  <a:gd name="T32" fmla="*/ 206 w 365"/>
                  <a:gd name="T33" fmla="*/ 319 h 795"/>
                  <a:gd name="T34" fmla="*/ 202 w 365"/>
                  <a:gd name="T35" fmla="*/ 379 h 795"/>
                  <a:gd name="T36" fmla="*/ 194 w 365"/>
                  <a:gd name="T37" fmla="*/ 345 h 795"/>
                  <a:gd name="T38" fmla="*/ 202 w 365"/>
                  <a:gd name="T39" fmla="*/ 379 h 795"/>
                  <a:gd name="T40" fmla="*/ 190 w 365"/>
                  <a:gd name="T41" fmla="*/ 405 h 795"/>
                  <a:gd name="T42" fmla="*/ 161 w 365"/>
                  <a:gd name="T43" fmla="*/ 424 h 795"/>
                  <a:gd name="T44" fmla="*/ 154 w 365"/>
                  <a:gd name="T45" fmla="*/ 483 h 795"/>
                  <a:gd name="T46" fmla="*/ 149 w 365"/>
                  <a:gd name="T47" fmla="*/ 450 h 795"/>
                  <a:gd name="T48" fmla="*/ 154 w 365"/>
                  <a:gd name="T49" fmla="*/ 483 h 795"/>
                  <a:gd name="T50" fmla="*/ 142 w 365"/>
                  <a:gd name="T51" fmla="*/ 509 h 795"/>
                  <a:gd name="T52" fmla="*/ 114 w 365"/>
                  <a:gd name="T53" fmla="*/ 528 h 795"/>
                  <a:gd name="T54" fmla="*/ 109 w 365"/>
                  <a:gd name="T55" fmla="*/ 587 h 795"/>
                  <a:gd name="T56" fmla="*/ 102 w 365"/>
                  <a:gd name="T57" fmla="*/ 554 h 795"/>
                  <a:gd name="T58" fmla="*/ 109 w 365"/>
                  <a:gd name="T59" fmla="*/ 587 h 795"/>
                  <a:gd name="T60" fmla="*/ 97 w 365"/>
                  <a:gd name="T61" fmla="*/ 613 h 795"/>
                  <a:gd name="T62" fmla="*/ 69 w 365"/>
                  <a:gd name="T63" fmla="*/ 632 h 795"/>
                  <a:gd name="T64" fmla="*/ 62 w 365"/>
                  <a:gd name="T65" fmla="*/ 691 h 795"/>
                  <a:gd name="T66" fmla="*/ 57 w 365"/>
                  <a:gd name="T67" fmla="*/ 658 h 795"/>
                  <a:gd name="T68" fmla="*/ 62 w 365"/>
                  <a:gd name="T69" fmla="*/ 691 h 795"/>
                  <a:gd name="T70" fmla="*/ 50 w 365"/>
                  <a:gd name="T71" fmla="*/ 717 h 795"/>
                  <a:gd name="T72" fmla="*/ 22 w 365"/>
                  <a:gd name="T73" fmla="*/ 736 h 795"/>
                  <a:gd name="T74" fmla="*/ 17 w 365"/>
                  <a:gd name="T75" fmla="*/ 795 h 795"/>
                  <a:gd name="T76" fmla="*/ 10 w 365"/>
                  <a:gd name="T77" fmla="*/ 762 h 795"/>
                  <a:gd name="T78" fmla="*/ 17 w 365"/>
                  <a:gd name="T79" fmla="*/ 795 h 79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5" h="795">
                    <a:moveTo>
                      <a:pt x="362" y="17"/>
                    </a:moveTo>
                    <a:lnTo>
                      <a:pt x="365" y="7"/>
                    </a:lnTo>
                    <a:lnTo>
                      <a:pt x="348" y="0"/>
                    </a:lnTo>
                    <a:lnTo>
                      <a:pt x="343" y="10"/>
                    </a:lnTo>
                    <a:lnTo>
                      <a:pt x="362" y="17"/>
                    </a:lnTo>
                    <a:close/>
                    <a:moveTo>
                      <a:pt x="339" y="69"/>
                    </a:moveTo>
                    <a:lnTo>
                      <a:pt x="351" y="43"/>
                    </a:lnTo>
                    <a:lnTo>
                      <a:pt x="332" y="33"/>
                    </a:lnTo>
                    <a:lnTo>
                      <a:pt x="322" y="59"/>
                    </a:lnTo>
                    <a:lnTo>
                      <a:pt x="339" y="69"/>
                    </a:lnTo>
                    <a:close/>
                    <a:moveTo>
                      <a:pt x="315" y="121"/>
                    </a:moveTo>
                    <a:lnTo>
                      <a:pt x="327" y="95"/>
                    </a:lnTo>
                    <a:lnTo>
                      <a:pt x="310" y="85"/>
                    </a:lnTo>
                    <a:lnTo>
                      <a:pt x="298" y="111"/>
                    </a:lnTo>
                    <a:lnTo>
                      <a:pt x="315" y="121"/>
                    </a:lnTo>
                    <a:close/>
                    <a:moveTo>
                      <a:pt x="291" y="173"/>
                    </a:moveTo>
                    <a:lnTo>
                      <a:pt x="303" y="147"/>
                    </a:lnTo>
                    <a:lnTo>
                      <a:pt x="287" y="137"/>
                    </a:lnTo>
                    <a:lnTo>
                      <a:pt x="275" y="163"/>
                    </a:lnTo>
                    <a:lnTo>
                      <a:pt x="291" y="173"/>
                    </a:lnTo>
                    <a:close/>
                    <a:moveTo>
                      <a:pt x="270" y="225"/>
                    </a:moveTo>
                    <a:lnTo>
                      <a:pt x="282" y="199"/>
                    </a:lnTo>
                    <a:lnTo>
                      <a:pt x="263" y="189"/>
                    </a:lnTo>
                    <a:lnTo>
                      <a:pt x="251" y="215"/>
                    </a:lnTo>
                    <a:lnTo>
                      <a:pt x="270" y="225"/>
                    </a:lnTo>
                    <a:close/>
                    <a:moveTo>
                      <a:pt x="246" y="275"/>
                    </a:moveTo>
                    <a:lnTo>
                      <a:pt x="258" y="249"/>
                    </a:lnTo>
                    <a:lnTo>
                      <a:pt x="242" y="241"/>
                    </a:lnTo>
                    <a:lnTo>
                      <a:pt x="230" y="267"/>
                    </a:lnTo>
                    <a:lnTo>
                      <a:pt x="246" y="275"/>
                    </a:lnTo>
                    <a:close/>
                    <a:moveTo>
                      <a:pt x="223" y="327"/>
                    </a:moveTo>
                    <a:lnTo>
                      <a:pt x="235" y="301"/>
                    </a:lnTo>
                    <a:lnTo>
                      <a:pt x="218" y="293"/>
                    </a:lnTo>
                    <a:lnTo>
                      <a:pt x="206" y="319"/>
                    </a:lnTo>
                    <a:lnTo>
                      <a:pt x="223" y="327"/>
                    </a:lnTo>
                    <a:close/>
                    <a:moveTo>
                      <a:pt x="202" y="379"/>
                    </a:moveTo>
                    <a:lnTo>
                      <a:pt x="211" y="353"/>
                    </a:lnTo>
                    <a:lnTo>
                      <a:pt x="194" y="345"/>
                    </a:lnTo>
                    <a:lnTo>
                      <a:pt x="183" y="371"/>
                    </a:lnTo>
                    <a:lnTo>
                      <a:pt x="202" y="379"/>
                    </a:lnTo>
                    <a:close/>
                    <a:moveTo>
                      <a:pt x="178" y="431"/>
                    </a:moveTo>
                    <a:lnTo>
                      <a:pt x="190" y="405"/>
                    </a:lnTo>
                    <a:lnTo>
                      <a:pt x="171" y="397"/>
                    </a:lnTo>
                    <a:lnTo>
                      <a:pt x="161" y="424"/>
                    </a:lnTo>
                    <a:lnTo>
                      <a:pt x="178" y="431"/>
                    </a:lnTo>
                    <a:close/>
                    <a:moveTo>
                      <a:pt x="154" y="483"/>
                    </a:moveTo>
                    <a:lnTo>
                      <a:pt x="166" y="457"/>
                    </a:lnTo>
                    <a:lnTo>
                      <a:pt x="149" y="450"/>
                    </a:lnTo>
                    <a:lnTo>
                      <a:pt x="138" y="476"/>
                    </a:lnTo>
                    <a:lnTo>
                      <a:pt x="154" y="483"/>
                    </a:lnTo>
                    <a:close/>
                    <a:moveTo>
                      <a:pt x="131" y="535"/>
                    </a:moveTo>
                    <a:lnTo>
                      <a:pt x="142" y="509"/>
                    </a:lnTo>
                    <a:lnTo>
                      <a:pt x="126" y="502"/>
                    </a:lnTo>
                    <a:lnTo>
                      <a:pt x="114" y="528"/>
                    </a:lnTo>
                    <a:lnTo>
                      <a:pt x="131" y="535"/>
                    </a:lnTo>
                    <a:close/>
                    <a:moveTo>
                      <a:pt x="109" y="587"/>
                    </a:moveTo>
                    <a:lnTo>
                      <a:pt x="121" y="561"/>
                    </a:lnTo>
                    <a:lnTo>
                      <a:pt x="102" y="554"/>
                    </a:lnTo>
                    <a:lnTo>
                      <a:pt x="90" y="580"/>
                    </a:lnTo>
                    <a:lnTo>
                      <a:pt x="109" y="587"/>
                    </a:lnTo>
                    <a:close/>
                    <a:moveTo>
                      <a:pt x="86" y="639"/>
                    </a:moveTo>
                    <a:lnTo>
                      <a:pt x="97" y="613"/>
                    </a:lnTo>
                    <a:lnTo>
                      <a:pt x="81" y="606"/>
                    </a:lnTo>
                    <a:lnTo>
                      <a:pt x="69" y="632"/>
                    </a:lnTo>
                    <a:lnTo>
                      <a:pt x="86" y="639"/>
                    </a:lnTo>
                    <a:close/>
                    <a:moveTo>
                      <a:pt x="62" y="691"/>
                    </a:moveTo>
                    <a:lnTo>
                      <a:pt x="74" y="665"/>
                    </a:lnTo>
                    <a:lnTo>
                      <a:pt x="57" y="658"/>
                    </a:lnTo>
                    <a:lnTo>
                      <a:pt x="45" y="684"/>
                    </a:lnTo>
                    <a:lnTo>
                      <a:pt x="62" y="691"/>
                    </a:lnTo>
                    <a:close/>
                    <a:moveTo>
                      <a:pt x="41" y="743"/>
                    </a:moveTo>
                    <a:lnTo>
                      <a:pt x="50" y="717"/>
                    </a:lnTo>
                    <a:lnTo>
                      <a:pt x="34" y="710"/>
                    </a:lnTo>
                    <a:lnTo>
                      <a:pt x="22" y="736"/>
                    </a:lnTo>
                    <a:lnTo>
                      <a:pt x="41" y="743"/>
                    </a:lnTo>
                    <a:close/>
                    <a:moveTo>
                      <a:pt x="17" y="795"/>
                    </a:moveTo>
                    <a:lnTo>
                      <a:pt x="29" y="769"/>
                    </a:lnTo>
                    <a:lnTo>
                      <a:pt x="10" y="762"/>
                    </a:lnTo>
                    <a:lnTo>
                      <a:pt x="0" y="788"/>
                    </a:lnTo>
                    <a:lnTo>
                      <a:pt x="17" y="7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Freeform 155"/>
              <p:cNvSpPr/>
              <p:nvPr/>
            </p:nvSpPr>
            <p:spPr bwMode="auto">
              <a:xfrm>
                <a:off x="9535320" y="2685054"/>
                <a:ext cx="63241" cy="62480"/>
              </a:xfrm>
              <a:custGeom>
                <a:gdLst>
                  <a:gd name="T0" fmla="*/ 31 w 35"/>
                  <a:gd name="T1" fmla="*/ 24 h 35"/>
                  <a:gd name="T2" fmla="*/ 11 w 35"/>
                  <a:gd name="T3" fmla="*/ 31 h 35"/>
                  <a:gd name="T4" fmla="*/ 4 w 35"/>
                  <a:gd name="T5" fmla="*/ 11 h 35"/>
                  <a:gd name="T6" fmla="*/ 24 w 35"/>
                  <a:gd name="T7" fmla="*/ 4 h 35"/>
                  <a:gd name="T8" fmla="*/ 31 w 35"/>
                  <a:gd name="T9" fmla="*/ 24 h 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1" y="24"/>
                    </a:moveTo>
                    <a:cubicBezTo>
                      <a:pt x="28" y="31"/>
                      <a:pt x="19" y="35"/>
                      <a:pt x="11" y="31"/>
                    </a:cubicBezTo>
                    <a:cubicBezTo>
                      <a:pt x="4" y="28"/>
                      <a:pt x="0" y="19"/>
                      <a:pt x="4" y="11"/>
                    </a:cubicBezTo>
                    <a:cubicBezTo>
                      <a:pt x="7" y="4"/>
                      <a:pt x="16" y="0"/>
                      <a:pt x="24" y="4"/>
                    </a:cubicBezTo>
                    <a:cubicBezTo>
                      <a:pt x="31" y="7"/>
                      <a:pt x="35" y="16"/>
                      <a:pt x="31" y="2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 bwMode="auto">
              <a:xfrm>
                <a:off x="9795144" y="2070165"/>
                <a:ext cx="64765" cy="72385"/>
              </a:xfrm>
              <a:custGeom>
                <a:gdLst>
                  <a:gd name="T0" fmla="*/ 85 w 85"/>
                  <a:gd name="T1" fmla="*/ 95 h 95"/>
                  <a:gd name="T2" fmla="*/ 76 w 85"/>
                  <a:gd name="T3" fmla="*/ 0 h 95"/>
                  <a:gd name="T4" fmla="*/ 0 w 85"/>
                  <a:gd name="T5" fmla="*/ 57 h 95"/>
                  <a:gd name="T6" fmla="*/ 85 w 85"/>
                  <a:gd name="T7" fmla="*/ 95 h 9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95">
                    <a:moveTo>
                      <a:pt x="85" y="95"/>
                    </a:moveTo>
                    <a:lnTo>
                      <a:pt x="76" y="0"/>
                    </a:lnTo>
                    <a:lnTo>
                      <a:pt x="0" y="57"/>
                    </a:lnTo>
                    <a:lnTo>
                      <a:pt x="85" y="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Freeform 157"/>
              <p:cNvSpPr>
                <a:spLocks noEditPoints="1"/>
              </p:cNvSpPr>
              <p:nvPr/>
            </p:nvSpPr>
            <p:spPr bwMode="auto">
              <a:xfrm>
                <a:off x="6864702" y="3347947"/>
                <a:ext cx="605746" cy="277348"/>
              </a:xfrm>
              <a:custGeom>
                <a:gdLst>
                  <a:gd name="T0" fmla="*/ 10 w 795"/>
                  <a:gd name="T1" fmla="*/ 0 h 364"/>
                  <a:gd name="T2" fmla="*/ 10 w 795"/>
                  <a:gd name="T3" fmla="*/ 21 h 364"/>
                  <a:gd name="T4" fmla="*/ 69 w 795"/>
                  <a:gd name="T5" fmla="*/ 26 h 364"/>
                  <a:gd name="T6" fmla="*/ 36 w 795"/>
                  <a:gd name="T7" fmla="*/ 33 h 364"/>
                  <a:gd name="T8" fmla="*/ 69 w 795"/>
                  <a:gd name="T9" fmla="*/ 26 h 364"/>
                  <a:gd name="T10" fmla="*/ 95 w 795"/>
                  <a:gd name="T11" fmla="*/ 38 h 364"/>
                  <a:gd name="T12" fmla="*/ 114 w 795"/>
                  <a:gd name="T13" fmla="*/ 66 h 364"/>
                  <a:gd name="T14" fmla="*/ 173 w 795"/>
                  <a:gd name="T15" fmla="*/ 73 h 364"/>
                  <a:gd name="T16" fmla="*/ 140 w 795"/>
                  <a:gd name="T17" fmla="*/ 78 h 364"/>
                  <a:gd name="T18" fmla="*/ 173 w 795"/>
                  <a:gd name="T19" fmla="*/ 73 h 364"/>
                  <a:gd name="T20" fmla="*/ 199 w 795"/>
                  <a:gd name="T21" fmla="*/ 83 h 364"/>
                  <a:gd name="T22" fmla="*/ 218 w 795"/>
                  <a:gd name="T23" fmla="*/ 113 h 364"/>
                  <a:gd name="T24" fmla="*/ 277 w 795"/>
                  <a:gd name="T25" fmla="*/ 118 h 364"/>
                  <a:gd name="T26" fmla="*/ 244 w 795"/>
                  <a:gd name="T27" fmla="*/ 123 h 364"/>
                  <a:gd name="T28" fmla="*/ 277 w 795"/>
                  <a:gd name="T29" fmla="*/ 118 h 364"/>
                  <a:gd name="T30" fmla="*/ 303 w 795"/>
                  <a:gd name="T31" fmla="*/ 130 h 364"/>
                  <a:gd name="T32" fmla="*/ 322 w 795"/>
                  <a:gd name="T33" fmla="*/ 158 h 364"/>
                  <a:gd name="T34" fmla="*/ 381 w 795"/>
                  <a:gd name="T35" fmla="*/ 163 h 364"/>
                  <a:gd name="T36" fmla="*/ 348 w 795"/>
                  <a:gd name="T37" fmla="*/ 170 h 364"/>
                  <a:gd name="T38" fmla="*/ 381 w 795"/>
                  <a:gd name="T39" fmla="*/ 163 h 364"/>
                  <a:gd name="T40" fmla="*/ 407 w 795"/>
                  <a:gd name="T41" fmla="*/ 175 h 364"/>
                  <a:gd name="T42" fmla="*/ 424 w 795"/>
                  <a:gd name="T43" fmla="*/ 203 h 364"/>
                  <a:gd name="T44" fmla="*/ 485 w 795"/>
                  <a:gd name="T45" fmla="*/ 210 h 364"/>
                  <a:gd name="T46" fmla="*/ 450 w 795"/>
                  <a:gd name="T47" fmla="*/ 215 h 364"/>
                  <a:gd name="T48" fmla="*/ 485 w 795"/>
                  <a:gd name="T49" fmla="*/ 210 h 364"/>
                  <a:gd name="T50" fmla="*/ 511 w 795"/>
                  <a:gd name="T51" fmla="*/ 222 h 364"/>
                  <a:gd name="T52" fmla="*/ 528 w 795"/>
                  <a:gd name="T53" fmla="*/ 251 h 364"/>
                  <a:gd name="T54" fmla="*/ 589 w 795"/>
                  <a:gd name="T55" fmla="*/ 255 h 364"/>
                  <a:gd name="T56" fmla="*/ 554 w 795"/>
                  <a:gd name="T57" fmla="*/ 262 h 364"/>
                  <a:gd name="T58" fmla="*/ 589 w 795"/>
                  <a:gd name="T59" fmla="*/ 255 h 364"/>
                  <a:gd name="T60" fmla="*/ 615 w 795"/>
                  <a:gd name="T61" fmla="*/ 267 h 364"/>
                  <a:gd name="T62" fmla="*/ 632 w 795"/>
                  <a:gd name="T63" fmla="*/ 295 h 364"/>
                  <a:gd name="T64" fmla="*/ 691 w 795"/>
                  <a:gd name="T65" fmla="*/ 303 h 364"/>
                  <a:gd name="T66" fmla="*/ 658 w 795"/>
                  <a:gd name="T67" fmla="*/ 307 h 364"/>
                  <a:gd name="T68" fmla="*/ 691 w 795"/>
                  <a:gd name="T69" fmla="*/ 303 h 364"/>
                  <a:gd name="T70" fmla="*/ 717 w 795"/>
                  <a:gd name="T71" fmla="*/ 312 h 364"/>
                  <a:gd name="T72" fmla="*/ 736 w 795"/>
                  <a:gd name="T73" fmla="*/ 343 h 364"/>
                  <a:gd name="T74" fmla="*/ 795 w 795"/>
                  <a:gd name="T75" fmla="*/ 347 h 364"/>
                  <a:gd name="T76" fmla="*/ 762 w 795"/>
                  <a:gd name="T77" fmla="*/ 352 h 364"/>
                  <a:gd name="T78" fmla="*/ 795 w 795"/>
                  <a:gd name="T79" fmla="*/ 347 h 36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5" h="364">
                    <a:moveTo>
                      <a:pt x="17" y="5"/>
                    </a:moveTo>
                    <a:lnTo>
                      <a:pt x="10" y="0"/>
                    </a:lnTo>
                    <a:lnTo>
                      <a:pt x="0" y="16"/>
                    </a:lnTo>
                    <a:lnTo>
                      <a:pt x="10" y="21"/>
                    </a:lnTo>
                    <a:lnTo>
                      <a:pt x="17" y="5"/>
                    </a:lnTo>
                    <a:close/>
                    <a:moveTo>
                      <a:pt x="69" y="26"/>
                    </a:moveTo>
                    <a:lnTo>
                      <a:pt x="43" y="14"/>
                    </a:lnTo>
                    <a:lnTo>
                      <a:pt x="36" y="33"/>
                    </a:lnTo>
                    <a:lnTo>
                      <a:pt x="62" y="45"/>
                    </a:lnTo>
                    <a:lnTo>
                      <a:pt x="69" y="26"/>
                    </a:lnTo>
                    <a:close/>
                    <a:moveTo>
                      <a:pt x="121" y="49"/>
                    </a:moveTo>
                    <a:lnTo>
                      <a:pt x="95" y="38"/>
                    </a:lnTo>
                    <a:lnTo>
                      <a:pt x="88" y="54"/>
                    </a:lnTo>
                    <a:lnTo>
                      <a:pt x="114" y="66"/>
                    </a:lnTo>
                    <a:lnTo>
                      <a:pt x="121" y="49"/>
                    </a:lnTo>
                    <a:close/>
                    <a:moveTo>
                      <a:pt x="173" y="73"/>
                    </a:moveTo>
                    <a:lnTo>
                      <a:pt x="147" y="61"/>
                    </a:lnTo>
                    <a:lnTo>
                      <a:pt x="140" y="78"/>
                    </a:lnTo>
                    <a:lnTo>
                      <a:pt x="166" y="90"/>
                    </a:lnTo>
                    <a:lnTo>
                      <a:pt x="173" y="73"/>
                    </a:lnTo>
                    <a:close/>
                    <a:moveTo>
                      <a:pt x="225" y="94"/>
                    </a:moveTo>
                    <a:lnTo>
                      <a:pt x="199" y="83"/>
                    </a:lnTo>
                    <a:lnTo>
                      <a:pt x="192" y="102"/>
                    </a:lnTo>
                    <a:lnTo>
                      <a:pt x="218" y="113"/>
                    </a:lnTo>
                    <a:lnTo>
                      <a:pt x="225" y="94"/>
                    </a:lnTo>
                    <a:close/>
                    <a:moveTo>
                      <a:pt x="277" y="118"/>
                    </a:moveTo>
                    <a:lnTo>
                      <a:pt x="251" y="106"/>
                    </a:lnTo>
                    <a:lnTo>
                      <a:pt x="244" y="123"/>
                    </a:lnTo>
                    <a:lnTo>
                      <a:pt x="270" y="135"/>
                    </a:lnTo>
                    <a:lnTo>
                      <a:pt x="277" y="118"/>
                    </a:lnTo>
                    <a:close/>
                    <a:moveTo>
                      <a:pt x="329" y="142"/>
                    </a:moveTo>
                    <a:lnTo>
                      <a:pt x="303" y="130"/>
                    </a:lnTo>
                    <a:lnTo>
                      <a:pt x="296" y="146"/>
                    </a:lnTo>
                    <a:lnTo>
                      <a:pt x="322" y="158"/>
                    </a:lnTo>
                    <a:lnTo>
                      <a:pt x="329" y="142"/>
                    </a:lnTo>
                    <a:close/>
                    <a:moveTo>
                      <a:pt x="381" y="163"/>
                    </a:moveTo>
                    <a:lnTo>
                      <a:pt x="355" y="154"/>
                    </a:lnTo>
                    <a:lnTo>
                      <a:pt x="348" y="170"/>
                    </a:lnTo>
                    <a:lnTo>
                      <a:pt x="374" y="182"/>
                    </a:lnTo>
                    <a:lnTo>
                      <a:pt x="381" y="163"/>
                    </a:lnTo>
                    <a:close/>
                    <a:moveTo>
                      <a:pt x="433" y="187"/>
                    </a:moveTo>
                    <a:lnTo>
                      <a:pt x="407" y="175"/>
                    </a:lnTo>
                    <a:lnTo>
                      <a:pt x="398" y="194"/>
                    </a:lnTo>
                    <a:lnTo>
                      <a:pt x="424" y="203"/>
                    </a:lnTo>
                    <a:lnTo>
                      <a:pt x="433" y="187"/>
                    </a:lnTo>
                    <a:close/>
                    <a:moveTo>
                      <a:pt x="485" y="210"/>
                    </a:moveTo>
                    <a:lnTo>
                      <a:pt x="459" y="198"/>
                    </a:lnTo>
                    <a:lnTo>
                      <a:pt x="450" y="215"/>
                    </a:lnTo>
                    <a:lnTo>
                      <a:pt x="476" y="227"/>
                    </a:lnTo>
                    <a:lnTo>
                      <a:pt x="485" y="210"/>
                    </a:lnTo>
                    <a:close/>
                    <a:moveTo>
                      <a:pt x="537" y="232"/>
                    </a:moveTo>
                    <a:lnTo>
                      <a:pt x="511" y="222"/>
                    </a:lnTo>
                    <a:lnTo>
                      <a:pt x="502" y="239"/>
                    </a:lnTo>
                    <a:lnTo>
                      <a:pt x="528" y="251"/>
                    </a:lnTo>
                    <a:lnTo>
                      <a:pt x="537" y="232"/>
                    </a:lnTo>
                    <a:close/>
                    <a:moveTo>
                      <a:pt x="589" y="255"/>
                    </a:moveTo>
                    <a:lnTo>
                      <a:pt x="563" y="243"/>
                    </a:lnTo>
                    <a:lnTo>
                      <a:pt x="554" y="262"/>
                    </a:lnTo>
                    <a:lnTo>
                      <a:pt x="580" y="272"/>
                    </a:lnTo>
                    <a:lnTo>
                      <a:pt x="589" y="255"/>
                    </a:lnTo>
                    <a:close/>
                    <a:moveTo>
                      <a:pt x="641" y="279"/>
                    </a:moveTo>
                    <a:lnTo>
                      <a:pt x="615" y="267"/>
                    </a:lnTo>
                    <a:lnTo>
                      <a:pt x="606" y="284"/>
                    </a:lnTo>
                    <a:lnTo>
                      <a:pt x="632" y="295"/>
                    </a:lnTo>
                    <a:lnTo>
                      <a:pt x="641" y="279"/>
                    </a:lnTo>
                    <a:close/>
                    <a:moveTo>
                      <a:pt x="691" y="303"/>
                    </a:moveTo>
                    <a:lnTo>
                      <a:pt x="665" y="291"/>
                    </a:lnTo>
                    <a:lnTo>
                      <a:pt x="658" y="307"/>
                    </a:lnTo>
                    <a:lnTo>
                      <a:pt x="684" y="319"/>
                    </a:lnTo>
                    <a:lnTo>
                      <a:pt x="691" y="303"/>
                    </a:lnTo>
                    <a:close/>
                    <a:moveTo>
                      <a:pt x="743" y="324"/>
                    </a:moveTo>
                    <a:lnTo>
                      <a:pt x="717" y="312"/>
                    </a:lnTo>
                    <a:lnTo>
                      <a:pt x="710" y="331"/>
                    </a:lnTo>
                    <a:lnTo>
                      <a:pt x="736" y="343"/>
                    </a:lnTo>
                    <a:lnTo>
                      <a:pt x="743" y="324"/>
                    </a:lnTo>
                    <a:close/>
                    <a:moveTo>
                      <a:pt x="795" y="347"/>
                    </a:moveTo>
                    <a:lnTo>
                      <a:pt x="769" y="336"/>
                    </a:lnTo>
                    <a:lnTo>
                      <a:pt x="762" y="352"/>
                    </a:lnTo>
                    <a:lnTo>
                      <a:pt x="788" y="364"/>
                    </a:lnTo>
                    <a:lnTo>
                      <a:pt x="795" y="34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Freeform 158"/>
              <p:cNvSpPr/>
              <p:nvPr/>
            </p:nvSpPr>
            <p:spPr bwMode="auto">
              <a:xfrm>
                <a:off x="7436161" y="3587198"/>
                <a:ext cx="60955" cy="61718"/>
              </a:xfrm>
              <a:custGeom>
                <a:gdLst>
                  <a:gd name="T0" fmla="*/ 23 w 34"/>
                  <a:gd name="T1" fmla="*/ 4 h 34"/>
                  <a:gd name="T2" fmla="*/ 31 w 34"/>
                  <a:gd name="T3" fmla="*/ 23 h 34"/>
                  <a:gd name="T4" fmla="*/ 11 w 34"/>
                  <a:gd name="T5" fmla="*/ 31 h 34"/>
                  <a:gd name="T6" fmla="*/ 3 w 34"/>
                  <a:gd name="T7" fmla="*/ 11 h 34"/>
                  <a:gd name="T8" fmla="*/ 23 w 34"/>
                  <a:gd name="T9" fmla="*/ 4 h 3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4"/>
                    </a:moveTo>
                    <a:cubicBezTo>
                      <a:pt x="31" y="7"/>
                      <a:pt x="34" y="16"/>
                      <a:pt x="31" y="23"/>
                    </a:cubicBezTo>
                    <a:cubicBezTo>
                      <a:pt x="27" y="31"/>
                      <a:pt x="19" y="34"/>
                      <a:pt x="11" y="31"/>
                    </a:cubicBezTo>
                    <a:cubicBezTo>
                      <a:pt x="3" y="28"/>
                      <a:pt x="0" y="19"/>
                      <a:pt x="3" y="11"/>
                    </a:cubicBezTo>
                    <a:cubicBezTo>
                      <a:pt x="7" y="4"/>
                      <a:pt x="16" y="0"/>
                      <a:pt x="23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Freeform 159"/>
              <p:cNvSpPr/>
              <p:nvPr/>
            </p:nvSpPr>
            <p:spPr bwMode="auto">
              <a:xfrm>
                <a:off x="6821271" y="3325851"/>
                <a:ext cx="70861" cy="65528"/>
              </a:xfrm>
              <a:custGeom>
                <a:gdLst>
                  <a:gd name="T0" fmla="*/ 93 w 93"/>
                  <a:gd name="T1" fmla="*/ 0 h 86"/>
                  <a:gd name="T2" fmla="*/ 0 w 93"/>
                  <a:gd name="T3" fmla="*/ 10 h 86"/>
                  <a:gd name="T4" fmla="*/ 55 w 93"/>
                  <a:gd name="T5" fmla="*/ 86 h 86"/>
                  <a:gd name="T6" fmla="*/ 93 w 93"/>
                  <a:gd name="T7" fmla="*/ 0 h 8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86">
                    <a:moveTo>
                      <a:pt x="93" y="0"/>
                    </a:moveTo>
                    <a:lnTo>
                      <a:pt x="0" y="10"/>
                    </a:lnTo>
                    <a:lnTo>
                      <a:pt x="55" y="86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Freeform 160"/>
              <p:cNvSpPr>
                <a:spLocks noEditPoints="1"/>
              </p:cNvSpPr>
              <p:nvPr/>
            </p:nvSpPr>
            <p:spPr bwMode="auto">
              <a:xfrm>
                <a:off x="8048766" y="2115120"/>
                <a:ext cx="279634" cy="605746"/>
              </a:xfrm>
              <a:custGeom>
                <a:gdLst>
                  <a:gd name="T0" fmla="*/ 17 w 367"/>
                  <a:gd name="T1" fmla="*/ 0 h 795"/>
                  <a:gd name="T2" fmla="*/ 5 w 367"/>
                  <a:gd name="T3" fmla="*/ 17 h 795"/>
                  <a:gd name="T4" fmla="*/ 45 w 367"/>
                  <a:gd name="T5" fmla="*/ 59 h 795"/>
                  <a:gd name="T6" fmla="*/ 14 w 367"/>
                  <a:gd name="T7" fmla="*/ 43 h 795"/>
                  <a:gd name="T8" fmla="*/ 45 w 367"/>
                  <a:gd name="T9" fmla="*/ 59 h 795"/>
                  <a:gd name="T10" fmla="*/ 55 w 367"/>
                  <a:gd name="T11" fmla="*/ 85 h 795"/>
                  <a:gd name="T12" fmla="*/ 50 w 367"/>
                  <a:gd name="T13" fmla="*/ 121 h 795"/>
                  <a:gd name="T14" fmla="*/ 90 w 367"/>
                  <a:gd name="T15" fmla="*/ 163 h 795"/>
                  <a:gd name="T16" fmla="*/ 62 w 367"/>
                  <a:gd name="T17" fmla="*/ 147 h 795"/>
                  <a:gd name="T18" fmla="*/ 90 w 367"/>
                  <a:gd name="T19" fmla="*/ 163 h 795"/>
                  <a:gd name="T20" fmla="*/ 102 w 367"/>
                  <a:gd name="T21" fmla="*/ 189 h 795"/>
                  <a:gd name="T22" fmla="*/ 95 w 367"/>
                  <a:gd name="T23" fmla="*/ 225 h 795"/>
                  <a:gd name="T24" fmla="*/ 135 w 367"/>
                  <a:gd name="T25" fmla="*/ 267 h 795"/>
                  <a:gd name="T26" fmla="*/ 107 w 367"/>
                  <a:gd name="T27" fmla="*/ 249 h 795"/>
                  <a:gd name="T28" fmla="*/ 135 w 367"/>
                  <a:gd name="T29" fmla="*/ 267 h 795"/>
                  <a:gd name="T30" fmla="*/ 147 w 367"/>
                  <a:gd name="T31" fmla="*/ 293 h 795"/>
                  <a:gd name="T32" fmla="*/ 142 w 367"/>
                  <a:gd name="T33" fmla="*/ 327 h 795"/>
                  <a:gd name="T34" fmla="*/ 182 w 367"/>
                  <a:gd name="T35" fmla="*/ 371 h 795"/>
                  <a:gd name="T36" fmla="*/ 154 w 367"/>
                  <a:gd name="T37" fmla="*/ 353 h 795"/>
                  <a:gd name="T38" fmla="*/ 182 w 367"/>
                  <a:gd name="T39" fmla="*/ 371 h 795"/>
                  <a:gd name="T40" fmla="*/ 194 w 367"/>
                  <a:gd name="T41" fmla="*/ 397 h 795"/>
                  <a:gd name="T42" fmla="*/ 187 w 367"/>
                  <a:gd name="T43" fmla="*/ 431 h 795"/>
                  <a:gd name="T44" fmla="*/ 227 w 367"/>
                  <a:gd name="T45" fmla="*/ 476 h 795"/>
                  <a:gd name="T46" fmla="*/ 199 w 367"/>
                  <a:gd name="T47" fmla="*/ 457 h 795"/>
                  <a:gd name="T48" fmla="*/ 227 w 367"/>
                  <a:gd name="T49" fmla="*/ 476 h 795"/>
                  <a:gd name="T50" fmla="*/ 239 w 367"/>
                  <a:gd name="T51" fmla="*/ 502 h 795"/>
                  <a:gd name="T52" fmla="*/ 234 w 367"/>
                  <a:gd name="T53" fmla="*/ 535 h 795"/>
                  <a:gd name="T54" fmla="*/ 274 w 367"/>
                  <a:gd name="T55" fmla="*/ 580 h 795"/>
                  <a:gd name="T56" fmla="*/ 246 w 367"/>
                  <a:gd name="T57" fmla="*/ 561 h 795"/>
                  <a:gd name="T58" fmla="*/ 274 w 367"/>
                  <a:gd name="T59" fmla="*/ 580 h 795"/>
                  <a:gd name="T60" fmla="*/ 286 w 367"/>
                  <a:gd name="T61" fmla="*/ 606 h 795"/>
                  <a:gd name="T62" fmla="*/ 279 w 367"/>
                  <a:gd name="T63" fmla="*/ 639 h 795"/>
                  <a:gd name="T64" fmla="*/ 319 w 367"/>
                  <a:gd name="T65" fmla="*/ 684 h 795"/>
                  <a:gd name="T66" fmla="*/ 291 w 367"/>
                  <a:gd name="T67" fmla="*/ 665 h 795"/>
                  <a:gd name="T68" fmla="*/ 319 w 367"/>
                  <a:gd name="T69" fmla="*/ 684 h 795"/>
                  <a:gd name="T70" fmla="*/ 331 w 367"/>
                  <a:gd name="T71" fmla="*/ 710 h 795"/>
                  <a:gd name="T72" fmla="*/ 327 w 367"/>
                  <a:gd name="T73" fmla="*/ 743 h 795"/>
                  <a:gd name="T74" fmla="*/ 367 w 367"/>
                  <a:gd name="T75" fmla="*/ 788 h 795"/>
                  <a:gd name="T76" fmla="*/ 336 w 367"/>
                  <a:gd name="T77" fmla="*/ 769 h 795"/>
                  <a:gd name="T78" fmla="*/ 367 w 367"/>
                  <a:gd name="T79" fmla="*/ 788 h 79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7" h="795">
                    <a:moveTo>
                      <a:pt x="21" y="10"/>
                    </a:moveTo>
                    <a:lnTo>
                      <a:pt x="17" y="0"/>
                    </a:lnTo>
                    <a:lnTo>
                      <a:pt x="0" y="7"/>
                    </a:lnTo>
                    <a:lnTo>
                      <a:pt x="5" y="17"/>
                    </a:lnTo>
                    <a:lnTo>
                      <a:pt x="21" y="10"/>
                    </a:lnTo>
                    <a:close/>
                    <a:moveTo>
                      <a:pt x="45" y="59"/>
                    </a:moveTo>
                    <a:lnTo>
                      <a:pt x="33" y="33"/>
                    </a:lnTo>
                    <a:lnTo>
                      <a:pt x="14" y="43"/>
                    </a:lnTo>
                    <a:lnTo>
                      <a:pt x="26" y="69"/>
                    </a:lnTo>
                    <a:lnTo>
                      <a:pt x="45" y="59"/>
                    </a:lnTo>
                    <a:close/>
                    <a:moveTo>
                      <a:pt x="66" y="111"/>
                    </a:moveTo>
                    <a:lnTo>
                      <a:pt x="55" y="85"/>
                    </a:lnTo>
                    <a:lnTo>
                      <a:pt x="38" y="95"/>
                    </a:lnTo>
                    <a:lnTo>
                      <a:pt x="50" y="121"/>
                    </a:lnTo>
                    <a:lnTo>
                      <a:pt x="66" y="111"/>
                    </a:lnTo>
                    <a:close/>
                    <a:moveTo>
                      <a:pt x="90" y="163"/>
                    </a:moveTo>
                    <a:lnTo>
                      <a:pt x="78" y="137"/>
                    </a:lnTo>
                    <a:lnTo>
                      <a:pt x="62" y="147"/>
                    </a:lnTo>
                    <a:lnTo>
                      <a:pt x="73" y="173"/>
                    </a:lnTo>
                    <a:lnTo>
                      <a:pt x="90" y="163"/>
                    </a:lnTo>
                    <a:close/>
                    <a:moveTo>
                      <a:pt x="114" y="215"/>
                    </a:moveTo>
                    <a:lnTo>
                      <a:pt x="102" y="189"/>
                    </a:lnTo>
                    <a:lnTo>
                      <a:pt x="85" y="199"/>
                    </a:lnTo>
                    <a:lnTo>
                      <a:pt x="95" y="225"/>
                    </a:lnTo>
                    <a:lnTo>
                      <a:pt x="114" y="215"/>
                    </a:lnTo>
                    <a:close/>
                    <a:moveTo>
                      <a:pt x="135" y="267"/>
                    </a:moveTo>
                    <a:lnTo>
                      <a:pt x="125" y="241"/>
                    </a:lnTo>
                    <a:lnTo>
                      <a:pt x="107" y="249"/>
                    </a:lnTo>
                    <a:lnTo>
                      <a:pt x="118" y="275"/>
                    </a:lnTo>
                    <a:lnTo>
                      <a:pt x="135" y="267"/>
                    </a:lnTo>
                    <a:close/>
                    <a:moveTo>
                      <a:pt x="159" y="319"/>
                    </a:moveTo>
                    <a:lnTo>
                      <a:pt x="147" y="293"/>
                    </a:lnTo>
                    <a:lnTo>
                      <a:pt x="130" y="301"/>
                    </a:lnTo>
                    <a:lnTo>
                      <a:pt x="142" y="327"/>
                    </a:lnTo>
                    <a:lnTo>
                      <a:pt x="159" y="319"/>
                    </a:lnTo>
                    <a:close/>
                    <a:moveTo>
                      <a:pt x="182" y="371"/>
                    </a:moveTo>
                    <a:lnTo>
                      <a:pt x="170" y="345"/>
                    </a:lnTo>
                    <a:lnTo>
                      <a:pt x="154" y="353"/>
                    </a:lnTo>
                    <a:lnTo>
                      <a:pt x="166" y="379"/>
                    </a:lnTo>
                    <a:lnTo>
                      <a:pt x="182" y="371"/>
                    </a:lnTo>
                    <a:close/>
                    <a:moveTo>
                      <a:pt x="206" y="424"/>
                    </a:moveTo>
                    <a:lnTo>
                      <a:pt x="194" y="397"/>
                    </a:lnTo>
                    <a:lnTo>
                      <a:pt x="175" y="405"/>
                    </a:lnTo>
                    <a:lnTo>
                      <a:pt x="187" y="431"/>
                    </a:lnTo>
                    <a:lnTo>
                      <a:pt x="206" y="424"/>
                    </a:lnTo>
                    <a:close/>
                    <a:moveTo>
                      <a:pt x="227" y="476"/>
                    </a:moveTo>
                    <a:lnTo>
                      <a:pt x="215" y="450"/>
                    </a:lnTo>
                    <a:lnTo>
                      <a:pt x="199" y="457"/>
                    </a:lnTo>
                    <a:lnTo>
                      <a:pt x="211" y="483"/>
                    </a:lnTo>
                    <a:lnTo>
                      <a:pt x="227" y="476"/>
                    </a:lnTo>
                    <a:close/>
                    <a:moveTo>
                      <a:pt x="251" y="528"/>
                    </a:moveTo>
                    <a:lnTo>
                      <a:pt x="239" y="502"/>
                    </a:lnTo>
                    <a:lnTo>
                      <a:pt x="222" y="509"/>
                    </a:lnTo>
                    <a:lnTo>
                      <a:pt x="234" y="535"/>
                    </a:lnTo>
                    <a:lnTo>
                      <a:pt x="251" y="528"/>
                    </a:lnTo>
                    <a:close/>
                    <a:moveTo>
                      <a:pt x="274" y="580"/>
                    </a:moveTo>
                    <a:lnTo>
                      <a:pt x="263" y="554"/>
                    </a:lnTo>
                    <a:lnTo>
                      <a:pt x="246" y="561"/>
                    </a:lnTo>
                    <a:lnTo>
                      <a:pt x="256" y="587"/>
                    </a:lnTo>
                    <a:lnTo>
                      <a:pt x="274" y="580"/>
                    </a:lnTo>
                    <a:close/>
                    <a:moveTo>
                      <a:pt x="296" y="632"/>
                    </a:moveTo>
                    <a:lnTo>
                      <a:pt x="286" y="606"/>
                    </a:lnTo>
                    <a:lnTo>
                      <a:pt x="267" y="613"/>
                    </a:lnTo>
                    <a:lnTo>
                      <a:pt x="279" y="639"/>
                    </a:lnTo>
                    <a:lnTo>
                      <a:pt x="296" y="632"/>
                    </a:lnTo>
                    <a:close/>
                    <a:moveTo>
                      <a:pt x="319" y="684"/>
                    </a:moveTo>
                    <a:lnTo>
                      <a:pt x="308" y="658"/>
                    </a:lnTo>
                    <a:lnTo>
                      <a:pt x="291" y="665"/>
                    </a:lnTo>
                    <a:lnTo>
                      <a:pt x="303" y="691"/>
                    </a:lnTo>
                    <a:lnTo>
                      <a:pt x="319" y="684"/>
                    </a:lnTo>
                    <a:close/>
                    <a:moveTo>
                      <a:pt x="343" y="736"/>
                    </a:moveTo>
                    <a:lnTo>
                      <a:pt x="331" y="710"/>
                    </a:lnTo>
                    <a:lnTo>
                      <a:pt x="315" y="717"/>
                    </a:lnTo>
                    <a:lnTo>
                      <a:pt x="327" y="743"/>
                    </a:lnTo>
                    <a:lnTo>
                      <a:pt x="343" y="736"/>
                    </a:lnTo>
                    <a:close/>
                    <a:moveTo>
                      <a:pt x="367" y="788"/>
                    </a:moveTo>
                    <a:lnTo>
                      <a:pt x="355" y="762"/>
                    </a:lnTo>
                    <a:lnTo>
                      <a:pt x="336" y="769"/>
                    </a:lnTo>
                    <a:lnTo>
                      <a:pt x="348" y="795"/>
                    </a:lnTo>
                    <a:lnTo>
                      <a:pt x="367" y="7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Freeform 161"/>
              <p:cNvSpPr/>
              <p:nvPr/>
            </p:nvSpPr>
            <p:spPr bwMode="auto">
              <a:xfrm>
                <a:off x="8290302" y="2685054"/>
                <a:ext cx="60955" cy="62480"/>
              </a:xfrm>
              <a:custGeom>
                <a:gdLst>
                  <a:gd name="T0" fmla="*/ 30 w 34"/>
                  <a:gd name="T1" fmla="*/ 11 h 35"/>
                  <a:gd name="T2" fmla="*/ 23 w 34"/>
                  <a:gd name="T3" fmla="*/ 31 h 35"/>
                  <a:gd name="T4" fmla="*/ 3 w 34"/>
                  <a:gd name="T5" fmla="*/ 24 h 35"/>
                  <a:gd name="T6" fmla="*/ 11 w 34"/>
                  <a:gd name="T7" fmla="*/ 4 h 35"/>
                  <a:gd name="T8" fmla="*/ 30 w 34"/>
                  <a:gd name="T9" fmla="*/ 11 h 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0" y="11"/>
                    </a:moveTo>
                    <a:cubicBezTo>
                      <a:pt x="34" y="19"/>
                      <a:pt x="30" y="28"/>
                      <a:pt x="23" y="31"/>
                    </a:cubicBezTo>
                    <a:cubicBezTo>
                      <a:pt x="15" y="35"/>
                      <a:pt x="6" y="31"/>
                      <a:pt x="3" y="24"/>
                    </a:cubicBezTo>
                    <a:cubicBezTo>
                      <a:pt x="0" y="16"/>
                      <a:pt x="3" y="7"/>
                      <a:pt x="11" y="4"/>
                    </a:cubicBezTo>
                    <a:cubicBezTo>
                      <a:pt x="18" y="0"/>
                      <a:pt x="27" y="4"/>
                      <a:pt x="30" y="1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Freeform 162"/>
              <p:cNvSpPr/>
              <p:nvPr/>
            </p:nvSpPr>
            <p:spPr bwMode="auto">
              <a:xfrm>
                <a:off x="8027431" y="2071689"/>
                <a:ext cx="64765" cy="70861"/>
              </a:xfrm>
              <a:custGeom>
                <a:gdLst>
                  <a:gd name="T0" fmla="*/ 85 w 85"/>
                  <a:gd name="T1" fmla="*/ 55 h 93"/>
                  <a:gd name="T2" fmla="*/ 9 w 85"/>
                  <a:gd name="T3" fmla="*/ 0 h 93"/>
                  <a:gd name="T4" fmla="*/ 0 w 85"/>
                  <a:gd name="T5" fmla="*/ 93 h 93"/>
                  <a:gd name="T6" fmla="*/ 85 w 85"/>
                  <a:gd name="T7" fmla="*/ 55 h 9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93">
                    <a:moveTo>
                      <a:pt x="85" y="55"/>
                    </a:moveTo>
                    <a:lnTo>
                      <a:pt x="9" y="0"/>
                    </a:lnTo>
                    <a:lnTo>
                      <a:pt x="0" y="93"/>
                    </a:lnTo>
                    <a:lnTo>
                      <a:pt x="85" y="5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4" name="Freeform 163"/>
            <p:cNvSpPr>
              <a:spLocks noEditPoints="1"/>
            </p:cNvSpPr>
            <p:nvPr/>
          </p:nvSpPr>
          <p:spPr bwMode="auto">
            <a:xfrm>
              <a:off x="7406066" y="2654484"/>
              <a:ext cx="454880" cy="464118"/>
            </a:xfrm>
            <a:custGeom>
              <a:gdLst>
                <a:gd name="T0" fmla="*/ 87 w 91"/>
                <a:gd name="T1" fmla="*/ 39 h 93"/>
                <a:gd name="T2" fmla="*/ 91 w 91"/>
                <a:gd name="T3" fmla="*/ 46 h 93"/>
                <a:gd name="T4" fmla="*/ 91 w 91"/>
                <a:gd name="T5" fmla="*/ 83 h 93"/>
                <a:gd name="T6" fmla="*/ 81 w 91"/>
                <a:gd name="T7" fmla="*/ 93 h 93"/>
                <a:gd name="T8" fmla="*/ 10 w 91"/>
                <a:gd name="T9" fmla="*/ 93 h 93"/>
                <a:gd name="T10" fmla="*/ 0 w 91"/>
                <a:gd name="T11" fmla="*/ 83 h 93"/>
                <a:gd name="T12" fmla="*/ 0 w 91"/>
                <a:gd name="T13" fmla="*/ 46 h 93"/>
                <a:gd name="T14" fmla="*/ 3 w 91"/>
                <a:gd name="T15" fmla="*/ 40 h 93"/>
                <a:gd name="T16" fmla="*/ 3 w 91"/>
                <a:gd name="T17" fmla="*/ 40 h 93"/>
                <a:gd name="T18" fmla="*/ 3 w 91"/>
                <a:gd name="T19" fmla="*/ 40 h 93"/>
                <a:gd name="T20" fmla="*/ 3 w 91"/>
                <a:gd name="T21" fmla="*/ 39 h 93"/>
                <a:gd name="T22" fmla="*/ 40 w 91"/>
                <a:gd name="T23" fmla="*/ 3 h 93"/>
                <a:gd name="T24" fmla="*/ 51 w 91"/>
                <a:gd name="T25" fmla="*/ 3 h 93"/>
                <a:gd name="T26" fmla="*/ 87 w 91"/>
                <a:gd name="T27" fmla="*/ 39 h 93"/>
                <a:gd name="T28" fmla="*/ 16 w 91"/>
                <a:gd name="T29" fmla="*/ 30 h 93"/>
                <a:gd name="T30" fmla="*/ 16 w 91"/>
                <a:gd name="T31" fmla="*/ 52 h 93"/>
                <a:gd name="T32" fmla="*/ 46 w 91"/>
                <a:gd name="T33" fmla="*/ 75 h 93"/>
                <a:gd name="T34" fmla="*/ 73 w 91"/>
                <a:gd name="T35" fmla="*/ 54 h 93"/>
                <a:gd name="T36" fmla="*/ 73 w 91"/>
                <a:gd name="T37" fmla="*/ 30 h 93"/>
                <a:gd name="T38" fmla="*/ 16 w 91"/>
                <a:gd name="T39" fmla="*/ 30 h 93"/>
                <a:gd name="T40" fmla="*/ 26 w 91"/>
                <a:gd name="T41" fmla="*/ 35 h 93"/>
                <a:gd name="T42" fmla="*/ 26 w 91"/>
                <a:gd name="T43" fmla="*/ 39 h 93"/>
                <a:gd name="T44" fmla="*/ 64 w 91"/>
                <a:gd name="T45" fmla="*/ 39 h 93"/>
                <a:gd name="T46" fmla="*/ 64 w 91"/>
                <a:gd name="T47" fmla="*/ 35 h 93"/>
                <a:gd name="T48" fmla="*/ 26 w 91"/>
                <a:gd name="T49" fmla="*/ 35 h 93"/>
                <a:gd name="T50" fmla="*/ 26 w 91"/>
                <a:gd name="T51" fmla="*/ 51 h 93"/>
                <a:gd name="T52" fmla="*/ 26 w 91"/>
                <a:gd name="T53" fmla="*/ 55 h 93"/>
                <a:gd name="T54" fmla="*/ 64 w 91"/>
                <a:gd name="T55" fmla="*/ 55 h 93"/>
                <a:gd name="T56" fmla="*/ 64 w 91"/>
                <a:gd name="T57" fmla="*/ 51 h 93"/>
                <a:gd name="T58" fmla="*/ 26 w 91"/>
                <a:gd name="T59" fmla="*/ 51 h 93"/>
                <a:gd name="T60" fmla="*/ 26 w 91"/>
                <a:gd name="T61" fmla="*/ 43 h 93"/>
                <a:gd name="T62" fmla="*/ 26 w 91"/>
                <a:gd name="T63" fmla="*/ 47 h 93"/>
                <a:gd name="T64" fmla="*/ 64 w 91"/>
                <a:gd name="T65" fmla="*/ 47 h 93"/>
                <a:gd name="T66" fmla="*/ 64 w 91"/>
                <a:gd name="T67" fmla="*/ 43 h 93"/>
                <a:gd name="T68" fmla="*/ 26 w 91"/>
                <a:gd name="T69" fmla="*/ 43 h 93"/>
                <a:gd name="T70" fmla="*/ 10 w 91"/>
                <a:gd name="T71" fmla="*/ 87 h 93"/>
                <a:gd name="T72" fmla="*/ 28 w 91"/>
                <a:gd name="T73" fmla="*/ 70 h 93"/>
                <a:gd name="T74" fmla="*/ 28 w 91"/>
                <a:gd name="T75" fmla="*/ 67 h 93"/>
                <a:gd name="T76" fmla="*/ 26 w 91"/>
                <a:gd name="T77" fmla="*/ 67 h 93"/>
                <a:gd name="T78" fmla="*/ 8 w 91"/>
                <a:gd name="T79" fmla="*/ 84 h 93"/>
                <a:gd name="T80" fmla="*/ 8 w 91"/>
                <a:gd name="T81" fmla="*/ 87 h 93"/>
                <a:gd name="T82" fmla="*/ 10 w 91"/>
                <a:gd name="T83" fmla="*/ 87 h 93"/>
                <a:gd name="T84" fmla="*/ 85 w 91"/>
                <a:gd name="T85" fmla="*/ 84 h 93"/>
                <a:gd name="T86" fmla="*/ 67 w 91"/>
                <a:gd name="T87" fmla="*/ 67 h 93"/>
                <a:gd name="T88" fmla="*/ 64 w 91"/>
                <a:gd name="T89" fmla="*/ 67 h 93"/>
                <a:gd name="T90" fmla="*/ 64 w 91"/>
                <a:gd name="T91" fmla="*/ 70 h 93"/>
                <a:gd name="T92" fmla="*/ 82 w 91"/>
                <a:gd name="T93" fmla="*/ 87 h 93"/>
                <a:gd name="T94" fmla="*/ 85 w 91"/>
                <a:gd name="T95" fmla="*/ 87 h 93"/>
                <a:gd name="T96" fmla="*/ 85 w 91"/>
                <a:gd name="T97" fmla="*/ 84 h 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93">
                  <a:moveTo>
                    <a:pt x="87" y="39"/>
                  </a:moveTo>
                  <a:cubicBezTo>
                    <a:pt x="89" y="40"/>
                    <a:pt x="91" y="43"/>
                    <a:pt x="91" y="46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9"/>
                    <a:pt x="86" y="93"/>
                    <a:pt x="81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5" y="93"/>
                    <a:pt x="0" y="89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7" y="0"/>
                    <a:pt x="51" y="3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16" y="30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16" y="30"/>
                    <a:pt x="16" y="30"/>
                    <a:pt x="16" y="30"/>
                  </a:cubicBezTo>
                  <a:close/>
                  <a:moveTo>
                    <a:pt x="26" y="35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26" y="51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26" y="51"/>
                    <a:pt x="26" y="51"/>
                    <a:pt x="26" y="51"/>
                  </a:cubicBezTo>
                  <a:close/>
                  <a:moveTo>
                    <a:pt x="26" y="43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10" y="87"/>
                  </a:moveTo>
                  <a:cubicBezTo>
                    <a:pt x="28" y="70"/>
                    <a:pt x="28" y="70"/>
                    <a:pt x="28" y="70"/>
                  </a:cubicBezTo>
                  <a:cubicBezTo>
                    <a:pt x="29" y="69"/>
                    <a:pt x="29" y="68"/>
                    <a:pt x="28" y="67"/>
                  </a:cubicBezTo>
                  <a:cubicBezTo>
                    <a:pt x="28" y="66"/>
                    <a:pt x="27" y="66"/>
                    <a:pt x="26" y="67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8" y="88"/>
                    <a:pt x="10" y="88"/>
                    <a:pt x="10" y="87"/>
                  </a:cubicBezTo>
                  <a:close/>
                  <a:moveTo>
                    <a:pt x="85" y="84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5" y="66"/>
                    <a:pt x="64" y="67"/>
                  </a:cubicBezTo>
                  <a:cubicBezTo>
                    <a:pt x="63" y="68"/>
                    <a:pt x="63" y="69"/>
                    <a:pt x="64" y="70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8"/>
                    <a:pt x="84" y="88"/>
                    <a:pt x="85" y="87"/>
                  </a:cubicBezTo>
                  <a:cubicBezTo>
                    <a:pt x="85" y="86"/>
                    <a:pt x="85" y="85"/>
                    <a:pt x="85" y="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5" name="Freeform 164"/>
            <p:cNvSpPr>
              <a:spLocks noEditPoints="1"/>
            </p:cNvSpPr>
            <p:nvPr/>
          </p:nvSpPr>
          <p:spPr bwMode="auto">
            <a:xfrm>
              <a:off x="6845943" y="3977112"/>
              <a:ext cx="443335" cy="471043"/>
            </a:xfrm>
            <a:custGeom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6" name="Freeform 165"/>
            <p:cNvSpPr>
              <a:spLocks noEditPoints="1"/>
            </p:cNvSpPr>
            <p:nvPr/>
          </p:nvSpPr>
          <p:spPr bwMode="auto">
            <a:xfrm>
              <a:off x="8663976" y="2109973"/>
              <a:ext cx="542623" cy="438717"/>
            </a:xfrm>
            <a:custGeom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10091002" y="2647343"/>
              <a:ext cx="334809" cy="528770"/>
            </a:xfrm>
            <a:custGeom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5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8" name="Freeform 167"/>
            <p:cNvSpPr>
              <a:spLocks noEditPoints="1"/>
            </p:cNvSpPr>
            <p:nvPr/>
          </p:nvSpPr>
          <p:spPr bwMode="auto">
            <a:xfrm>
              <a:off x="10578030" y="4044005"/>
              <a:ext cx="494134" cy="323265"/>
            </a:xfrm>
            <a:custGeom>
              <a:gdLst>
                <a:gd name="T0" fmla="*/ 18 w 99"/>
                <a:gd name="T1" fmla="*/ 58 h 65"/>
                <a:gd name="T2" fmla="*/ 53 w 99"/>
                <a:gd name="T3" fmla="*/ 65 h 65"/>
                <a:gd name="T4" fmla="*/ 87 w 99"/>
                <a:gd name="T5" fmla="*/ 57 h 65"/>
                <a:gd name="T6" fmla="*/ 87 w 99"/>
                <a:gd name="T7" fmla="*/ 23 h 65"/>
                <a:gd name="T8" fmla="*/ 53 w 99"/>
                <a:gd name="T9" fmla="*/ 28 h 65"/>
                <a:gd name="T10" fmla="*/ 18 w 99"/>
                <a:gd name="T11" fmla="*/ 23 h 65"/>
                <a:gd name="T12" fmla="*/ 18 w 99"/>
                <a:gd name="T13" fmla="*/ 58 h 65"/>
                <a:gd name="T14" fmla="*/ 99 w 99"/>
                <a:gd name="T15" fmla="*/ 8 h 65"/>
                <a:gd name="T16" fmla="*/ 99 w 99"/>
                <a:gd name="T17" fmla="*/ 17 h 65"/>
                <a:gd name="T18" fmla="*/ 53 w 99"/>
                <a:gd name="T19" fmla="*/ 24 h 65"/>
                <a:gd name="T20" fmla="*/ 7 w 99"/>
                <a:gd name="T21" fmla="*/ 17 h 65"/>
                <a:gd name="T22" fmla="*/ 7 w 99"/>
                <a:gd name="T23" fmla="*/ 34 h 65"/>
                <a:gd name="T24" fmla="*/ 9 w 99"/>
                <a:gd name="T25" fmla="*/ 37 h 65"/>
                <a:gd name="T26" fmla="*/ 5 w 99"/>
                <a:gd name="T27" fmla="*/ 41 h 65"/>
                <a:gd name="T28" fmla="*/ 2 w 99"/>
                <a:gd name="T29" fmla="*/ 37 h 65"/>
                <a:gd name="T30" fmla="*/ 4 w 99"/>
                <a:gd name="T31" fmla="*/ 34 h 65"/>
                <a:gd name="T32" fmla="*/ 4 w 99"/>
                <a:gd name="T33" fmla="*/ 8 h 65"/>
                <a:gd name="T34" fmla="*/ 53 w 99"/>
                <a:gd name="T35" fmla="*/ 0 h 65"/>
                <a:gd name="T36" fmla="*/ 99 w 99"/>
                <a:gd name="T37" fmla="*/ 8 h 65"/>
                <a:gd name="T38" fmla="*/ 8 w 99"/>
                <a:gd name="T39" fmla="*/ 42 h 65"/>
                <a:gd name="T40" fmla="*/ 3 w 99"/>
                <a:gd name="T41" fmla="*/ 42 h 65"/>
                <a:gd name="T42" fmla="*/ 0 w 99"/>
                <a:gd name="T43" fmla="*/ 58 h 65"/>
                <a:gd name="T44" fmla="*/ 2 w 99"/>
                <a:gd name="T45" fmla="*/ 58 h 65"/>
                <a:gd name="T46" fmla="*/ 3 w 99"/>
                <a:gd name="T47" fmla="*/ 56 h 65"/>
                <a:gd name="T48" fmla="*/ 3 w 99"/>
                <a:gd name="T49" fmla="*/ 58 h 65"/>
                <a:gd name="T50" fmla="*/ 6 w 99"/>
                <a:gd name="T51" fmla="*/ 59 h 65"/>
                <a:gd name="T52" fmla="*/ 7 w 99"/>
                <a:gd name="T53" fmla="*/ 57 h 65"/>
                <a:gd name="T54" fmla="*/ 7 w 99"/>
                <a:gd name="T55" fmla="*/ 59 h 65"/>
                <a:gd name="T56" fmla="*/ 8 w 99"/>
                <a:gd name="T57" fmla="*/ 59 h 65"/>
                <a:gd name="T58" fmla="*/ 8 w 99"/>
                <a:gd name="T59" fmla="*/ 51 h 65"/>
                <a:gd name="T60" fmla="*/ 9 w 99"/>
                <a:gd name="T61" fmla="*/ 58 h 65"/>
                <a:gd name="T62" fmla="*/ 11 w 99"/>
                <a:gd name="T63" fmla="*/ 58 h 65"/>
                <a:gd name="T64" fmla="*/ 8 w 99"/>
                <a:gd name="T65" fmla="*/ 42 h 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65">
                  <a:moveTo>
                    <a:pt x="18" y="58"/>
                  </a:moveTo>
                  <a:cubicBezTo>
                    <a:pt x="30" y="58"/>
                    <a:pt x="42" y="60"/>
                    <a:pt x="53" y="65"/>
                  </a:cubicBezTo>
                  <a:cubicBezTo>
                    <a:pt x="64" y="60"/>
                    <a:pt x="75" y="57"/>
                    <a:pt x="87" y="57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99" y="8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5"/>
                    <a:pt x="9" y="36"/>
                    <a:pt x="9" y="37"/>
                  </a:cubicBezTo>
                  <a:cubicBezTo>
                    <a:pt x="9" y="39"/>
                    <a:pt x="7" y="41"/>
                    <a:pt x="5" y="41"/>
                  </a:cubicBezTo>
                  <a:cubicBezTo>
                    <a:pt x="4" y="41"/>
                    <a:pt x="2" y="39"/>
                    <a:pt x="2" y="37"/>
                  </a:cubicBezTo>
                  <a:cubicBezTo>
                    <a:pt x="2" y="36"/>
                    <a:pt x="3" y="35"/>
                    <a:pt x="4" y="34"/>
                  </a:cubicBezTo>
                  <a:cubicBezTo>
                    <a:pt x="4" y="25"/>
                    <a:pt x="4" y="17"/>
                    <a:pt x="4" y="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99" y="8"/>
                    <a:pt x="99" y="8"/>
                    <a:pt x="99" y="8"/>
                  </a:cubicBezTo>
                  <a:close/>
                  <a:moveTo>
                    <a:pt x="8" y="42"/>
                  </a:moveTo>
                  <a:cubicBezTo>
                    <a:pt x="6" y="43"/>
                    <a:pt x="5" y="43"/>
                    <a:pt x="3" y="42"/>
                  </a:cubicBezTo>
                  <a:cubicBezTo>
                    <a:pt x="2" y="47"/>
                    <a:pt x="1" y="52"/>
                    <a:pt x="0" y="58"/>
                  </a:cubicBezTo>
                  <a:cubicBezTo>
                    <a:pt x="1" y="58"/>
                    <a:pt x="2" y="58"/>
                    <a:pt x="2" y="5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9"/>
                    <a:pt x="5" y="59"/>
                    <a:pt x="6" y="59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59"/>
                    <a:pt x="8" y="59"/>
                    <a:pt x="8" y="59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0" y="58"/>
                    <a:pt x="11" y="58"/>
                  </a:cubicBezTo>
                  <a:cubicBezTo>
                    <a:pt x="10" y="52"/>
                    <a:pt x="9" y="47"/>
                    <a:pt x="8" y="4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69" name="Group 168"/>
            <p:cNvGrpSpPr/>
            <p:nvPr/>
          </p:nvGrpSpPr>
          <p:grpSpPr>
            <a:xfrm>
              <a:off x="8535064" y="3851016"/>
              <a:ext cx="839294" cy="419646"/>
              <a:chOff x="7938232" y="3636521"/>
              <a:chExt cx="1635545" cy="817771"/>
            </a:xfrm>
          </p:grpSpPr>
          <p:sp>
            <p:nvSpPr>
              <p:cNvPr id="170" name="Freeform 226"/>
              <p:cNvSpPr/>
              <p:nvPr/>
            </p:nvSpPr>
            <p:spPr bwMode="auto">
              <a:xfrm>
                <a:off x="7938232" y="3636521"/>
                <a:ext cx="431783" cy="817771"/>
              </a:xfrm>
              <a:custGeom>
                <a:gdLst>
                  <a:gd name="T0" fmla="*/ 0 w 66"/>
                  <a:gd name="T1" fmla="*/ 121 h 126"/>
                  <a:gd name="T2" fmla="*/ 0 w 66"/>
                  <a:gd name="T3" fmla="*/ 82 h 126"/>
                  <a:gd name="T4" fmla="*/ 22 w 66"/>
                  <a:gd name="T5" fmla="*/ 96 h 126"/>
                  <a:gd name="T6" fmla="*/ 29 w 66"/>
                  <a:gd name="T7" fmla="*/ 94 h 126"/>
                  <a:gd name="T8" fmla="*/ 32 w 66"/>
                  <a:gd name="T9" fmla="*/ 88 h 126"/>
                  <a:gd name="T10" fmla="*/ 26 w 66"/>
                  <a:gd name="T11" fmla="*/ 78 h 126"/>
                  <a:gd name="T12" fmla="*/ 20 w 66"/>
                  <a:gd name="T13" fmla="*/ 74 h 126"/>
                  <a:gd name="T14" fmla="*/ 11 w 66"/>
                  <a:gd name="T15" fmla="*/ 66 h 126"/>
                  <a:gd name="T16" fmla="*/ 4 w 66"/>
                  <a:gd name="T17" fmla="*/ 58 h 126"/>
                  <a:gd name="T18" fmla="*/ 1 w 66"/>
                  <a:gd name="T19" fmla="*/ 49 h 126"/>
                  <a:gd name="T20" fmla="*/ 0 w 66"/>
                  <a:gd name="T21" fmla="*/ 40 h 126"/>
                  <a:gd name="T22" fmla="*/ 4 w 66"/>
                  <a:gd name="T23" fmla="*/ 22 h 126"/>
                  <a:gd name="T24" fmla="*/ 9 w 66"/>
                  <a:gd name="T25" fmla="*/ 14 h 126"/>
                  <a:gd name="T26" fmla="*/ 15 w 66"/>
                  <a:gd name="T27" fmla="*/ 8 h 126"/>
                  <a:gd name="T28" fmla="*/ 38 w 66"/>
                  <a:gd name="T29" fmla="*/ 0 h 126"/>
                  <a:gd name="T30" fmla="*/ 63 w 66"/>
                  <a:gd name="T31" fmla="*/ 6 h 126"/>
                  <a:gd name="T32" fmla="*/ 63 w 66"/>
                  <a:gd name="T33" fmla="*/ 44 h 126"/>
                  <a:gd name="T34" fmla="*/ 53 w 66"/>
                  <a:gd name="T35" fmla="*/ 34 h 126"/>
                  <a:gd name="T36" fmla="*/ 43 w 66"/>
                  <a:gd name="T37" fmla="*/ 30 h 126"/>
                  <a:gd name="T38" fmla="*/ 36 w 66"/>
                  <a:gd name="T39" fmla="*/ 32 h 126"/>
                  <a:gd name="T40" fmla="*/ 34 w 66"/>
                  <a:gd name="T41" fmla="*/ 37 h 126"/>
                  <a:gd name="T42" fmla="*/ 41 w 66"/>
                  <a:gd name="T43" fmla="*/ 47 h 126"/>
                  <a:gd name="T44" fmla="*/ 46 w 66"/>
                  <a:gd name="T45" fmla="*/ 51 h 126"/>
                  <a:gd name="T46" fmla="*/ 62 w 66"/>
                  <a:gd name="T47" fmla="*/ 66 h 126"/>
                  <a:gd name="T48" fmla="*/ 66 w 66"/>
                  <a:gd name="T49" fmla="*/ 85 h 126"/>
                  <a:gd name="T50" fmla="*/ 55 w 66"/>
                  <a:gd name="T51" fmla="*/ 114 h 126"/>
                  <a:gd name="T52" fmla="*/ 26 w 66"/>
                  <a:gd name="T53" fmla="*/ 126 h 126"/>
                  <a:gd name="T54" fmla="*/ 0 w 66"/>
                  <a:gd name="T55" fmla="*/ 121 h 12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6" h="125">
                    <a:moveTo>
                      <a:pt x="0" y="121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7" y="91"/>
                      <a:pt x="14" y="96"/>
                      <a:pt x="22" y="96"/>
                    </a:cubicBezTo>
                    <a:cubicBezTo>
                      <a:pt x="25" y="96"/>
                      <a:pt x="27" y="95"/>
                      <a:pt x="29" y="94"/>
                    </a:cubicBezTo>
                    <a:cubicBezTo>
                      <a:pt x="31" y="92"/>
                      <a:pt x="32" y="90"/>
                      <a:pt x="32" y="88"/>
                    </a:cubicBezTo>
                    <a:cubicBezTo>
                      <a:pt x="32" y="85"/>
                      <a:pt x="30" y="82"/>
                      <a:pt x="26" y="78"/>
                    </a:cubicBezTo>
                    <a:cubicBezTo>
                      <a:pt x="20" y="74"/>
                      <a:pt x="20" y="74"/>
                      <a:pt x="20" y="74"/>
                    </a:cubicBezTo>
                    <a:cubicBezTo>
                      <a:pt x="17" y="72"/>
                      <a:pt x="14" y="69"/>
                      <a:pt x="11" y="66"/>
                    </a:cubicBezTo>
                    <a:cubicBezTo>
                      <a:pt x="8" y="64"/>
                      <a:pt x="6" y="61"/>
                      <a:pt x="4" y="58"/>
                    </a:cubicBezTo>
                    <a:cubicBezTo>
                      <a:pt x="3" y="55"/>
                      <a:pt x="2" y="52"/>
                      <a:pt x="1" y="49"/>
                    </a:cubicBezTo>
                    <a:cubicBezTo>
                      <a:pt x="0" y="46"/>
                      <a:pt x="0" y="43"/>
                      <a:pt x="0" y="40"/>
                    </a:cubicBezTo>
                    <a:cubicBezTo>
                      <a:pt x="0" y="34"/>
                      <a:pt x="1" y="28"/>
                      <a:pt x="4" y="22"/>
                    </a:cubicBezTo>
                    <a:cubicBezTo>
                      <a:pt x="5" y="19"/>
                      <a:pt x="7" y="16"/>
                      <a:pt x="9" y="14"/>
                    </a:cubicBezTo>
                    <a:cubicBezTo>
                      <a:pt x="10" y="12"/>
                      <a:pt x="12" y="9"/>
                      <a:pt x="15" y="8"/>
                    </a:cubicBezTo>
                    <a:cubicBezTo>
                      <a:pt x="21" y="2"/>
                      <a:pt x="29" y="0"/>
                      <a:pt x="38" y="0"/>
                    </a:cubicBezTo>
                    <a:cubicBezTo>
                      <a:pt x="46" y="0"/>
                      <a:pt x="55" y="2"/>
                      <a:pt x="63" y="6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0" y="40"/>
                      <a:pt x="57" y="36"/>
                      <a:pt x="53" y="34"/>
                    </a:cubicBezTo>
                    <a:cubicBezTo>
                      <a:pt x="50" y="31"/>
                      <a:pt x="46" y="30"/>
                      <a:pt x="43" y="30"/>
                    </a:cubicBezTo>
                    <a:cubicBezTo>
                      <a:pt x="40" y="30"/>
                      <a:pt x="38" y="31"/>
                      <a:pt x="36" y="32"/>
                    </a:cubicBezTo>
                    <a:cubicBezTo>
                      <a:pt x="35" y="34"/>
                      <a:pt x="34" y="35"/>
                      <a:pt x="34" y="37"/>
                    </a:cubicBezTo>
                    <a:cubicBezTo>
                      <a:pt x="34" y="41"/>
                      <a:pt x="36" y="44"/>
                      <a:pt x="41" y="47"/>
                    </a:cubicBezTo>
                    <a:cubicBezTo>
                      <a:pt x="46" y="51"/>
                      <a:pt x="46" y="51"/>
                      <a:pt x="46" y="51"/>
                    </a:cubicBezTo>
                    <a:cubicBezTo>
                      <a:pt x="53" y="56"/>
                      <a:pt x="58" y="61"/>
                      <a:pt x="62" y="66"/>
                    </a:cubicBezTo>
                    <a:cubicBezTo>
                      <a:pt x="65" y="72"/>
                      <a:pt x="66" y="78"/>
                      <a:pt x="66" y="85"/>
                    </a:cubicBezTo>
                    <a:cubicBezTo>
                      <a:pt x="66" y="97"/>
                      <a:pt x="62" y="107"/>
                      <a:pt x="55" y="114"/>
                    </a:cubicBezTo>
                    <a:cubicBezTo>
                      <a:pt x="47" y="122"/>
                      <a:pt x="38" y="126"/>
                      <a:pt x="26" y="126"/>
                    </a:cubicBezTo>
                    <a:cubicBezTo>
                      <a:pt x="18" y="126"/>
                      <a:pt x="9" y="124"/>
                      <a:pt x="0" y="1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Freeform 227"/>
              <p:cNvSpPr/>
              <p:nvPr/>
            </p:nvSpPr>
            <p:spPr bwMode="auto">
              <a:xfrm>
                <a:off x="8458336" y="3636521"/>
                <a:ext cx="412157" cy="817771"/>
              </a:xfrm>
              <a:custGeom>
                <a:gdLst>
                  <a:gd name="T0" fmla="*/ 0 w 126"/>
                  <a:gd name="T1" fmla="*/ 250 h 250"/>
                  <a:gd name="T2" fmla="*/ 0 w 126"/>
                  <a:gd name="T3" fmla="*/ 0 h 250"/>
                  <a:gd name="T4" fmla="*/ 126 w 126"/>
                  <a:gd name="T5" fmla="*/ 0 h 250"/>
                  <a:gd name="T6" fmla="*/ 126 w 126"/>
                  <a:gd name="T7" fmla="*/ 59 h 250"/>
                  <a:gd name="T8" fmla="*/ 68 w 126"/>
                  <a:gd name="T9" fmla="*/ 59 h 250"/>
                  <a:gd name="T10" fmla="*/ 68 w 126"/>
                  <a:gd name="T11" fmla="*/ 91 h 250"/>
                  <a:gd name="T12" fmla="*/ 120 w 126"/>
                  <a:gd name="T13" fmla="*/ 91 h 250"/>
                  <a:gd name="T14" fmla="*/ 120 w 126"/>
                  <a:gd name="T15" fmla="*/ 151 h 250"/>
                  <a:gd name="T16" fmla="*/ 68 w 126"/>
                  <a:gd name="T17" fmla="*/ 151 h 250"/>
                  <a:gd name="T18" fmla="*/ 68 w 126"/>
                  <a:gd name="T19" fmla="*/ 191 h 250"/>
                  <a:gd name="T20" fmla="*/ 126 w 126"/>
                  <a:gd name="T21" fmla="*/ 191 h 250"/>
                  <a:gd name="T22" fmla="*/ 126 w 126"/>
                  <a:gd name="T23" fmla="*/ 250 h 250"/>
                  <a:gd name="T24" fmla="*/ 0 w 126"/>
                  <a:gd name="T25" fmla="*/ 250 h 25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250">
                    <a:moveTo>
                      <a:pt x="0" y="250"/>
                    </a:moveTo>
                    <a:lnTo>
                      <a:pt x="0" y="0"/>
                    </a:lnTo>
                    <a:lnTo>
                      <a:pt x="126" y="0"/>
                    </a:lnTo>
                    <a:lnTo>
                      <a:pt x="126" y="59"/>
                    </a:lnTo>
                    <a:lnTo>
                      <a:pt x="68" y="59"/>
                    </a:lnTo>
                    <a:lnTo>
                      <a:pt x="68" y="91"/>
                    </a:lnTo>
                    <a:lnTo>
                      <a:pt x="120" y="91"/>
                    </a:lnTo>
                    <a:lnTo>
                      <a:pt x="120" y="151"/>
                    </a:lnTo>
                    <a:lnTo>
                      <a:pt x="68" y="151"/>
                    </a:lnTo>
                    <a:lnTo>
                      <a:pt x="68" y="191"/>
                    </a:lnTo>
                    <a:lnTo>
                      <a:pt x="126" y="191"/>
                    </a:lnTo>
                    <a:lnTo>
                      <a:pt x="126" y="250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Freeform 228"/>
              <p:cNvSpPr>
                <a:spLocks noEditPoints="1"/>
              </p:cNvSpPr>
              <p:nvPr/>
            </p:nvSpPr>
            <p:spPr bwMode="auto">
              <a:xfrm>
                <a:off x="8948999" y="3636521"/>
                <a:ext cx="624778" cy="817771"/>
              </a:xfrm>
              <a:custGeom>
                <a:gdLst>
                  <a:gd name="T0" fmla="*/ 96 w 96"/>
                  <a:gd name="T1" fmla="*/ 63 h 126"/>
                  <a:gd name="T2" fmla="*/ 83 w 96"/>
                  <a:gd name="T3" fmla="*/ 109 h 126"/>
                  <a:gd name="T4" fmla="*/ 48 w 96"/>
                  <a:gd name="T5" fmla="*/ 126 h 126"/>
                  <a:gd name="T6" fmla="*/ 16 w 96"/>
                  <a:gd name="T7" fmla="*/ 113 h 126"/>
                  <a:gd name="T8" fmla="*/ 0 w 96"/>
                  <a:gd name="T9" fmla="*/ 62 h 126"/>
                  <a:gd name="T10" fmla="*/ 17 w 96"/>
                  <a:gd name="T11" fmla="*/ 12 h 126"/>
                  <a:gd name="T12" fmla="*/ 48 w 96"/>
                  <a:gd name="T13" fmla="*/ 0 h 126"/>
                  <a:gd name="T14" fmla="*/ 83 w 96"/>
                  <a:gd name="T15" fmla="*/ 17 h 126"/>
                  <a:gd name="T16" fmla="*/ 96 w 96"/>
                  <a:gd name="T17" fmla="*/ 63 h 126"/>
                  <a:gd name="T18" fmla="*/ 60 w 96"/>
                  <a:gd name="T19" fmla="*/ 64 h 126"/>
                  <a:gd name="T20" fmla="*/ 48 w 96"/>
                  <a:gd name="T21" fmla="*/ 30 h 126"/>
                  <a:gd name="T22" fmla="*/ 38 w 96"/>
                  <a:gd name="T23" fmla="*/ 39 h 126"/>
                  <a:gd name="T24" fmla="*/ 35 w 96"/>
                  <a:gd name="T25" fmla="*/ 63 h 126"/>
                  <a:gd name="T26" fmla="*/ 38 w 96"/>
                  <a:gd name="T27" fmla="*/ 87 h 126"/>
                  <a:gd name="T28" fmla="*/ 47 w 96"/>
                  <a:gd name="T29" fmla="*/ 96 h 126"/>
                  <a:gd name="T30" fmla="*/ 57 w 96"/>
                  <a:gd name="T31" fmla="*/ 87 h 126"/>
                  <a:gd name="T32" fmla="*/ 60 w 96"/>
                  <a:gd name="T33" fmla="*/ 64 h 12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25">
                    <a:moveTo>
                      <a:pt x="96" y="63"/>
                    </a:moveTo>
                    <a:cubicBezTo>
                      <a:pt x="96" y="82"/>
                      <a:pt x="91" y="97"/>
                      <a:pt x="83" y="109"/>
                    </a:cubicBezTo>
                    <a:cubicBezTo>
                      <a:pt x="74" y="120"/>
                      <a:pt x="62" y="126"/>
                      <a:pt x="48" y="126"/>
                    </a:cubicBezTo>
                    <a:cubicBezTo>
                      <a:pt x="36" y="126"/>
                      <a:pt x="25" y="122"/>
                      <a:pt x="16" y="113"/>
                    </a:cubicBezTo>
                    <a:cubicBezTo>
                      <a:pt x="5" y="102"/>
                      <a:pt x="0" y="85"/>
                      <a:pt x="0" y="62"/>
                    </a:cubicBezTo>
                    <a:cubicBezTo>
                      <a:pt x="0" y="40"/>
                      <a:pt x="5" y="24"/>
                      <a:pt x="17" y="12"/>
                    </a:cubicBezTo>
                    <a:cubicBezTo>
                      <a:pt x="26" y="4"/>
                      <a:pt x="36" y="0"/>
                      <a:pt x="48" y="0"/>
                    </a:cubicBezTo>
                    <a:cubicBezTo>
                      <a:pt x="63" y="0"/>
                      <a:pt x="74" y="5"/>
                      <a:pt x="83" y="17"/>
                    </a:cubicBezTo>
                    <a:cubicBezTo>
                      <a:pt x="91" y="28"/>
                      <a:pt x="96" y="44"/>
                      <a:pt x="96" y="63"/>
                    </a:cubicBezTo>
                    <a:close/>
                    <a:moveTo>
                      <a:pt x="60" y="64"/>
                    </a:moveTo>
                    <a:cubicBezTo>
                      <a:pt x="60" y="41"/>
                      <a:pt x="56" y="30"/>
                      <a:pt x="48" y="30"/>
                    </a:cubicBezTo>
                    <a:cubicBezTo>
                      <a:pt x="44" y="30"/>
                      <a:pt x="41" y="33"/>
                      <a:pt x="38" y="39"/>
                    </a:cubicBezTo>
                    <a:cubicBezTo>
                      <a:pt x="36" y="44"/>
                      <a:pt x="35" y="52"/>
                      <a:pt x="35" y="63"/>
                    </a:cubicBezTo>
                    <a:cubicBezTo>
                      <a:pt x="35" y="73"/>
                      <a:pt x="36" y="81"/>
                      <a:pt x="38" y="87"/>
                    </a:cubicBezTo>
                    <a:cubicBezTo>
                      <a:pt x="40" y="93"/>
                      <a:pt x="44" y="96"/>
                      <a:pt x="47" y="96"/>
                    </a:cubicBezTo>
                    <a:cubicBezTo>
                      <a:pt x="52" y="96"/>
                      <a:pt x="55" y="93"/>
                      <a:pt x="57" y="87"/>
                    </a:cubicBezTo>
                    <a:cubicBezTo>
                      <a:pt x="59" y="82"/>
                      <a:pt x="60" y="74"/>
                      <a:pt x="60" y="6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73" name="组合 172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74" name="矩形 173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5" name="文本框 174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6" name="文本框 175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60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3" grpId="0" animBg="1"/>
      <p:bldP spid="87" grpId="0" animBg="1"/>
      <p:bldP spid="91" grpId="0" animBg="1"/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TextBox 11"/>
          <p:cNvSpPr txBox="1"/>
          <p:nvPr/>
        </p:nvSpPr>
        <p:spPr>
          <a:xfrm>
            <a:off x="6213351" y="2680221"/>
            <a:ext cx="3294492" cy="13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97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506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标题文字内容</a:t>
            </a:r>
            <a:endParaRPr lang="en-US" altLang="zh-CN" sz="50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6023847" y="2542222"/>
            <a:ext cx="0" cy="199784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60277" y="4193821"/>
            <a:ext cx="1269558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25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 01</a:t>
            </a:r>
            <a:endParaRPr lang="zh-CN" altLang="en-US" sz="225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052827" y="2505429"/>
            <a:ext cx="1477008" cy="14770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63551" y="4065810"/>
            <a:ext cx="1497198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3789" y="4065810"/>
            <a:ext cx="1564054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13"/>
          <p:cNvSpPr txBox="1"/>
          <p:nvPr/>
        </p:nvSpPr>
        <p:spPr>
          <a:xfrm>
            <a:off x="4234631" y="2737376"/>
            <a:ext cx="1269558" cy="108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02</a:t>
            </a:r>
            <a:endParaRPr lang="zh-CN" altLang="en-US" sz="703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6463551" y="4355521"/>
            <a:ext cx="1497198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7943789" y="4355521"/>
            <a:ext cx="1564054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75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884732" y="2113988"/>
            <a:ext cx="3535962" cy="30002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661394" y="2113988"/>
            <a:ext cx="3535962" cy="30002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438057" y="2113988"/>
            <a:ext cx="3535962" cy="300021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5"/>
          <p:cNvSpPr txBox="1"/>
          <p:nvPr/>
        </p:nvSpPr>
        <p:spPr>
          <a:xfrm>
            <a:off x="1460823" y="5821702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6"/>
          <p:cNvSpPr txBox="1"/>
          <p:nvPr/>
        </p:nvSpPr>
        <p:spPr>
          <a:xfrm>
            <a:off x="1460823" y="5500971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5223198" y="5821702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5223198" y="5500971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9071298" y="5821702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6"/>
          <p:cNvSpPr txBox="1"/>
          <p:nvPr/>
        </p:nvSpPr>
        <p:spPr>
          <a:xfrm>
            <a:off x="9071298" y="5500971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2" name="矩形 11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Rectangle 3"/>
          <p:cNvSpPr/>
          <p:nvPr/>
        </p:nvSpPr>
        <p:spPr>
          <a:xfrm>
            <a:off x="10605839" y="3620733"/>
            <a:ext cx="876637" cy="2048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605839" y="5231380"/>
            <a:ext cx="876637" cy="8766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74372" y="2326653"/>
            <a:ext cx="876637" cy="33430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374372" y="5231380"/>
            <a:ext cx="876637" cy="8766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42907" y="2841503"/>
            <a:ext cx="876637" cy="28281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142907" y="5231380"/>
            <a:ext cx="876637" cy="8766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1442" y="4191244"/>
            <a:ext cx="876637" cy="14784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11442" y="5231380"/>
            <a:ext cx="876637" cy="8766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9976" y="3620733"/>
            <a:ext cx="876637" cy="204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79976" y="5231380"/>
            <a:ext cx="876637" cy="8766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821572" y="5442929"/>
            <a:ext cx="445168" cy="445929"/>
            <a:chOff x="9145588" y="4435475"/>
            <a:chExt cx="464344" cy="465138"/>
          </a:xfrm>
          <a:solidFill>
            <a:schemeClr val="bg1"/>
          </a:solidFill>
        </p:grpSpPr>
        <p:sp>
          <p:nvSpPr>
            <p:cNvPr id="15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604184" y="5438850"/>
            <a:ext cx="417011" cy="445168"/>
            <a:chOff x="9159875" y="1647825"/>
            <a:chExt cx="434975" cy="464344"/>
          </a:xfrm>
          <a:solidFill>
            <a:schemeClr val="bg1"/>
          </a:solidFill>
        </p:grpSpPr>
        <p:sp>
          <p:nvSpPr>
            <p:cNvPr id="25" name="AutoShape 78"/>
            <p:cNvSpPr/>
            <p:nvPr/>
          </p:nvSpPr>
          <p:spPr bwMode="auto">
            <a:xfrm>
              <a:off x="9159875" y="1647825"/>
              <a:ext cx="434975" cy="464344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AutoShape 79"/>
            <p:cNvSpPr/>
            <p:nvPr/>
          </p:nvSpPr>
          <p:spPr bwMode="auto">
            <a:xfrm>
              <a:off x="9217819" y="1705769"/>
              <a:ext cx="319088" cy="290513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AutoShape 80"/>
            <p:cNvSpPr/>
            <p:nvPr/>
          </p:nvSpPr>
          <p:spPr bwMode="auto">
            <a:xfrm>
              <a:off x="9391650" y="1749425"/>
              <a:ext cx="87313" cy="87313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57119" y="5482119"/>
            <a:ext cx="445929" cy="375158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29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26794" y="5447112"/>
            <a:ext cx="445168" cy="445168"/>
            <a:chOff x="4439444" y="1652588"/>
            <a:chExt cx="464344" cy="464344"/>
          </a:xfrm>
          <a:solidFill>
            <a:schemeClr val="bg1"/>
          </a:solidFill>
        </p:grpSpPr>
        <p:sp>
          <p:nvSpPr>
            <p:cNvPr id="33" name="AutoShape 136"/>
            <p:cNvSpPr/>
            <p:nvPr/>
          </p:nvSpPr>
          <p:spPr bwMode="auto">
            <a:xfrm>
              <a:off x="4686300" y="1710532"/>
              <a:ext cx="152400" cy="152400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AutoShape 137"/>
            <p:cNvSpPr/>
            <p:nvPr/>
          </p:nvSpPr>
          <p:spPr bwMode="auto">
            <a:xfrm>
              <a:off x="4439444" y="1652588"/>
              <a:ext cx="464344" cy="464344"/>
            </a:xfrm>
            <a:custGeom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AutoShape 138"/>
            <p:cNvSpPr/>
            <p:nvPr/>
          </p:nvSpPr>
          <p:spPr bwMode="auto">
            <a:xfrm>
              <a:off x="4686300" y="1652588"/>
              <a:ext cx="217488" cy="217488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895709" y="5509406"/>
            <a:ext cx="445168" cy="347763"/>
            <a:chOff x="2581275" y="1710532"/>
            <a:chExt cx="464344" cy="362744"/>
          </a:xfrm>
          <a:solidFill>
            <a:schemeClr val="bg1"/>
          </a:solidFill>
        </p:grpSpPr>
        <p:sp>
          <p:nvSpPr>
            <p:cNvPr id="37" name="AutoShape 140"/>
            <p:cNvSpPr/>
            <p:nvPr/>
          </p:nvSpPr>
          <p:spPr bwMode="auto">
            <a:xfrm>
              <a:off x="2639219" y="1768475"/>
              <a:ext cx="290513" cy="235744"/>
            </a:xfrm>
            <a:custGeom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AutoShape 141"/>
            <p:cNvSpPr/>
            <p:nvPr/>
          </p:nvSpPr>
          <p:spPr bwMode="auto">
            <a:xfrm>
              <a:off x="2581275" y="1710532"/>
              <a:ext cx="464344" cy="362744"/>
            </a:xfrm>
            <a:custGeom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AutoShape 142"/>
            <p:cNvSpPr/>
            <p:nvPr/>
          </p:nvSpPr>
          <p:spPr bwMode="auto">
            <a:xfrm>
              <a:off x="2944019" y="1783557"/>
              <a:ext cx="43656" cy="42863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AutoShape 143"/>
            <p:cNvSpPr/>
            <p:nvPr/>
          </p:nvSpPr>
          <p:spPr bwMode="auto">
            <a:xfrm>
              <a:off x="2929732" y="1971675"/>
              <a:ext cx="57944" cy="15082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AutoShape 144"/>
            <p:cNvSpPr/>
            <p:nvPr/>
          </p:nvSpPr>
          <p:spPr bwMode="auto">
            <a:xfrm>
              <a:off x="2944019" y="1928019"/>
              <a:ext cx="58738" cy="15081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AutoShape 145"/>
            <p:cNvSpPr/>
            <p:nvPr/>
          </p:nvSpPr>
          <p:spPr bwMode="auto">
            <a:xfrm>
              <a:off x="2944019" y="1885157"/>
              <a:ext cx="58738" cy="14288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AutoShape 146"/>
            <p:cNvSpPr/>
            <p:nvPr/>
          </p:nvSpPr>
          <p:spPr bwMode="auto">
            <a:xfrm>
              <a:off x="2697957" y="1826419"/>
              <a:ext cx="86519" cy="61119"/>
            </a:xfrm>
            <a:custGeom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666885" y="6198082"/>
            <a:ext cx="902811" cy="227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97974" y="6198081"/>
            <a:ext cx="902811" cy="227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35525" y="6198081"/>
            <a:ext cx="902811" cy="227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592366" y="6193999"/>
            <a:ext cx="902811" cy="227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361281" y="6194492"/>
            <a:ext cx="902811" cy="227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567267" y="1852738"/>
            <a:ext cx="490840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96%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72871" y="3150741"/>
            <a:ext cx="490840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50%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02964" y="3764362"/>
            <a:ext cx="490840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96274" y="3216542"/>
            <a:ext cx="490840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46%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10311" y="2430014"/>
            <a:ext cx="490840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82%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5880" y="3384320"/>
            <a:ext cx="1261884" cy="294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85758" y="4238171"/>
            <a:ext cx="595035" cy="360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85%</a:t>
            </a:r>
            <a:endParaRPr lang="en-GB" sz="16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80823" y="3582850"/>
            <a:ext cx="404217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GB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886344" y="4299726"/>
            <a:ext cx="1950744" cy="294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altLang="zh-CN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280822" y="4529652"/>
            <a:ext cx="404217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GB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367066" y="5082797"/>
            <a:ext cx="39432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1453624" y="5615491"/>
            <a:ext cx="489685" cy="489685"/>
            <a:chOff x="3510757" y="2582069"/>
            <a:chExt cx="464344" cy="464344"/>
          </a:xfrm>
          <a:solidFill>
            <a:schemeClr val="accent4"/>
          </a:solidFill>
        </p:grpSpPr>
        <p:sp>
          <p:nvSpPr>
            <p:cNvPr id="61" name="AutoShape 126"/>
            <p:cNvSpPr/>
            <p:nvPr/>
          </p:nvSpPr>
          <p:spPr bwMode="auto">
            <a:xfrm>
              <a:off x="3510757" y="2582069"/>
              <a:ext cx="464344" cy="464344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AutoShape 127"/>
            <p:cNvSpPr/>
            <p:nvPr/>
          </p:nvSpPr>
          <p:spPr bwMode="auto">
            <a:xfrm>
              <a:off x="3698875" y="2654300"/>
              <a:ext cx="109538" cy="108744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0090" tIns="20090" rIns="20090" bIns="20090" anchor="ctr"/>
            <a:lstStyle/>
            <a:p>
              <a:pPr algn="just" defTabSz="241300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2067910" y="5585859"/>
            <a:ext cx="338191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GB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292101" y="6058441"/>
            <a:ext cx="429150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GB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66" name="矩形 65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63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7" name="AutoShape 1"/>
          <p:cNvSpPr/>
          <p:nvPr/>
        </p:nvSpPr>
        <p:spPr bwMode="auto">
          <a:xfrm>
            <a:off x="-9524" y="2321591"/>
            <a:ext cx="6505870" cy="2875202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s-ES" sz="2670">
              <a:cs typeface="Calibri" panose="020f0502020204030204" pitchFamily="34" charset="0"/>
            </a:endParaRPr>
          </a:p>
        </p:txBody>
      </p:sp>
      <p:grpSp>
        <p:nvGrpSpPr>
          <p:cNvPr id="18" name="组合 19"/>
          <p:cNvGrpSpPr/>
          <p:nvPr/>
        </p:nvGrpSpPr>
        <p:grpSpPr>
          <a:xfrm>
            <a:off x="1769566" y="5388046"/>
            <a:ext cx="9319618" cy="1282406"/>
            <a:chOff x="1160463" y="2796138"/>
            <a:chExt cx="9421420" cy="911830"/>
          </a:xfrm>
        </p:grpSpPr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160463" y="2796138"/>
              <a:ext cx="1833524" cy="32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lang="zh-CN" alt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矩形 18"/>
            <p:cNvSpPr>
              <a:spLocks noChangeArrowheads="1"/>
            </p:cNvSpPr>
            <p:nvPr/>
          </p:nvSpPr>
          <p:spPr bwMode="auto">
            <a:xfrm>
              <a:off x="1160463" y="3132696"/>
              <a:ext cx="9421420" cy="57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</a:t>
              </a: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en-US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TextBox 15"/>
          <p:cNvSpPr txBox="1"/>
          <p:nvPr/>
        </p:nvSpPr>
        <p:spPr>
          <a:xfrm>
            <a:off x="2036887" y="3793040"/>
            <a:ext cx="2709932" cy="816924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</a:t>
            </a: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2036887" y="3472309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AutoShape 1"/>
          <p:cNvSpPr/>
          <p:nvPr/>
        </p:nvSpPr>
        <p:spPr bwMode="auto">
          <a:xfrm>
            <a:off x="6492877" y="2321591"/>
            <a:ext cx="6365874" cy="2875202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s-ES" sz="2670">
              <a:cs typeface="Calibri" panose="020f050202020403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0" name="矩形 9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Group 3"/>
          <p:cNvGrpSpPr/>
          <p:nvPr/>
        </p:nvGrpSpPr>
        <p:grpSpPr>
          <a:xfrm>
            <a:off x="4542525" y="1719429"/>
            <a:ext cx="3765330" cy="3797141"/>
            <a:chOff x="4306165" y="1925649"/>
            <a:chExt cx="3570288" cy="3600000"/>
          </a:xfrm>
        </p:grpSpPr>
        <p:grpSp>
          <p:nvGrpSpPr>
            <p:cNvPr id="50191" name="Group 1"/>
            <p:cNvGrpSpPr>
              <a:grpSpLocks noChangeAspect="1"/>
            </p:cNvGrpSpPr>
            <p:nvPr/>
          </p:nvGrpSpPr>
          <p:grpSpPr>
            <a:xfrm rot="-2700000">
              <a:off x="4306165" y="1925649"/>
              <a:ext cx="3570288" cy="3600000"/>
              <a:chOff x="8022565" y="1756836"/>
              <a:chExt cx="3057586" cy="3083031"/>
            </a:xfrm>
          </p:grpSpPr>
          <p:grpSp>
            <p:nvGrpSpPr>
              <p:cNvPr id="50196" name="Group 33"/>
              <p:cNvGrpSpPr/>
              <p:nvPr/>
            </p:nvGrpSpPr>
            <p:grpSpPr>
              <a:xfrm>
                <a:off x="8022565" y="1783300"/>
                <a:ext cx="3057585" cy="3056567"/>
                <a:chOff x="1911669" y="890908"/>
                <a:chExt cx="4768056" cy="4767263"/>
              </a:xfrm>
            </p:grpSpPr>
            <p:sp>
              <p:nvSpPr>
                <p:cNvPr id="34" name="Block Arc 33"/>
                <p:cNvSpPr/>
                <p:nvPr/>
              </p:nvSpPr>
              <p:spPr>
                <a:xfrm>
                  <a:off x="1912418" y="890013"/>
                  <a:ext cx="4768059" cy="4768254"/>
                </a:xfrm>
                <a:prstGeom prst="blockArc">
                  <a:avLst>
                    <a:gd name="adj1" fmla="val 10817486"/>
                    <a:gd name="adj2" fmla="val 16183941"/>
                    <a:gd name="adj3" fmla="val 9951"/>
                  </a:avLst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50214" name="Group 31"/>
                <p:cNvGrpSpPr/>
                <p:nvPr/>
              </p:nvGrpSpPr>
              <p:grpSpPr>
                <a:xfrm>
                  <a:off x="2834801" y="1789433"/>
                  <a:ext cx="2921794" cy="2928938"/>
                  <a:chOff x="2429847" y="1482792"/>
                  <a:chExt cx="3877375" cy="3886854"/>
                </a:xfrm>
              </p:grpSpPr>
              <p:sp>
                <p:nvSpPr>
                  <p:cNvPr id="36" name="Block Arc 35"/>
                  <p:cNvSpPr/>
                  <p:nvPr/>
                </p:nvSpPr>
                <p:spPr>
                  <a:xfrm>
                    <a:off x="2426425" y="1456759"/>
                    <a:ext cx="3888198" cy="3891170"/>
                  </a:xfrm>
                  <a:prstGeom prst="blockArc">
                    <a:avLst>
                      <a:gd name="adj1" fmla="val 10792808"/>
                      <a:gd name="adj2" fmla="val 16214982"/>
                      <a:gd name="adj3" fmla="val 15945"/>
                    </a:avLst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anchor="ctr" anchorCtr="1"/>
                  <a:lstStyle/>
                  <a:p>
                    <a:pPr algn="ctr" fontAlgn="auto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7" name="Block Arc 36"/>
                  <p:cNvSpPr/>
                  <p:nvPr/>
                </p:nvSpPr>
                <p:spPr>
                  <a:xfrm>
                    <a:off x="3538753" y="2528417"/>
                    <a:ext cx="1780918" cy="1769738"/>
                  </a:xfrm>
                  <a:prstGeom prst="blockArc">
                    <a:avLst>
                      <a:gd name="adj1" fmla="val 10792808"/>
                      <a:gd name="adj2" fmla="val 16040204"/>
                      <a:gd name="adj3" fmla="val 25863"/>
                    </a:avLst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anchor="ctr" anchorCtr="1"/>
                  <a:lstStyle/>
                  <a:p>
                    <a:pPr algn="ctr" fontAlgn="auto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9" name="Block Arc 8"/>
              <p:cNvSpPr/>
              <p:nvPr/>
            </p:nvSpPr>
            <p:spPr bwMode="auto">
              <a:xfrm flipH="1">
                <a:off x="8322740" y="2082664"/>
                <a:ext cx="2455314" cy="2456366"/>
              </a:xfrm>
              <a:prstGeom prst="blockArc">
                <a:avLst>
                  <a:gd name="adj1" fmla="val 10802836"/>
                  <a:gd name="adj2" fmla="val 16193992"/>
                  <a:gd name="adj3" fmla="val 12234"/>
                </a:avLst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anchor="ctr" anchorCtr="1"/>
              <a:lstStyle/>
              <a:p>
                <a:pPr algn="ctr" fontAlgn="auto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Block Arc 9"/>
              <p:cNvSpPr/>
              <p:nvPr/>
            </p:nvSpPr>
            <p:spPr bwMode="auto">
              <a:xfrm flipH="1">
                <a:off x="8883630" y="2639260"/>
                <a:ext cx="1336419" cy="1317220"/>
              </a:xfrm>
              <a:prstGeom prst="blockArc">
                <a:avLst>
                  <a:gd name="adj1" fmla="val 10792808"/>
                  <a:gd name="adj2" fmla="val 16167251"/>
                  <a:gd name="adj3" fmla="val 17804"/>
                </a:avLst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anchor="ctr" anchorCtr="1"/>
              <a:lstStyle/>
              <a:p>
                <a:pPr algn="ctr" fontAlgn="auto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grpSp>
            <p:nvGrpSpPr>
              <p:cNvPr id="50199" name="Group 18"/>
              <p:cNvGrpSpPr/>
              <p:nvPr/>
            </p:nvGrpSpPr>
            <p:grpSpPr>
              <a:xfrm>
                <a:off x="8386890" y="2096104"/>
                <a:ext cx="984431" cy="1406067"/>
                <a:chOff x="2479504" y="1378466"/>
                <a:chExt cx="1535140" cy="2193013"/>
              </a:xfrm>
            </p:grpSpPr>
            <p:sp>
              <p:nvSpPr>
                <p:cNvPr id="31" name="TextBox 69"/>
                <p:cNvSpPr txBox="1">
                  <a:spLocks noChangeArrowheads="1"/>
                </p:cNvSpPr>
                <p:nvPr/>
              </p:nvSpPr>
              <p:spPr bwMode="auto">
                <a:xfrm rot="2700000">
                  <a:off x="2144392" y="1713578"/>
                  <a:ext cx="1009951" cy="3397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d-ID" sz="1400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1</a:t>
                  </a:r>
                  <a:endParaRPr lang="nb-NO" sz="1400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TextBox 69"/>
                <p:cNvSpPr txBox="1">
                  <a:spLocks noChangeArrowheads="1"/>
                </p:cNvSpPr>
                <p:nvPr/>
              </p:nvSpPr>
              <p:spPr bwMode="auto">
                <a:xfrm rot="2700000">
                  <a:off x="2792415" y="2355399"/>
                  <a:ext cx="1009949" cy="339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d-ID" sz="1400" b="1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2</a:t>
                  </a:r>
                  <a:endParaRPr lang="nb-NO" sz="1400" b="1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TextBox 69"/>
                <p:cNvSpPr txBox="1">
                  <a:spLocks noChangeArrowheads="1"/>
                </p:cNvSpPr>
                <p:nvPr/>
              </p:nvSpPr>
              <p:spPr bwMode="auto">
                <a:xfrm rot="2700000">
                  <a:off x="3339752" y="2896587"/>
                  <a:ext cx="1010116" cy="3396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d-ID" sz="1400" b="1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3</a:t>
                  </a:r>
                  <a:endParaRPr lang="nb-NO" sz="1400" b="1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56"/>
              <p:cNvGrpSpPr/>
              <p:nvPr/>
            </p:nvGrpSpPr>
            <p:grpSpPr>
              <a:xfrm flipV="1">
                <a:off x="8322878" y="2057098"/>
                <a:ext cx="2456452" cy="2456043"/>
                <a:chOff x="2379982" y="1359220"/>
                <a:chExt cx="3830637" cy="3830639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9" name="Block Arc 28"/>
                <p:cNvSpPr/>
                <p:nvPr/>
              </p:nvSpPr>
              <p:spPr>
                <a:xfrm>
                  <a:off x="2379903" y="1359220"/>
                  <a:ext cx="3830000" cy="3830639"/>
                </a:xfrm>
                <a:prstGeom prst="blockArc">
                  <a:avLst>
                    <a:gd name="adj1" fmla="val 10802836"/>
                    <a:gd name="adj2" fmla="val 16207129"/>
                    <a:gd name="adj3" fmla="val 11613"/>
                  </a:avLst>
                </a:prstGeom>
                <a:solidFill>
                  <a:schemeClr val="bg2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" name="Block Arc 29"/>
                <p:cNvSpPr/>
                <p:nvPr/>
              </p:nvSpPr>
              <p:spPr bwMode="auto">
                <a:xfrm>
                  <a:off x="3295738" y="2225995"/>
                  <a:ext cx="2041185" cy="2055814"/>
                </a:xfrm>
                <a:prstGeom prst="blockArc">
                  <a:avLst>
                    <a:gd name="adj1" fmla="val 10792808"/>
                    <a:gd name="adj2" fmla="val 16140419"/>
                    <a:gd name="adj3" fmla="val 18385"/>
                  </a:avLst>
                </a:prstGeom>
                <a:solidFill>
                  <a:schemeClr val="bg2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201" name="Group 36"/>
              <p:cNvGrpSpPr/>
              <p:nvPr/>
            </p:nvGrpSpPr>
            <p:grpSpPr>
              <a:xfrm flipV="1">
                <a:off x="8023074" y="1756836"/>
                <a:ext cx="3057077" cy="3056567"/>
                <a:chOff x="1911350" y="2526690"/>
                <a:chExt cx="4767263" cy="4767262"/>
              </a:xfrm>
            </p:grpSpPr>
            <p:sp>
              <p:nvSpPr>
                <p:cNvPr id="25" name="Block Arc 24"/>
                <p:cNvSpPr/>
                <p:nvPr/>
              </p:nvSpPr>
              <p:spPr bwMode="auto">
                <a:xfrm flipH="1">
                  <a:off x="1911305" y="2537169"/>
                  <a:ext cx="4768058" cy="4772495"/>
                </a:xfrm>
                <a:prstGeom prst="blockArc">
                  <a:avLst>
                    <a:gd name="adj1" fmla="val 10817486"/>
                    <a:gd name="adj2" fmla="val 16183941"/>
                    <a:gd name="adj3" fmla="val 9951"/>
                  </a:avLst>
                </a:prstGeom>
                <a:solidFill>
                  <a:schemeClr val="accent6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50207" name="Group 31"/>
                <p:cNvGrpSpPr/>
                <p:nvPr/>
              </p:nvGrpSpPr>
              <p:grpSpPr>
                <a:xfrm flipH="1">
                  <a:off x="2833688" y="3449027"/>
                  <a:ext cx="2905125" cy="2905125"/>
                  <a:chOff x="2451966" y="1514392"/>
                  <a:chExt cx="3855254" cy="3855254"/>
                </a:xfrm>
              </p:grpSpPr>
              <p:sp>
                <p:nvSpPr>
                  <p:cNvPr id="27" name="Block Arc 26"/>
                  <p:cNvSpPr/>
                  <p:nvPr/>
                </p:nvSpPr>
                <p:spPr>
                  <a:xfrm>
                    <a:off x="2437265" y="1528695"/>
                    <a:ext cx="3868503" cy="3868662"/>
                  </a:xfrm>
                  <a:prstGeom prst="blockArc">
                    <a:avLst>
                      <a:gd name="adj1" fmla="val 10792808"/>
                      <a:gd name="adj2" fmla="val 16118087"/>
                      <a:gd name="adj3" fmla="val 14300"/>
                    </a:avLst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anchor="ctr" anchorCtr="1"/>
                  <a:lstStyle/>
                  <a:p>
                    <a:pPr algn="ctr" fontAlgn="auto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" name="Block Arc 27"/>
                  <p:cNvSpPr/>
                  <p:nvPr/>
                </p:nvSpPr>
                <p:spPr>
                  <a:xfrm>
                    <a:off x="3415083" y="2576751"/>
                    <a:ext cx="1885016" cy="1772551"/>
                  </a:xfrm>
                  <a:prstGeom prst="blockArc">
                    <a:avLst>
                      <a:gd name="adj1" fmla="val 10792808"/>
                      <a:gd name="adj2" fmla="val 16132623"/>
                      <a:gd name="adj3" fmla="val 24443"/>
                    </a:avLst>
                  </a:prstGeom>
                  <a:solidFill>
                    <a:schemeClr val="accent4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anchor="ctr" anchorCtr="1"/>
                  <a:lstStyle/>
                  <a:p>
                    <a:pPr algn="ctr" fontAlgn="auto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50202" name="Group 49"/>
              <p:cNvGrpSpPr/>
              <p:nvPr/>
            </p:nvGrpSpPr>
            <p:grpSpPr>
              <a:xfrm rot="10800000">
                <a:off x="9576135" y="3289367"/>
                <a:ext cx="957525" cy="1383187"/>
                <a:chOff x="2827519" y="1107924"/>
                <a:chExt cx="1493180" cy="2157329"/>
              </a:xfrm>
            </p:grpSpPr>
            <p:sp>
              <p:nvSpPr>
                <p:cNvPr id="20" name="TextBox 69"/>
                <p:cNvSpPr txBox="1">
                  <a:spLocks noChangeArrowheads="1"/>
                </p:cNvSpPr>
                <p:nvPr/>
              </p:nvSpPr>
              <p:spPr bwMode="auto">
                <a:xfrm rot="13500000">
                  <a:off x="2492406" y="1443037"/>
                  <a:ext cx="1009951" cy="339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d-ID" sz="1400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6</a:t>
                  </a:r>
                  <a:endParaRPr lang="nb-NO" sz="1400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TextBox 69"/>
                <p:cNvSpPr txBox="1">
                  <a:spLocks noChangeArrowheads="1"/>
                </p:cNvSpPr>
                <p:nvPr/>
              </p:nvSpPr>
              <p:spPr bwMode="auto">
                <a:xfrm rot="13500000">
                  <a:off x="3126609" y="2092366"/>
                  <a:ext cx="1009951" cy="3397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d-ID" sz="1400" b="1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5</a:t>
                  </a:r>
                  <a:endParaRPr lang="nb-NO" sz="1400" b="1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TextBox 69"/>
                <p:cNvSpPr txBox="1">
                  <a:spLocks noChangeArrowheads="1"/>
                </p:cNvSpPr>
                <p:nvPr/>
              </p:nvSpPr>
              <p:spPr bwMode="auto">
                <a:xfrm rot="13500000">
                  <a:off x="3645806" y="2590360"/>
                  <a:ext cx="1010118" cy="3396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d-ID" sz="1400" b="1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4</a:t>
                  </a:r>
                  <a:endParaRPr lang="nb-NO" sz="1400" b="1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0192" name="TextBox 2"/>
            <p:cNvSpPr txBox="1">
              <a:spLocks noChangeArrowheads="1"/>
            </p:cNvSpPr>
            <p:nvPr/>
          </p:nvSpPr>
          <p:spPr bwMode="auto">
            <a:xfrm>
              <a:off x="5722338" y="4234521"/>
              <a:ext cx="745587" cy="2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</a:t>
              </a:r>
              <a:endParaRPr lang="id-ID" altLang="zh-CN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93" name="TextBox 38"/>
            <p:cNvSpPr txBox="1">
              <a:spLocks noChangeArrowheads="1"/>
            </p:cNvSpPr>
            <p:nvPr/>
          </p:nvSpPr>
          <p:spPr bwMode="auto">
            <a:xfrm>
              <a:off x="5707170" y="4878734"/>
              <a:ext cx="745587" cy="2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</a:t>
              </a:r>
              <a:endParaRPr lang="id-ID" altLang="zh-CN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94" name="TextBox 39"/>
            <p:cNvSpPr txBox="1">
              <a:spLocks noChangeArrowheads="1"/>
            </p:cNvSpPr>
            <p:nvPr/>
          </p:nvSpPr>
          <p:spPr bwMode="auto">
            <a:xfrm>
              <a:off x="5729020" y="2980313"/>
              <a:ext cx="745587" cy="2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</a:t>
              </a:r>
              <a:endParaRPr lang="id-ID" altLang="zh-CN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95" name="TextBox 40"/>
            <p:cNvSpPr txBox="1">
              <a:spLocks noChangeArrowheads="1"/>
            </p:cNvSpPr>
            <p:nvPr/>
          </p:nvSpPr>
          <p:spPr bwMode="auto">
            <a:xfrm>
              <a:off x="5707169" y="2350191"/>
              <a:ext cx="745587" cy="2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</a:t>
              </a:r>
              <a:endParaRPr lang="id-ID" altLang="zh-CN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41"/>
          <p:cNvGrpSpPr/>
          <p:nvPr/>
        </p:nvGrpSpPr>
        <p:grpSpPr>
          <a:xfrm>
            <a:off x="8505846" y="2350228"/>
            <a:ext cx="2962254" cy="2620379"/>
            <a:chOff x="7045224" y="1714382"/>
            <a:chExt cx="4137667" cy="2486333"/>
          </a:xfrm>
        </p:grpSpPr>
        <p:sp>
          <p:nvSpPr>
            <p:cNvPr id="50188" name="TextBox 42"/>
            <p:cNvSpPr txBox="1">
              <a:spLocks noChangeArrowheads="1"/>
            </p:cNvSpPr>
            <p:nvPr/>
          </p:nvSpPr>
          <p:spPr bwMode="auto">
            <a:xfrm>
              <a:off x="7045224" y="1714382"/>
              <a:ext cx="4137667" cy="66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id-ID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89" name="TextBox 43"/>
            <p:cNvSpPr txBox="1">
              <a:spLocks noChangeArrowheads="1"/>
            </p:cNvSpPr>
            <p:nvPr/>
          </p:nvSpPr>
          <p:spPr bwMode="auto">
            <a:xfrm>
              <a:off x="7045224" y="3534881"/>
              <a:ext cx="4137667" cy="66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id-ID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90" name="TextBox 45"/>
            <p:cNvSpPr txBox="1">
              <a:spLocks noChangeArrowheads="1"/>
            </p:cNvSpPr>
            <p:nvPr/>
          </p:nvSpPr>
          <p:spPr bwMode="auto">
            <a:xfrm>
              <a:off x="7045224" y="2624632"/>
              <a:ext cx="4137667" cy="66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id-ID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46"/>
          <p:cNvGrpSpPr/>
          <p:nvPr/>
        </p:nvGrpSpPr>
        <p:grpSpPr>
          <a:xfrm>
            <a:off x="1336454" y="2350228"/>
            <a:ext cx="3015354" cy="2618704"/>
            <a:chOff x="7045224" y="1717841"/>
            <a:chExt cx="4137667" cy="2482811"/>
          </a:xfrm>
        </p:grpSpPr>
        <p:sp>
          <p:nvSpPr>
            <p:cNvPr id="50185" name="TextBox 47"/>
            <p:cNvSpPr txBox="1">
              <a:spLocks noChangeArrowheads="1"/>
            </p:cNvSpPr>
            <p:nvPr/>
          </p:nvSpPr>
          <p:spPr bwMode="auto">
            <a:xfrm>
              <a:off x="7045224" y="1717841"/>
              <a:ext cx="4137667" cy="665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</a:t>
              </a: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。请替换文字内容，点击添加相关标题文字，修改文字内容，也可以直接复制你的内容到此</a:t>
              </a: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id-ID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86" name="TextBox 48"/>
            <p:cNvSpPr txBox="1">
              <a:spLocks noChangeArrowheads="1"/>
            </p:cNvSpPr>
            <p:nvPr/>
          </p:nvSpPr>
          <p:spPr bwMode="auto">
            <a:xfrm>
              <a:off x="7045224" y="3535336"/>
              <a:ext cx="4137667" cy="665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id-ID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87" name="TextBox 50"/>
            <p:cNvSpPr txBox="1">
              <a:spLocks noChangeArrowheads="1"/>
            </p:cNvSpPr>
            <p:nvPr/>
          </p:nvSpPr>
          <p:spPr bwMode="auto">
            <a:xfrm>
              <a:off x="7045224" y="2626588"/>
              <a:ext cx="4137667" cy="665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id-ID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859231" y="5548380"/>
            <a:ext cx="1118671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84238" y="5730871"/>
            <a:ext cx="11165510" cy="4431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42" name="矩形 41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60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4"/>
          <p:cNvSpPr/>
          <p:nvPr/>
        </p:nvSpPr>
        <p:spPr>
          <a:xfrm>
            <a:off x="374821" y="1429801"/>
            <a:ext cx="4011895" cy="245025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821" y="3930264"/>
            <a:ext cx="4011895" cy="245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934" y="4451254"/>
            <a:ext cx="3744791" cy="1149929"/>
          </a:xfrm>
          <a:prstGeom prst="rect">
            <a:avLst/>
          </a:prstGeom>
          <a:noFill/>
        </p:spPr>
        <p:txBody>
          <a:bodyPr wrap="square" rIns="166115" bIns="41528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48819" y="1429801"/>
            <a:ext cx="4011895" cy="2450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48819" y="3930287"/>
            <a:ext cx="4011895" cy="245018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9936" y="1939766"/>
            <a:ext cx="3744791" cy="1149929"/>
          </a:xfrm>
          <a:prstGeom prst="rect">
            <a:avLst/>
          </a:prstGeom>
          <a:noFill/>
        </p:spPr>
        <p:txBody>
          <a:bodyPr wrap="square" rIns="166115" bIns="41528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22818" y="1429801"/>
            <a:ext cx="4011895" cy="245025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22818" y="3930287"/>
            <a:ext cx="4011895" cy="24501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53936" y="4451254"/>
            <a:ext cx="3744791" cy="1149929"/>
          </a:xfrm>
          <a:prstGeom prst="rect">
            <a:avLst/>
          </a:prstGeom>
          <a:noFill/>
        </p:spPr>
        <p:txBody>
          <a:bodyPr wrap="square" rIns="166115" bIns="41528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2" name="矩形 11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60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/>
      <p:bldP spid="17" grpId="0" animBg="1"/>
      <p:bldP spid="18" grpId="0" animBg="1"/>
      <p:bldP spid="19" grpId="0"/>
      <p:bldP spid="20" grpId="0" animBg="1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" name="Group 4"/>
          <p:cNvGrpSpPr/>
          <p:nvPr/>
        </p:nvGrpSpPr>
        <p:grpSpPr>
          <a:xfrm>
            <a:off x="4430105" y="2447748"/>
            <a:ext cx="3998543" cy="3850364"/>
            <a:chOff x="4200186" y="2320894"/>
            <a:chExt cx="3791627" cy="3651116"/>
          </a:xfrm>
        </p:grpSpPr>
        <p:sp>
          <p:nvSpPr>
            <p:cNvPr id="7" name="Rounded Rectangle 6"/>
            <p:cNvSpPr/>
            <p:nvPr/>
          </p:nvSpPr>
          <p:spPr>
            <a:xfrm flipH="1">
              <a:off x="4214254" y="4850056"/>
              <a:ext cx="3777559" cy="9144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3492391" flipH="1">
              <a:off x="4991307" y="3689252"/>
              <a:ext cx="3651116" cy="9144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18107608">
              <a:off x="3556490" y="3689252"/>
              <a:ext cx="3651116" cy="9144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flipH="1">
              <a:off x="4200186" y="4850056"/>
              <a:ext cx="1948760" cy="9144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725181" y="2613073"/>
              <a:ext cx="755703" cy="7557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297730" y="4929404"/>
              <a:ext cx="755703" cy="7557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164059" y="4930934"/>
              <a:ext cx="755703" cy="7557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5950368" y="2791506"/>
              <a:ext cx="305327" cy="398835"/>
            </a:xfrm>
            <a:custGeom>
              <a:gdLst>
                <a:gd name="T0" fmla="*/ 60 w 74"/>
                <a:gd name="T1" fmla="*/ 0 h 97"/>
                <a:gd name="T2" fmla="*/ 72 w 74"/>
                <a:gd name="T3" fmla="*/ 11 h 97"/>
                <a:gd name="T4" fmla="*/ 70 w 74"/>
                <a:gd name="T5" fmla="*/ 52 h 97"/>
                <a:gd name="T6" fmla="*/ 63 w 74"/>
                <a:gd name="T7" fmla="*/ 11 h 97"/>
                <a:gd name="T8" fmla="*/ 60 w 74"/>
                <a:gd name="T9" fmla="*/ 8 h 97"/>
                <a:gd name="T10" fmla="*/ 26 w 74"/>
                <a:gd name="T11" fmla="*/ 11 h 97"/>
                <a:gd name="T12" fmla="*/ 26 w 74"/>
                <a:gd name="T13" fmla="*/ 18 h 97"/>
                <a:gd name="T14" fmla="*/ 19 w 74"/>
                <a:gd name="T15" fmla="*/ 24 h 97"/>
                <a:gd name="T16" fmla="*/ 12 w 74"/>
                <a:gd name="T17" fmla="*/ 24 h 97"/>
                <a:gd name="T18" fmla="*/ 8 w 74"/>
                <a:gd name="T19" fmla="*/ 79 h 97"/>
                <a:gd name="T20" fmla="*/ 9 w 74"/>
                <a:gd name="T21" fmla="*/ 81 h 97"/>
                <a:gd name="T22" fmla="*/ 28 w 74"/>
                <a:gd name="T23" fmla="*/ 82 h 97"/>
                <a:gd name="T24" fmla="*/ 37 w 74"/>
                <a:gd name="T25" fmla="*/ 90 h 97"/>
                <a:gd name="T26" fmla="*/ 3 w 74"/>
                <a:gd name="T27" fmla="*/ 87 h 97"/>
                <a:gd name="T28" fmla="*/ 3 w 74"/>
                <a:gd name="T29" fmla="*/ 87 h 97"/>
                <a:gd name="T30" fmla="*/ 0 w 74"/>
                <a:gd name="T31" fmla="*/ 20 h 97"/>
                <a:gd name="T32" fmla="*/ 1 w 74"/>
                <a:gd name="T33" fmla="*/ 17 h 97"/>
                <a:gd name="T34" fmla="*/ 19 w 74"/>
                <a:gd name="T35" fmla="*/ 0 h 97"/>
                <a:gd name="T36" fmla="*/ 17 w 74"/>
                <a:gd name="T37" fmla="*/ 52 h 97"/>
                <a:gd name="T38" fmla="*/ 27 w 74"/>
                <a:gd name="T39" fmla="*/ 56 h 97"/>
                <a:gd name="T40" fmla="*/ 17 w 74"/>
                <a:gd name="T41" fmla="*/ 52 h 97"/>
                <a:gd name="T42" fmla="*/ 17 w 74"/>
                <a:gd name="T43" fmla="*/ 44 h 97"/>
                <a:gd name="T44" fmla="*/ 56 w 74"/>
                <a:gd name="T45" fmla="*/ 40 h 97"/>
                <a:gd name="T46" fmla="*/ 17 w 74"/>
                <a:gd name="T47" fmla="*/ 28 h 97"/>
                <a:gd name="T48" fmla="*/ 56 w 74"/>
                <a:gd name="T49" fmla="*/ 33 h 97"/>
                <a:gd name="T50" fmla="*/ 17 w 74"/>
                <a:gd name="T51" fmla="*/ 28 h 97"/>
                <a:gd name="T52" fmla="*/ 34 w 74"/>
                <a:gd name="T53" fmla="*/ 22 h 97"/>
                <a:gd name="T54" fmla="*/ 56 w 74"/>
                <a:gd name="T55" fmla="*/ 17 h 97"/>
                <a:gd name="T56" fmla="*/ 41 w 74"/>
                <a:gd name="T57" fmla="*/ 69 h 97"/>
                <a:gd name="T58" fmla="*/ 41 w 74"/>
                <a:gd name="T59" fmla="*/ 69 h 97"/>
                <a:gd name="T60" fmla="*/ 31 w 74"/>
                <a:gd name="T61" fmla="*/ 66 h 97"/>
                <a:gd name="T62" fmla="*/ 47 w 74"/>
                <a:gd name="T63" fmla="*/ 86 h 97"/>
                <a:gd name="T64" fmla="*/ 59 w 74"/>
                <a:gd name="T65" fmla="*/ 87 h 97"/>
                <a:gd name="T66" fmla="*/ 71 w 74"/>
                <a:gd name="T67" fmla="*/ 96 h 97"/>
                <a:gd name="T68" fmla="*/ 72 w 74"/>
                <a:gd name="T69" fmla="*/ 90 h 97"/>
                <a:gd name="T70" fmla="*/ 63 w 74"/>
                <a:gd name="T71" fmla="*/ 80 h 97"/>
                <a:gd name="T72" fmla="*/ 64 w 74"/>
                <a:gd name="T73" fmla="*/ 57 h 97"/>
                <a:gd name="T74" fmla="*/ 38 w 74"/>
                <a:gd name="T75" fmla="*/ 54 h 97"/>
                <a:gd name="T76" fmla="*/ 42 w 74"/>
                <a:gd name="T77" fmla="*/ 58 h 97"/>
                <a:gd name="T78" fmla="*/ 40 w 74"/>
                <a:gd name="T79" fmla="*/ 76 h 97"/>
                <a:gd name="T80" fmla="*/ 57 w 74"/>
                <a:gd name="T81" fmla="*/ 78 h 97"/>
                <a:gd name="T82" fmla="*/ 59 w 74"/>
                <a:gd name="T83" fmla="*/ 61 h 97"/>
                <a:gd name="T84" fmla="*/ 21 w 74"/>
                <a:gd name="T85" fmla="*/ 9 h 97"/>
                <a:gd name="T86" fmla="*/ 13 w 74"/>
                <a:gd name="T87" fmla="*/ 19 h 97"/>
                <a:gd name="T88" fmla="*/ 17 w 74"/>
                <a:gd name="T89" fmla="*/ 20 h 97"/>
                <a:gd name="T90" fmla="*/ 18 w 74"/>
                <a:gd name="T91" fmla="*/ 20 h 97"/>
                <a:gd name="T92" fmla="*/ 22 w 74"/>
                <a:gd name="T93" fmla="*/ 17 h 97"/>
                <a:gd name="T94" fmla="*/ 22 w 74"/>
                <a:gd name="T95" fmla="*/ 15 h 97"/>
                <a:gd name="T96" fmla="*/ 21 w 74"/>
                <a:gd name="T97" fmla="*/ 11 h 9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97">
                  <a:moveTo>
                    <a:pt x="2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6" y="1"/>
                    <a:pt x="68" y="3"/>
                  </a:cubicBezTo>
                  <a:cubicBezTo>
                    <a:pt x="70" y="5"/>
                    <a:pt x="72" y="8"/>
                    <a:pt x="72" y="11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5"/>
                    <a:pt x="70" y="53"/>
                    <a:pt x="70" y="52"/>
                  </a:cubicBezTo>
                  <a:cubicBezTo>
                    <a:pt x="68" y="50"/>
                    <a:pt x="66" y="48"/>
                    <a:pt x="63" y="4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9"/>
                    <a:pt x="62" y="9"/>
                  </a:cubicBezTo>
                  <a:cubicBezTo>
                    <a:pt x="62" y="8"/>
                    <a:pt x="61" y="8"/>
                    <a:pt x="6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7"/>
                    <a:pt x="26" y="18"/>
                  </a:cubicBezTo>
                  <a:cubicBezTo>
                    <a:pt x="26" y="19"/>
                    <a:pt x="25" y="21"/>
                    <a:pt x="23" y="22"/>
                  </a:cubicBezTo>
                  <a:cubicBezTo>
                    <a:pt x="22" y="23"/>
                    <a:pt x="21" y="24"/>
                    <a:pt x="19" y="24"/>
                  </a:cubicBezTo>
                  <a:cubicBezTo>
                    <a:pt x="18" y="24"/>
                    <a:pt x="17" y="24"/>
                    <a:pt x="16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8" y="80"/>
                    <a:pt x="9" y="80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10" y="81"/>
                    <a:pt x="10" y="82"/>
                    <a:pt x="11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9" y="83"/>
                    <a:pt x="29" y="84"/>
                  </a:cubicBezTo>
                  <a:cubicBezTo>
                    <a:pt x="31" y="86"/>
                    <a:pt x="34" y="88"/>
                    <a:pt x="3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8" y="90"/>
                    <a:pt x="5" y="89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1" y="85"/>
                    <a:pt x="0" y="82"/>
                    <a:pt x="0" y="7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7" y="52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40"/>
                  </a:moveTo>
                  <a:cubicBezTo>
                    <a:pt x="17" y="44"/>
                    <a:pt x="17" y="44"/>
                    <a:pt x="17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17" y="40"/>
                    <a:pt x="17" y="40"/>
                    <a:pt x="17" y="40"/>
                  </a:cubicBezTo>
                  <a:close/>
                  <a:moveTo>
                    <a:pt x="17" y="28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7" y="28"/>
                    <a:pt x="17" y="28"/>
                    <a:pt x="17" y="28"/>
                  </a:cubicBezTo>
                  <a:close/>
                  <a:moveTo>
                    <a:pt x="34" y="17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34" y="17"/>
                    <a:pt x="34" y="17"/>
                    <a:pt x="34" y="17"/>
                  </a:cubicBezTo>
                  <a:close/>
                  <a:moveTo>
                    <a:pt x="41" y="69"/>
                  </a:moveTo>
                  <a:cubicBezTo>
                    <a:pt x="43" y="64"/>
                    <a:pt x="48" y="61"/>
                    <a:pt x="55" y="60"/>
                  </a:cubicBezTo>
                  <a:cubicBezTo>
                    <a:pt x="48" y="56"/>
                    <a:pt x="39" y="62"/>
                    <a:pt x="41" y="69"/>
                  </a:cubicBezTo>
                  <a:close/>
                  <a:moveTo>
                    <a:pt x="38" y="54"/>
                  </a:moveTo>
                  <a:cubicBezTo>
                    <a:pt x="34" y="57"/>
                    <a:pt x="32" y="61"/>
                    <a:pt x="31" y="66"/>
                  </a:cubicBezTo>
                  <a:cubicBezTo>
                    <a:pt x="31" y="70"/>
                    <a:pt x="32" y="75"/>
                    <a:pt x="35" y="79"/>
                  </a:cubicBezTo>
                  <a:cubicBezTo>
                    <a:pt x="38" y="83"/>
                    <a:pt x="43" y="86"/>
                    <a:pt x="47" y="86"/>
                  </a:cubicBezTo>
                  <a:cubicBezTo>
                    <a:pt x="51" y="87"/>
                    <a:pt x="55" y="86"/>
                    <a:pt x="58" y="84"/>
                  </a:cubicBezTo>
                  <a:cubicBezTo>
                    <a:pt x="58" y="85"/>
                    <a:pt x="58" y="86"/>
                    <a:pt x="59" y="87"/>
                  </a:cubicBezTo>
                  <a:cubicBezTo>
                    <a:pt x="65" y="95"/>
                    <a:pt x="65" y="95"/>
                    <a:pt x="65" y="95"/>
                  </a:cubicBezTo>
                  <a:cubicBezTo>
                    <a:pt x="67" y="97"/>
                    <a:pt x="69" y="97"/>
                    <a:pt x="71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3" y="94"/>
                    <a:pt x="74" y="91"/>
                    <a:pt x="72" y="90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5" y="81"/>
                    <a:pt x="64" y="80"/>
                    <a:pt x="63" y="80"/>
                  </a:cubicBezTo>
                  <a:cubicBezTo>
                    <a:pt x="66" y="77"/>
                    <a:pt x="67" y="74"/>
                    <a:pt x="68" y="70"/>
                  </a:cubicBezTo>
                  <a:cubicBezTo>
                    <a:pt x="68" y="66"/>
                    <a:pt x="67" y="61"/>
                    <a:pt x="64" y="57"/>
                  </a:cubicBezTo>
                  <a:cubicBezTo>
                    <a:pt x="61" y="53"/>
                    <a:pt x="56" y="50"/>
                    <a:pt x="52" y="50"/>
                  </a:cubicBezTo>
                  <a:cubicBezTo>
                    <a:pt x="47" y="49"/>
                    <a:pt x="42" y="50"/>
                    <a:pt x="38" y="54"/>
                  </a:cubicBezTo>
                  <a:close/>
                  <a:moveTo>
                    <a:pt x="51" y="56"/>
                  </a:moveTo>
                  <a:cubicBezTo>
                    <a:pt x="48" y="56"/>
                    <a:pt x="45" y="56"/>
                    <a:pt x="42" y="58"/>
                  </a:cubicBezTo>
                  <a:cubicBezTo>
                    <a:pt x="39" y="61"/>
                    <a:pt x="38" y="63"/>
                    <a:pt x="37" y="67"/>
                  </a:cubicBezTo>
                  <a:cubicBezTo>
                    <a:pt x="37" y="70"/>
                    <a:pt x="38" y="73"/>
                    <a:pt x="40" y="76"/>
                  </a:cubicBezTo>
                  <a:cubicBezTo>
                    <a:pt x="42" y="78"/>
                    <a:pt x="45" y="80"/>
                    <a:pt x="48" y="80"/>
                  </a:cubicBezTo>
                  <a:cubicBezTo>
                    <a:pt x="51" y="80"/>
                    <a:pt x="54" y="80"/>
                    <a:pt x="57" y="78"/>
                  </a:cubicBezTo>
                  <a:cubicBezTo>
                    <a:pt x="60" y="76"/>
                    <a:pt x="61" y="73"/>
                    <a:pt x="61" y="69"/>
                  </a:cubicBezTo>
                  <a:cubicBezTo>
                    <a:pt x="62" y="66"/>
                    <a:pt x="61" y="63"/>
                    <a:pt x="59" y="61"/>
                  </a:cubicBezTo>
                  <a:cubicBezTo>
                    <a:pt x="57" y="58"/>
                    <a:pt x="54" y="56"/>
                    <a:pt x="51" y="56"/>
                  </a:cubicBezTo>
                  <a:close/>
                  <a:moveTo>
                    <a:pt x="21" y="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0"/>
                    <a:pt x="18" y="20"/>
                  </a:cubicBezTo>
                  <a:cubicBezTo>
                    <a:pt x="19" y="20"/>
                    <a:pt x="20" y="19"/>
                    <a:pt x="21" y="19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1"/>
                    <a:pt x="21" y="11"/>
                    <a:pt x="21" y="1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4537230" y="5088755"/>
              <a:ext cx="276702" cy="437000"/>
            </a:xfrm>
            <a:custGeom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5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7348218" y="5147991"/>
              <a:ext cx="387383" cy="332044"/>
            </a:xfrm>
            <a:custGeom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657142" y="4998618"/>
            <a:ext cx="2452753" cy="1003855"/>
            <a:chOff x="8512415" y="2327889"/>
            <a:chExt cx="3256083" cy="951906"/>
          </a:xfrm>
        </p:grpSpPr>
        <p:sp>
          <p:nvSpPr>
            <p:cNvPr id="25" name="TextBox 24"/>
            <p:cNvSpPr txBox="1"/>
            <p:nvPr/>
          </p:nvSpPr>
          <p:spPr>
            <a:xfrm>
              <a:off x="8512415" y="2327889"/>
              <a:ext cx="1951008" cy="3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512415" y="2631890"/>
              <a:ext cx="3256083" cy="647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en-GB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flipH="1">
            <a:off x="3160100" y="2356863"/>
            <a:ext cx="2365966" cy="1003856"/>
            <a:chOff x="8512415" y="2327889"/>
            <a:chExt cx="3256083" cy="951907"/>
          </a:xfrm>
        </p:grpSpPr>
        <p:sp>
          <p:nvSpPr>
            <p:cNvPr id="28" name="TextBox 27"/>
            <p:cNvSpPr txBox="1"/>
            <p:nvPr/>
          </p:nvSpPr>
          <p:spPr>
            <a:xfrm>
              <a:off x="8519745" y="2327889"/>
              <a:ext cx="2035173" cy="3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512415" y="2631891"/>
              <a:ext cx="3256083" cy="647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en-GB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 flipH="1">
            <a:off x="1892162" y="5166461"/>
            <a:ext cx="2365966" cy="1003856"/>
            <a:chOff x="8512415" y="2327889"/>
            <a:chExt cx="3256083" cy="951907"/>
          </a:xfrm>
        </p:grpSpPr>
        <p:sp>
          <p:nvSpPr>
            <p:cNvPr id="32" name="TextBox 31"/>
            <p:cNvSpPr txBox="1"/>
            <p:nvPr/>
          </p:nvSpPr>
          <p:spPr>
            <a:xfrm>
              <a:off x="8519742" y="2327889"/>
              <a:ext cx="2256792" cy="3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12415" y="2631891"/>
              <a:ext cx="3256083" cy="647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en-GB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23" name="矩形 22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0" name="Group 19"/>
          <p:cNvGrpSpPr/>
          <p:nvPr/>
        </p:nvGrpSpPr>
        <p:grpSpPr>
          <a:xfrm>
            <a:off x="2086907" y="2680575"/>
            <a:ext cx="8801996" cy="1324080"/>
            <a:chOff x="1212082" y="2089253"/>
            <a:chExt cx="5401827" cy="812594"/>
          </a:xfrm>
        </p:grpSpPr>
        <p:sp>
          <p:nvSpPr>
            <p:cNvPr id="16" name="Freeform 15"/>
            <p:cNvSpPr>
              <a:spLocks noChangeAspect="1"/>
            </p:cNvSpPr>
            <p:nvPr/>
          </p:nvSpPr>
          <p:spPr>
            <a:xfrm>
              <a:off x="5166109" y="2089253"/>
              <a:ext cx="1447800" cy="812594"/>
            </a:xfrm>
            <a:custGeom>
              <a:gdLst>
                <a:gd name="connsiteX0" fmla="*/ 723900 w 1447800"/>
                <a:gd name="connsiteY0" fmla="*/ 0 h 812594"/>
                <a:gd name="connsiteX1" fmla="*/ 782950 w 1447800"/>
                <a:gd name="connsiteY1" fmla="*/ 2982 h 812594"/>
                <a:gd name="connsiteX2" fmla="*/ 1447800 w 1447800"/>
                <a:gd name="connsiteY2" fmla="*/ 739727 h 812594"/>
                <a:gd name="connsiteX3" fmla="*/ 1446025 w 1447800"/>
                <a:gd name="connsiteY3" fmla="*/ 739727 h 812594"/>
                <a:gd name="connsiteX4" fmla="*/ 1447800 w 1447800"/>
                <a:gd name="connsiteY4" fmla="*/ 744013 h 812594"/>
                <a:gd name="connsiteX5" fmla="*/ 1379220 w 1447800"/>
                <a:gd name="connsiteY5" fmla="*/ 812593 h 812594"/>
                <a:gd name="connsiteX6" fmla="*/ 1310640 w 1447800"/>
                <a:gd name="connsiteY6" fmla="*/ 744013 h 812594"/>
                <a:gd name="connsiteX7" fmla="*/ 1312415 w 1447800"/>
                <a:gd name="connsiteY7" fmla="*/ 739727 h 812594"/>
                <a:gd name="connsiteX8" fmla="*/ 1309234 w 1447800"/>
                <a:gd name="connsiteY8" fmla="*/ 739727 h 812594"/>
                <a:gd name="connsiteX9" fmla="*/ 1309430 w 1447800"/>
                <a:gd name="connsiteY9" fmla="*/ 737778 h 812594"/>
                <a:gd name="connsiteX10" fmla="*/ 827039 w 1447800"/>
                <a:gd name="connsiteY10" fmla="*/ 145904 h 812594"/>
                <a:gd name="connsiteX11" fmla="*/ 723900 w 1447800"/>
                <a:gd name="connsiteY11" fmla="*/ 135507 h 812594"/>
                <a:gd name="connsiteX12" fmla="*/ 723900 w 1447800"/>
                <a:gd name="connsiteY12" fmla="*/ 135508 h 812594"/>
                <a:gd name="connsiteX13" fmla="*/ 620761 w 1447800"/>
                <a:gd name="connsiteY13" fmla="*/ 145905 h 812594"/>
                <a:gd name="connsiteX14" fmla="*/ 138370 w 1447800"/>
                <a:gd name="connsiteY14" fmla="*/ 737779 h 812594"/>
                <a:gd name="connsiteX15" fmla="*/ 138566 w 1447800"/>
                <a:gd name="connsiteY15" fmla="*/ 739728 h 812594"/>
                <a:gd name="connsiteX16" fmla="*/ 135385 w 1447800"/>
                <a:gd name="connsiteY16" fmla="*/ 739728 h 812594"/>
                <a:gd name="connsiteX17" fmla="*/ 137160 w 1447800"/>
                <a:gd name="connsiteY17" fmla="*/ 744014 h 812594"/>
                <a:gd name="connsiteX18" fmla="*/ 68580 w 1447800"/>
                <a:gd name="connsiteY18" fmla="*/ 812594 h 812594"/>
                <a:gd name="connsiteX19" fmla="*/ 0 w 1447800"/>
                <a:gd name="connsiteY19" fmla="*/ 744014 h 812594"/>
                <a:gd name="connsiteX20" fmla="*/ 1775 w 1447800"/>
                <a:gd name="connsiteY20" fmla="*/ 739728 h 812594"/>
                <a:gd name="connsiteX21" fmla="*/ 0 w 1447800"/>
                <a:gd name="connsiteY21" fmla="*/ 739728 h 812594"/>
                <a:gd name="connsiteX22" fmla="*/ 664850 w 1447800"/>
                <a:gd name="connsiteY22" fmla="*/ 2983 h 812594"/>
                <a:gd name="connsiteX23" fmla="*/ 723900 w 1447800"/>
                <a:gd name="connsiteY23" fmla="*/ 1 h 812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7800" h="812594">
                  <a:moveTo>
                    <a:pt x="723900" y="0"/>
                  </a:moveTo>
                  <a:lnTo>
                    <a:pt x="782950" y="2982"/>
                  </a:lnTo>
                  <a:cubicBezTo>
                    <a:pt x="1156386" y="40906"/>
                    <a:pt x="1447800" y="356285"/>
                    <a:pt x="1447800" y="739727"/>
                  </a:cubicBezTo>
                  <a:lnTo>
                    <a:pt x="1446025" y="739727"/>
                  </a:lnTo>
                  <a:lnTo>
                    <a:pt x="1447800" y="744013"/>
                  </a:lnTo>
                  <a:cubicBezTo>
                    <a:pt x="1447800" y="781889"/>
                    <a:pt x="1417096" y="812593"/>
                    <a:pt x="1379220" y="812593"/>
                  </a:cubicBezTo>
                  <a:cubicBezTo>
                    <a:pt x="1341344" y="812593"/>
                    <a:pt x="1310640" y="781889"/>
                    <a:pt x="1310640" y="744013"/>
                  </a:cubicBezTo>
                  <a:lnTo>
                    <a:pt x="1312415" y="739727"/>
                  </a:lnTo>
                  <a:lnTo>
                    <a:pt x="1309234" y="739727"/>
                  </a:lnTo>
                  <a:lnTo>
                    <a:pt x="1309430" y="737778"/>
                  </a:lnTo>
                  <a:cubicBezTo>
                    <a:pt x="1309430" y="445824"/>
                    <a:pt x="1102339" y="202239"/>
                    <a:pt x="827039" y="145904"/>
                  </a:cubicBezTo>
                  <a:lnTo>
                    <a:pt x="723900" y="135507"/>
                  </a:lnTo>
                  <a:lnTo>
                    <a:pt x="723900" y="135508"/>
                  </a:lnTo>
                  <a:lnTo>
                    <a:pt x="620761" y="145905"/>
                  </a:lnTo>
                  <a:cubicBezTo>
                    <a:pt x="345461" y="202240"/>
                    <a:pt x="138370" y="445825"/>
                    <a:pt x="138370" y="737779"/>
                  </a:cubicBezTo>
                  <a:lnTo>
                    <a:pt x="138566" y="739728"/>
                  </a:lnTo>
                  <a:lnTo>
                    <a:pt x="135385" y="739728"/>
                  </a:lnTo>
                  <a:lnTo>
                    <a:pt x="137160" y="744014"/>
                  </a:lnTo>
                  <a:cubicBezTo>
                    <a:pt x="137160" y="781890"/>
                    <a:pt x="106456" y="812594"/>
                    <a:pt x="68580" y="812594"/>
                  </a:cubicBezTo>
                  <a:cubicBezTo>
                    <a:pt x="30704" y="812594"/>
                    <a:pt x="0" y="781890"/>
                    <a:pt x="0" y="744014"/>
                  </a:cubicBezTo>
                  <a:lnTo>
                    <a:pt x="1775" y="739728"/>
                  </a:lnTo>
                  <a:lnTo>
                    <a:pt x="0" y="739728"/>
                  </a:lnTo>
                  <a:cubicBezTo>
                    <a:pt x="0" y="356286"/>
                    <a:pt x="291414" y="40907"/>
                    <a:pt x="664850" y="2983"/>
                  </a:cubicBezTo>
                  <a:lnTo>
                    <a:pt x="7239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5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>
            <a:xfrm>
              <a:off x="3848100" y="2089253"/>
              <a:ext cx="1447800" cy="812594"/>
            </a:xfrm>
            <a:custGeom>
              <a:gdLst>
                <a:gd name="connsiteX0" fmla="*/ 723900 w 1447800"/>
                <a:gd name="connsiteY0" fmla="*/ 0 h 812594"/>
                <a:gd name="connsiteX1" fmla="*/ 782950 w 1447800"/>
                <a:gd name="connsiteY1" fmla="*/ 2982 h 812594"/>
                <a:gd name="connsiteX2" fmla="*/ 1447800 w 1447800"/>
                <a:gd name="connsiteY2" fmla="*/ 739727 h 812594"/>
                <a:gd name="connsiteX3" fmla="*/ 1446025 w 1447800"/>
                <a:gd name="connsiteY3" fmla="*/ 739727 h 812594"/>
                <a:gd name="connsiteX4" fmla="*/ 1447800 w 1447800"/>
                <a:gd name="connsiteY4" fmla="*/ 744013 h 812594"/>
                <a:gd name="connsiteX5" fmla="*/ 1379220 w 1447800"/>
                <a:gd name="connsiteY5" fmla="*/ 812593 h 812594"/>
                <a:gd name="connsiteX6" fmla="*/ 1310640 w 1447800"/>
                <a:gd name="connsiteY6" fmla="*/ 744013 h 812594"/>
                <a:gd name="connsiteX7" fmla="*/ 1312415 w 1447800"/>
                <a:gd name="connsiteY7" fmla="*/ 739727 h 812594"/>
                <a:gd name="connsiteX8" fmla="*/ 1309234 w 1447800"/>
                <a:gd name="connsiteY8" fmla="*/ 739727 h 812594"/>
                <a:gd name="connsiteX9" fmla="*/ 1309430 w 1447800"/>
                <a:gd name="connsiteY9" fmla="*/ 737778 h 812594"/>
                <a:gd name="connsiteX10" fmla="*/ 827039 w 1447800"/>
                <a:gd name="connsiteY10" fmla="*/ 145904 h 812594"/>
                <a:gd name="connsiteX11" fmla="*/ 723900 w 1447800"/>
                <a:gd name="connsiteY11" fmla="*/ 135507 h 812594"/>
                <a:gd name="connsiteX12" fmla="*/ 723900 w 1447800"/>
                <a:gd name="connsiteY12" fmla="*/ 135508 h 812594"/>
                <a:gd name="connsiteX13" fmla="*/ 620761 w 1447800"/>
                <a:gd name="connsiteY13" fmla="*/ 145905 h 812594"/>
                <a:gd name="connsiteX14" fmla="*/ 138370 w 1447800"/>
                <a:gd name="connsiteY14" fmla="*/ 737779 h 812594"/>
                <a:gd name="connsiteX15" fmla="*/ 138566 w 1447800"/>
                <a:gd name="connsiteY15" fmla="*/ 739728 h 812594"/>
                <a:gd name="connsiteX16" fmla="*/ 135385 w 1447800"/>
                <a:gd name="connsiteY16" fmla="*/ 739728 h 812594"/>
                <a:gd name="connsiteX17" fmla="*/ 137160 w 1447800"/>
                <a:gd name="connsiteY17" fmla="*/ 744014 h 812594"/>
                <a:gd name="connsiteX18" fmla="*/ 68580 w 1447800"/>
                <a:gd name="connsiteY18" fmla="*/ 812594 h 812594"/>
                <a:gd name="connsiteX19" fmla="*/ 0 w 1447800"/>
                <a:gd name="connsiteY19" fmla="*/ 744014 h 812594"/>
                <a:gd name="connsiteX20" fmla="*/ 1775 w 1447800"/>
                <a:gd name="connsiteY20" fmla="*/ 739728 h 812594"/>
                <a:gd name="connsiteX21" fmla="*/ 0 w 1447800"/>
                <a:gd name="connsiteY21" fmla="*/ 739728 h 812594"/>
                <a:gd name="connsiteX22" fmla="*/ 664850 w 1447800"/>
                <a:gd name="connsiteY22" fmla="*/ 2983 h 812594"/>
                <a:gd name="connsiteX23" fmla="*/ 723900 w 1447800"/>
                <a:gd name="connsiteY23" fmla="*/ 1 h 812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7800" h="812594">
                  <a:moveTo>
                    <a:pt x="723900" y="0"/>
                  </a:moveTo>
                  <a:lnTo>
                    <a:pt x="782950" y="2982"/>
                  </a:lnTo>
                  <a:cubicBezTo>
                    <a:pt x="1156386" y="40906"/>
                    <a:pt x="1447800" y="356285"/>
                    <a:pt x="1447800" y="739727"/>
                  </a:cubicBezTo>
                  <a:lnTo>
                    <a:pt x="1446025" y="739727"/>
                  </a:lnTo>
                  <a:lnTo>
                    <a:pt x="1447800" y="744013"/>
                  </a:lnTo>
                  <a:cubicBezTo>
                    <a:pt x="1447800" y="781889"/>
                    <a:pt x="1417096" y="812593"/>
                    <a:pt x="1379220" y="812593"/>
                  </a:cubicBezTo>
                  <a:cubicBezTo>
                    <a:pt x="1341344" y="812593"/>
                    <a:pt x="1310640" y="781889"/>
                    <a:pt x="1310640" y="744013"/>
                  </a:cubicBezTo>
                  <a:lnTo>
                    <a:pt x="1312415" y="739727"/>
                  </a:lnTo>
                  <a:lnTo>
                    <a:pt x="1309234" y="739727"/>
                  </a:lnTo>
                  <a:lnTo>
                    <a:pt x="1309430" y="737778"/>
                  </a:lnTo>
                  <a:cubicBezTo>
                    <a:pt x="1309430" y="445824"/>
                    <a:pt x="1102339" y="202239"/>
                    <a:pt x="827039" y="145904"/>
                  </a:cubicBezTo>
                  <a:lnTo>
                    <a:pt x="723900" y="135507"/>
                  </a:lnTo>
                  <a:lnTo>
                    <a:pt x="723900" y="135508"/>
                  </a:lnTo>
                  <a:lnTo>
                    <a:pt x="620761" y="145905"/>
                  </a:lnTo>
                  <a:cubicBezTo>
                    <a:pt x="345461" y="202240"/>
                    <a:pt x="138370" y="445825"/>
                    <a:pt x="138370" y="737779"/>
                  </a:cubicBezTo>
                  <a:lnTo>
                    <a:pt x="138566" y="739728"/>
                  </a:lnTo>
                  <a:lnTo>
                    <a:pt x="135385" y="739728"/>
                  </a:lnTo>
                  <a:lnTo>
                    <a:pt x="137160" y="744014"/>
                  </a:lnTo>
                  <a:cubicBezTo>
                    <a:pt x="137160" y="781890"/>
                    <a:pt x="106456" y="812594"/>
                    <a:pt x="68580" y="812594"/>
                  </a:cubicBezTo>
                  <a:cubicBezTo>
                    <a:pt x="30704" y="812594"/>
                    <a:pt x="0" y="781890"/>
                    <a:pt x="0" y="744014"/>
                  </a:cubicBezTo>
                  <a:lnTo>
                    <a:pt x="1775" y="739728"/>
                  </a:lnTo>
                  <a:lnTo>
                    <a:pt x="0" y="739728"/>
                  </a:lnTo>
                  <a:cubicBezTo>
                    <a:pt x="0" y="356286"/>
                    <a:pt x="291414" y="40907"/>
                    <a:pt x="664850" y="2983"/>
                  </a:cubicBezTo>
                  <a:lnTo>
                    <a:pt x="7239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5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>
            <a:xfrm>
              <a:off x="2530091" y="2089253"/>
              <a:ext cx="1447800" cy="812594"/>
            </a:xfrm>
            <a:custGeom>
              <a:gdLst>
                <a:gd name="connsiteX0" fmla="*/ 723900 w 1447800"/>
                <a:gd name="connsiteY0" fmla="*/ 0 h 812594"/>
                <a:gd name="connsiteX1" fmla="*/ 782950 w 1447800"/>
                <a:gd name="connsiteY1" fmla="*/ 2982 h 812594"/>
                <a:gd name="connsiteX2" fmla="*/ 1447800 w 1447800"/>
                <a:gd name="connsiteY2" fmla="*/ 739727 h 812594"/>
                <a:gd name="connsiteX3" fmla="*/ 1446025 w 1447800"/>
                <a:gd name="connsiteY3" fmla="*/ 739727 h 812594"/>
                <a:gd name="connsiteX4" fmla="*/ 1447800 w 1447800"/>
                <a:gd name="connsiteY4" fmla="*/ 744013 h 812594"/>
                <a:gd name="connsiteX5" fmla="*/ 1379220 w 1447800"/>
                <a:gd name="connsiteY5" fmla="*/ 812593 h 812594"/>
                <a:gd name="connsiteX6" fmla="*/ 1310640 w 1447800"/>
                <a:gd name="connsiteY6" fmla="*/ 744013 h 812594"/>
                <a:gd name="connsiteX7" fmla="*/ 1312415 w 1447800"/>
                <a:gd name="connsiteY7" fmla="*/ 739727 h 812594"/>
                <a:gd name="connsiteX8" fmla="*/ 1309234 w 1447800"/>
                <a:gd name="connsiteY8" fmla="*/ 739727 h 812594"/>
                <a:gd name="connsiteX9" fmla="*/ 1309430 w 1447800"/>
                <a:gd name="connsiteY9" fmla="*/ 737778 h 812594"/>
                <a:gd name="connsiteX10" fmla="*/ 827039 w 1447800"/>
                <a:gd name="connsiteY10" fmla="*/ 145904 h 812594"/>
                <a:gd name="connsiteX11" fmla="*/ 723900 w 1447800"/>
                <a:gd name="connsiteY11" fmla="*/ 135507 h 812594"/>
                <a:gd name="connsiteX12" fmla="*/ 723900 w 1447800"/>
                <a:gd name="connsiteY12" fmla="*/ 135508 h 812594"/>
                <a:gd name="connsiteX13" fmla="*/ 620761 w 1447800"/>
                <a:gd name="connsiteY13" fmla="*/ 145905 h 812594"/>
                <a:gd name="connsiteX14" fmla="*/ 138370 w 1447800"/>
                <a:gd name="connsiteY14" fmla="*/ 737779 h 812594"/>
                <a:gd name="connsiteX15" fmla="*/ 138566 w 1447800"/>
                <a:gd name="connsiteY15" fmla="*/ 739728 h 812594"/>
                <a:gd name="connsiteX16" fmla="*/ 135385 w 1447800"/>
                <a:gd name="connsiteY16" fmla="*/ 739728 h 812594"/>
                <a:gd name="connsiteX17" fmla="*/ 137160 w 1447800"/>
                <a:gd name="connsiteY17" fmla="*/ 744014 h 812594"/>
                <a:gd name="connsiteX18" fmla="*/ 68580 w 1447800"/>
                <a:gd name="connsiteY18" fmla="*/ 812594 h 812594"/>
                <a:gd name="connsiteX19" fmla="*/ 0 w 1447800"/>
                <a:gd name="connsiteY19" fmla="*/ 744014 h 812594"/>
                <a:gd name="connsiteX20" fmla="*/ 1775 w 1447800"/>
                <a:gd name="connsiteY20" fmla="*/ 739728 h 812594"/>
                <a:gd name="connsiteX21" fmla="*/ 0 w 1447800"/>
                <a:gd name="connsiteY21" fmla="*/ 739728 h 812594"/>
                <a:gd name="connsiteX22" fmla="*/ 664850 w 1447800"/>
                <a:gd name="connsiteY22" fmla="*/ 2983 h 812594"/>
                <a:gd name="connsiteX23" fmla="*/ 723900 w 1447800"/>
                <a:gd name="connsiteY23" fmla="*/ 1 h 812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7800" h="812594">
                  <a:moveTo>
                    <a:pt x="723900" y="0"/>
                  </a:moveTo>
                  <a:lnTo>
                    <a:pt x="782950" y="2982"/>
                  </a:lnTo>
                  <a:cubicBezTo>
                    <a:pt x="1156386" y="40906"/>
                    <a:pt x="1447800" y="356285"/>
                    <a:pt x="1447800" y="739727"/>
                  </a:cubicBezTo>
                  <a:lnTo>
                    <a:pt x="1446025" y="739727"/>
                  </a:lnTo>
                  <a:lnTo>
                    <a:pt x="1447800" y="744013"/>
                  </a:lnTo>
                  <a:cubicBezTo>
                    <a:pt x="1447800" y="781889"/>
                    <a:pt x="1417096" y="812593"/>
                    <a:pt x="1379220" y="812593"/>
                  </a:cubicBezTo>
                  <a:cubicBezTo>
                    <a:pt x="1341344" y="812593"/>
                    <a:pt x="1310640" y="781889"/>
                    <a:pt x="1310640" y="744013"/>
                  </a:cubicBezTo>
                  <a:lnTo>
                    <a:pt x="1312415" y="739727"/>
                  </a:lnTo>
                  <a:lnTo>
                    <a:pt x="1309234" y="739727"/>
                  </a:lnTo>
                  <a:lnTo>
                    <a:pt x="1309430" y="737778"/>
                  </a:lnTo>
                  <a:cubicBezTo>
                    <a:pt x="1309430" y="445824"/>
                    <a:pt x="1102339" y="202239"/>
                    <a:pt x="827039" y="145904"/>
                  </a:cubicBezTo>
                  <a:lnTo>
                    <a:pt x="723900" y="135507"/>
                  </a:lnTo>
                  <a:lnTo>
                    <a:pt x="723900" y="135508"/>
                  </a:lnTo>
                  <a:lnTo>
                    <a:pt x="620761" y="145905"/>
                  </a:lnTo>
                  <a:cubicBezTo>
                    <a:pt x="345461" y="202240"/>
                    <a:pt x="138370" y="445825"/>
                    <a:pt x="138370" y="737779"/>
                  </a:cubicBezTo>
                  <a:lnTo>
                    <a:pt x="138566" y="739728"/>
                  </a:lnTo>
                  <a:lnTo>
                    <a:pt x="135385" y="739728"/>
                  </a:lnTo>
                  <a:lnTo>
                    <a:pt x="137160" y="744014"/>
                  </a:lnTo>
                  <a:cubicBezTo>
                    <a:pt x="137160" y="781890"/>
                    <a:pt x="106456" y="812594"/>
                    <a:pt x="68580" y="812594"/>
                  </a:cubicBezTo>
                  <a:cubicBezTo>
                    <a:pt x="30704" y="812594"/>
                    <a:pt x="0" y="781890"/>
                    <a:pt x="0" y="744014"/>
                  </a:cubicBezTo>
                  <a:lnTo>
                    <a:pt x="1775" y="739728"/>
                  </a:lnTo>
                  <a:lnTo>
                    <a:pt x="0" y="739728"/>
                  </a:lnTo>
                  <a:cubicBezTo>
                    <a:pt x="0" y="356286"/>
                    <a:pt x="291414" y="40907"/>
                    <a:pt x="664850" y="2983"/>
                  </a:cubicBezTo>
                  <a:lnTo>
                    <a:pt x="7239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5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>
            <a:xfrm>
              <a:off x="1212082" y="2089253"/>
              <a:ext cx="1447800" cy="812594"/>
            </a:xfrm>
            <a:custGeom>
              <a:gdLst>
                <a:gd name="connsiteX0" fmla="*/ 723900 w 1447800"/>
                <a:gd name="connsiteY0" fmla="*/ 0 h 812594"/>
                <a:gd name="connsiteX1" fmla="*/ 782950 w 1447800"/>
                <a:gd name="connsiteY1" fmla="*/ 2982 h 812594"/>
                <a:gd name="connsiteX2" fmla="*/ 1447800 w 1447800"/>
                <a:gd name="connsiteY2" fmla="*/ 739727 h 812594"/>
                <a:gd name="connsiteX3" fmla="*/ 1446025 w 1447800"/>
                <a:gd name="connsiteY3" fmla="*/ 739727 h 812594"/>
                <a:gd name="connsiteX4" fmla="*/ 1447800 w 1447800"/>
                <a:gd name="connsiteY4" fmla="*/ 744013 h 812594"/>
                <a:gd name="connsiteX5" fmla="*/ 1379220 w 1447800"/>
                <a:gd name="connsiteY5" fmla="*/ 812593 h 812594"/>
                <a:gd name="connsiteX6" fmla="*/ 1310640 w 1447800"/>
                <a:gd name="connsiteY6" fmla="*/ 744013 h 812594"/>
                <a:gd name="connsiteX7" fmla="*/ 1312415 w 1447800"/>
                <a:gd name="connsiteY7" fmla="*/ 739727 h 812594"/>
                <a:gd name="connsiteX8" fmla="*/ 1309234 w 1447800"/>
                <a:gd name="connsiteY8" fmla="*/ 739727 h 812594"/>
                <a:gd name="connsiteX9" fmla="*/ 1309430 w 1447800"/>
                <a:gd name="connsiteY9" fmla="*/ 737778 h 812594"/>
                <a:gd name="connsiteX10" fmla="*/ 827039 w 1447800"/>
                <a:gd name="connsiteY10" fmla="*/ 145904 h 812594"/>
                <a:gd name="connsiteX11" fmla="*/ 723900 w 1447800"/>
                <a:gd name="connsiteY11" fmla="*/ 135507 h 812594"/>
                <a:gd name="connsiteX12" fmla="*/ 723900 w 1447800"/>
                <a:gd name="connsiteY12" fmla="*/ 135508 h 812594"/>
                <a:gd name="connsiteX13" fmla="*/ 620761 w 1447800"/>
                <a:gd name="connsiteY13" fmla="*/ 145905 h 812594"/>
                <a:gd name="connsiteX14" fmla="*/ 138370 w 1447800"/>
                <a:gd name="connsiteY14" fmla="*/ 737779 h 812594"/>
                <a:gd name="connsiteX15" fmla="*/ 138566 w 1447800"/>
                <a:gd name="connsiteY15" fmla="*/ 739728 h 812594"/>
                <a:gd name="connsiteX16" fmla="*/ 135385 w 1447800"/>
                <a:gd name="connsiteY16" fmla="*/ 739728 h 812594"/>
                <a:gd name="connsiteX17" fmla="*/ 137160 w 1447800"/>
                <a:gd name="connsiteY17" fmla="*/ 744014 h 812594"/>
                <a:gd name="connsiteX18" fmla="*/ 68580 w 1447800"/>
                <a:gd name="connsiteY18" fmla="*/ 812594 h 812594"/>
                <a:gd name="connsiteX19" fmla="*/ 0 w 1447800"/>
                <a:gd name="connsiteY19" fmla="*/ 744014 h 812594"/>
                <a:gd name="connsiteX20" fmla="*/ 1775 w 1447800"/>
                <a:gd name="connsiteY20" fmla="*/ 739728 h 812594"/>
                <a:gd name="connsiteX21" fmla="*/ 0 w 1447800"/>
                <a:gd name="connsiteY21" fmla="*/ 739728 h 812594"/>
                <a:gd name="connsiteX22" fmla="*/ 664850 w 1447800"/>
                <a:gd name="connsiteY22" fmla="*/ 2983 h 812594"/>
                <a:gd name="connsiteX23" fmla="*/ 723900 w 1447800"/>
                <a:gd name="connsiteY23" fmla="*/ 1 h 812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7800" h="812594">
                  <a:moveTo>
                    <a:pt x="723900" y="0"/>
                  </a:moveTo>
                  <a:lnTo>
                    <a:pt x="782950" y="2982"/>
                  </a:lnTo>
                  <a:cubicBezTo>
                    <a:pt x="1156386" y="40906"/>
                    <a:pt x="1447800" y="356285"/>
                    <a:pt x="1447800" y="739727"/>
                  </a:cubicBezTo>
                  <a:lnTo>
                    <a:pt x="1446025" y="739727"/>
                  </a:lnTo>
                  <a:lnTo>
                    <a:pt x="1447800" y="744013"/>
                  </a:lnTo>
                  <a:cubicBezTo>
                    <a:pt x="1447800" y="781889"/>
                    <a:pt x="1417096" y="812593"/>
                    <a:pt x="1379220" y="812593"/>
                  </a:cubicBezTo>
                  <a:cubicBezTo>
                    <a:pt x="1341344" y="812593"/>
                    <a:pt x="1310640" y="781889"/>
                    <a:pt x="1310640" y="744013"/>
                  </a:cubicBezTo>
                  <a:lnTo>
                    <a:pt x="1312415" y="739727"/>
                  </a:lnTo>
                  <a:lnTo>
                    <a:pt x="1309234" y="739727"/>
                  </a:lnTo>
                  <a:lnTo>
                    <a:pt x="1309430" y="737778"/>
                  </a:lnTo>
                  <a:cubicBezTo>
                    <a:pt x="1309430" y="445824"/>
                    <a:pt x="1102339" y="202239"/>
                    <a:pt x="827039" y="145904"/>
                  </a:cubicBezTo>
                  <a:lnTo>
                    <a:pt x="723900" y="135507"/>
                  </a:lnTo>
                  <a:lnTo>
                    <a:pt x="723900" y="135508"/>
                  </a:lnTo>
                  <a:lnTo>
                    <a:pt x="620761" y="145905"/>
                  </a:lnTo>
                  <a:cubicBezTo>
                    <a:pt x="345461" y="202240"/>
                    <a:pt x="138370" y="445825"/>
                    <a:pt x="138370" y="737779"/>
                  </a:cubicBezTo>
                  <a:lnTo>
                    <a:pt x="138566" y="739728"/>
                  </a:lnTo>
                  <a:lnTo>
                    <a:pt x="135385" y="739728"/>
                  </a:lnTo>
                  <a:lnTo>
                    <a:pt x="137160" y="744014"/>
                  </a:lnTo>
                  <a:cubicBezTo>
                    <a:pt x="137160" y="781890"/>
                    <a:pt x="106456" y="812594"/>
                    <a:pt x="68580" y="812594"/>
                  </a:cubicBezTo>
                  <a:cubicBezTo>
                    <a:pt x="30704" y="812594"/>
                    <a:pt x="0" y="781890"/>
                    <a:pt x="0" y="744014"/>
                  </a:cubicBezTo>
                  <a:lnTo>
                    <a:pt x="1775" y="739728"/>
                  </a:lnTo>
                  <a:lnTo>
                    <a:pt x="0" y="739728"/>
                  </a:lnTo>
                  <a:cubicBezTo>
                    <a:pt x="0" y="356286"/>
                    <a:pt x="291414" y="40907"/>
                    <a:pt x="664850" y="2983"/>
                  </a:cubicBezTo>
                  <a:lnTo>
                    <a:pt x="723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5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Oval 20"/>
          <p:cNvSpPr>
            <a:spLocks noChangeAspect="1"/>
          </p:cNvSpPr>
          <p:nvPr/>
        </p:nvSpPr>
        <p:spPr>
          <a:xfrm>
            <a:off x="2871346" y="2395763"/>
            <a:ext cx="818327" cy="83270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7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01</a:t>
            </a:r>
            <a:endParaRPr lang="en-US" sz="277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986874" y="2395763"/>
            <a:ext cx="818327" cy="8327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7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02</a:t>
            </a:r>
            <a:endParaRPr lang="en-US" sz="277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210616" y="2395763"/>
            <a:ext cx="818327" cy="83270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7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02</a:t>
            </a:r>
            <a:endParaRPr lang="en-US" sz="277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9295706" y="2395763"/>
            <a:ext cx="818327" cy="8327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7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02</a:t>
            </a:r>
            <a:endParaRPr lang="en-US" sz="277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75820" y="3335002"/>
            <a:ext cx="119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altLang="zh-CN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06567" y="3335002"/>
            <a:ext cx="119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altLang="zh-CN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30309" y="3335002"/>
            <a:ext cx="119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altLang="zh-CN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15398" y="3335002"/>
            <a:ext cx="119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altLang="zh-CN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 Placeholder 7"/>
          <p:cNvSpPr txBox="1"/>
          <p:nvPr/>
        </p:nvSpPr>
        <p:spPr>
          <a:xfrm>
            <a:off x="2871347" y="4239156"/>
            <a:ext cx="1751640" cy="399277"/>
          </a:xfrm>
          <a:prstGeom prst="rect">
            <a:avLst/>
          </a:prstGeom>
        </p:spPr>
        <p:txBody>
          <a:bodyPr vert="horz" lIns="0" tIns="103884" rIns="0" bIns="103884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2"/>
          <p:cNvSpPr txBox="1"/>
          <p:nvPr/>
        </p:nvSpPr>
        <p:spPr>
          <a:xfrm>
            <a:off x="2871347" y="4606374"/>
            <a:ext cx="3189406" cy="39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Rounded Rectangle 11"/>
          <p:cNvSpPr>
            <a:spLocks noChangeAspect="1"/>
          </p:cNvSpPr>
          <p:nvPr/>
        </p:nvSpPr>
        <p:spPr>
          <a:xfrm>
            <a:off x="1963737" y="4254245"/>
            <a:ext cx="759275" cy="76001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 Placeholder 7"/>
          <p:cNvSpPr txBox="1"/>
          <p:nvPr/>
        </p:nvSpPr>
        <p:spPr>
          <a:xfrm>
            <a:off x="2024618" y="4350515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ct val="0"/>
              </a:spcAft>
            </a:pPr>
            <a:r>
              <a:rPr lang="es-ES_tradnl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s-ES_tradnl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 Placeholder 7"/>
          <p:cNvSpPr txBox="1"/>
          <p:nvPr/>
        </p:nvSpPr>
        <p:spPr>
          <a:xfrm>
            <a:off x="7874610" y="4254245"/>
            <a:ext cx="1579101" cy="399277"/>
          </a:xfrm>
          <a:prstGeom prst="rect">
            <a:avLst/>
          </a:prstGeom>
        </p:spPr>
        <p:txBody>
          <a:bodyPr vert="horz" lIns="0" tIns="103884" rIns="0" bIns="103884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 Placeholder 2"/>
          <p:cNvSpPr txBox="1"/>
          <p:nvPr/>
        </p:nvSpPr>
        <p:spPr>
          <a:xfrm>
            <a:off x="7874610" y="4621464"/>
            <a:ext cx="2875245" cy="39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Rounded Rectangle 23"/>
          <p:cNvSpPr>
            <a:spLocks noChangeAspect="1"/>
          </p:cNvSpPr>
          <p:nvPr/>
        </p:nvSpPr>
        <p:spPr>
          <a:xfrm>
            <a:off x="6973280" y="4269334"/>
            <a:ext cx="759275" cy="76001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 Placeholder 7"/>
          <p:cNvSpPr txBox="1"/>
          <p:nvPr/>
        </p:nvSpPr>
        <p:spPr>
          <a:xfrm>
            <a:off x="7034161" y="4365604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ct val="0"/>
              </a:spcAft>
            </a:pPr>
            <a:r>
              <a:rPr lang="es-ES_tradnl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s-ES_tradnl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 Placeholder 7"/>
          <p:cNvSpPr txBox="1"/>
          <p:nvPr/>
        </p:nvSpPr>
        <p:spPr>
          <a:xfrm>
            <a:off x="2920466" y="5558333"/>
            <a:ext cx="1751640" cy="399277"/>
          </a:xfrm>
          <a:prstGeom prst="rect">
            <a:avLst/>
          </a:prstGeom>
        </p:spPr>
        <p:txBody>
          <a:bodyPr vert="horz" lIns="0" tIns="103884" rIns="0" bIns="103884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 Placeholder 2"/>
          <p:cNvSpPr txBox="1"/>
          <p:nvPr/>
        </p:nvSpPr>
        <p:spPr>
          <a:xfrm>
            <a:off x="2920466" y="5925551"/>
            <a:ext cx="3189406" cy="39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Rounded Rectangle 27"/>
          <p:cNvSpPr>
            <a:spLocks noChangeAspect="1"/>
          </p:cNvSpPr>
          <p:nvPr/>
        </p:nvSpPr>
        <p:spPr>
          <a:xfrm>
            <a:off x="2024619" y="5573422"/>
            <a:ext cx="759275" cy="76001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 Placeholder 7"/>
          <p:cNvSpPr txBox="1"/>
          <p:nvPr/>
        </p:nvSpPr>
        <p:spPr>
          <a:xfrm>
            <a:off x="2085499" y="5669691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ct val="0"/>
              </a:spcAft>
            </a:pPr>
            <a:r>
              <a:rPr lang="es-ES_tradnl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s-ES_tradnl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7874610" y="5573422"/>
            <a:ext cx="1579101" cy="399277"/>
          </a:xfrm>
          <a:prstGeom prst="rect">
            <a:avLst/>
          </a:prstGeom>
        </p:spPr>
        <p:txBody>
          <a:bodyPr vert="horz" lIns="0" tIns="103884" rIns="0" bIns="103884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 Placeholder 2"/>
          <p:cNvSpPr txBox="1"/>
          <p:nvPr/>
        </p:nvSpPr>
        <p:spPr>
          <a:xfrm>
            <a:off x="7874610" y="5940640"/>
            <a:ext cx="2875245" cy="39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Rounded Rectangle 16"/>
          <p:cNvSpPr>
            <a:spLocks noChangeAspect="1"/>
          </p:cNvSpPr>
          <p:nvPr/>
        </p:nvSpPr>
        <p:spPr>
          <a:xfrm>
            <a:off x="6978764" y="5588511"/>
            <a:ext cx="759275" cy="76001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 Placeholder 7"/>
          <p:cNvSpPr txBox="1"/>
          <p:nvPr/>
        </p:nvSpPr>
        <p:spPr>
          <a:xfrm>
            <a:off x="7039645" y="5684780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ct val="0"/>
              </a:spcAft>
            </a:pPr>
            <a:r>
              <a:rPr lang="es-ES_tradnl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s-ES_tradnl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46" name="矩形 45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build="p"/>
      <p:bldP spid="30" grpId="0" build="p"/>
      <p:bldP spid="31" grpId="0" animBg="1"/>
      <p:bldP spid="32" grpId="0" build="p"/>
      <p:bldP spid="33" grpId="0" build="p"/>
      <p:bldP spid="34" grpId="0" build="p"/>
      <p:bldP spid="35" grpId="0" animBg="1"/>
      <p:bldP spid="36" grpId="0" build="p"/>
      <p:bldP spid="37" grpId="0" build="p"/>
      <p:bldP spid="38" grpId="0" build="p"/>
      <p:bldP spid="39" grpId="0" animBg="1"/>
      <p:bldP spid="40" grpId="0" build="p"/>
      <p:bldP spid="41" grpId="0" build="p"/>
      <p:bldP spid="42" grpId="0" build="p"/>
      <p:bldP spid="43" grpId="0" animBg="1"/>
      <p:bldP spid="4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7" name="Rectangle 7"/>
          <p:cNvSpPr/>
          <p:nvPr/>
        </p:nvSpPr>
        <p:spPr>
          <a:xfrm>
            <a:off x="4708028" y="1084933"/>
            <a:ext cx="8150370" cy="6147717"/>
          </a:xfrm>
          <a:custGeom>
            <a:gdLst>
              <a:gd name="connsiteX0" fmla="*/ 0 w 7664245"/>
              <a:gd name="connsiteY0" fmla="*/ 0 h 6858000"/>
              <a:gd name="connsiteX1" fmla="*/ 7664245 w 7664245"/>
              <a:gd name="connsiteY1" fmla="*/ 0 h 6858000"/>
              <a:gd name="connsiteX2" fmla="*/ 7664245 w 7664245"/>
              <a:gd name="connsiteY2" fmla="*/ 6858000 h 6858000"/>
              <a:gd name="connsiteX3" fmla="*/ 0 w 7664245"/>
              <a:gd name="connsiteY3" fmla="*/ 6858000 h 6858000"/>
              <a:gd name="connsiteX4" fmla="*/ 0 w 7664245"/>
              <a:gd name="connsiteY4" fmla="*/ 0 h 6858000"/>
              <a:gd name="connsiteX0-1" fmla="*/ 3657600 w 7664245"/>
              <a:gd name="connsiteY0-2" fmla="*/ 0 h 6858000"/>
              <a:gd name="connsiteX1-3" fmla="*/ 7664245 w 7664245"/>
              <a:gd name="connsiteY1-4" fmla="*/ 0 h 6858000"/>
              <a:gd name="connsiteX2-5" fmla="*/ 7664245 w 7664245"/>
              <a:gd name="connsiteY2-6" fmla="*/ 6858000 h 6858000"/>
              <a:gd name="connsiteX3-7" fmla="*/ 0 w 7664245"/>
              <a:gd name="connsiteY3-8" fmla="*/ 6858000 h 6858000"/>
              <a:gd name="connsiteX4-9" fmla="*/ 3657600 w 7664245"/>
              <a:gd name="connsiteY4-10" fmla="*/ 0 h 685800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64245" h="6858000">
                <a:moveTo>
                  <a:pt x="3657600" y="0"/>
                </a:moveTo>
                <a:lnTo>
                  <a:pt x="7664245" y="0"/>
                </a:lnTo>
                <a:lnTo>
                  <a:pt x="7664245" y="6858000"/>
                </a:lnTo>
                <a:lnTo>
                  <a:pt x="0" y="6858000"/>
                </a:lnTo>
                <a:lnTo>
                  <a:pt x="365760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Pentagon 25"/>
          <p:cNvSpPr/>
          <p:nvPr/>
        </p:nvSpPr>
        <p:spPr>
          <a:xfrm>
            <a:off x="486027" y="2485156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1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en-GB" sz="211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Rectangle 26"/>
          <p:cNvSpPr/>
          <p:nvPr/>
        </p:nvSpPr>
        <p:spPr>
          <a:xfrm>
            <a:off x="1182611" y="2494782"/>
            <a:ext cx="3925222" cy="374377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0" name="Pentagon 33"/>
          <p:cNvSpPr/>
          <p:nvPr/>
        </p:nvSpPr>
        <p:spPr>
          <a:xfrm>
            <a:off x="486027" y="3424324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1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en-GB" sz="211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1" name="Rectangle 34"/>
          <p:cNvSpPr/>
          <p:nvPr/>
        </p:nvSpPr>
        <p:spPr>
          <a:xfrm>
            <a:off x="1182611" y="3433949"/>
            <a:ext cx="3469536" cy="374377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2" name="Pentagon 36"/>
          <p:cNvSpPr/>
          <p:nvPr/>
        </p:nvSpPr>
        <p:spPr>
          <a:xfrm>
            <a:off x="486027" y="4350173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1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en-GB" sz="211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 37"/>
          <p:cNvSpPr/>
          <p:nvPr/>
        </p:nvSpPr>
        <p:spPr>
          <a:xfrm>
            <a:off x="1182613" y="4359797"/>
            <a:ext cx="3304846" cy="374377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4" name="Pentagon 39"/>
          <p:cNvSpPr/>
          <p:nvPr/>
        </p:nvSpPr>
        <p:spPr>
          <a:xfrm>
            <a:off x="486027" y="5318885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1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  <a:endParaRPr lang="en-GB" sz="211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Rectangle 40"/>
          <p:cNvSpPr/>
          <p:nvPr/>
        </p:nvSpPr>
        <p:spPr>
          <a:xfrm>
            <a:off x="1182612" y="5328511"/>
            <a:ext cx="3014515" cy="374377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6" name="Group 3"/>
          <p:cNvGrpSpPr/>
          <p:nvPr/>
        </p:nvGrpSpPr>
        <p:grpSpPr>
          <a:xfrm>
            <a:off x="5718529" y="2914229"/>
            <a:ext cx="2222628" cy="964353"/>
            <a:chOff x="5621315" y="2514600"/>
            <a:chExt cx="2107496" cy="914400"/>
          </a:xfrm>
        </p:grpSpPr>
        <p:sp>
          <p:nvSpPr>
            <p:cNvPr id="147" name="Parallelogram 14"/>
            <p:cNvSpPr/>
            <p:nvPr/>
          </p:nvSpPr>
          <p:spPr>
            <a:xfrm>
              <a:off x="5621315" y="251460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8" name="AutoShape 59"/>
            <p:cNvSpPr/>
            <p:nvPr/>
          </p:nvSpPr>
          <p:spPr bwMode="auto">
            <a:xfrm>
              <a:off x="6442494" y="2777487"/>
              <a:ext cx="465138" cy="464344"/>
            </a:xfrm>
            <a:custGeom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241300" hangingPunct="0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sym typeface="Gill Sans" charset="0"/>
              </a:endParaRPr>
            </a:p>
          </p:txBody>
        </p:sp>
      </p:grpSp>
      <p:grpSp>
        <p:nvGrpSpPr>
          <p:cNvPr id="149" name="Group 1"/>
          <p:cNvGrpSpPr/>
          <p:nvPr/>
        </p:nvGrpSpPr>
        <p:grpSpPr>
          <a:xfrm>
            <a:off x="6288848" y="1644154"/>
            <a:ext cx="2222628" cy="964353"/>
            <a:chOff x="6162090" y="1310315"/>
            <a:chExt cx="2107496" cy="914400"/>
          </a:xfrm>
        </p:grpSpPr>
        <p:sp>
          <p:nvSpPr>
            <p:cNvPr id="150" name="Parallelogram 13"/>
            <p:cNvSpPr/>
            <p:nvPr/>
          </p:nvSpPr>
          <p:spPr>
            <a:xfrm>
              <a:off x="6162090" y="131031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1" name="Group 42"/>
            <p:cNvGrpSpPr/>
            <p:nvPr/>
          </p:nvGrpSpPr>
          <p:grpSpPr>
            <a:xfrm>
              <a:off x="6983269" y="1549630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152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300" hangingPunct="0"/>
                <a:endParaRPr lang="en-US" sz="1545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3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300" hangingPunct="0"/>
                <a:endParaRPr lang="en-US" sz="1545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4" name="Group 5"/>
          <p:cNvGrpSpPr/>
          <p:nvPr/>
        </p:nvGrpSpPr>
        <p:grpSpPr>
          <a:xfrm>
            <a:off x="4487459" y="5454379"/>
            <a:ext cx="2222628" cy="964353"/>
            <a:chOff x="4454013" y="4923170"/>
            <a:chExt cx="2107496" cy="914400"/>
          </a:xfrm>
        </p:grpSpPr>
        <p:sp>
          <p:nvSpPr>
            <p:cNvPr id="155" name="Parallelogram 16"/>
            <p:cNvSpPr/>
            <p:nvPr/>
          </p:nvSpPr>
          <p:spPr>
            <a:xfrm>
              <a:off x="4454013" y="492317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6" name="Group 45"/>
            <p:cNvGrpSpPr/>
            <p:nvPr/>
          </p:nvGrpSpPr>
          <p:grpSpPr>
            <a:xfrm>
              <a:off x="5348217" y="5147801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57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300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  <p:sp>
            <p:nvSpPr>
              <p:cNvPr id="158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300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</p:grpSp>
      </p:grpSp>
      <p:grpSp>
        <p:nvGrpSpPr>
          <p:cNvPr id="159" name="Group 4"/>
          <p:cNvGrpSpPr/>
          <p:nvPr/>
        </p:nvGrpSpPr>
        <p:grpSpPr>
          <a:xfrm>
            <a:off x="5107833" y="4184304"/>
            <a:ext cx="2222628" cy="964353"/>
            <a:chOff x="5042252" y="3718885"/>
            <a:chExt cx="2107496" cy="914400"/>
          </a:xfrm>
        </p:grpSpPr>
        <p:sp>
          <p:nvSpPr>
            <p:cNvPr id="160" name="Parallelogram 15"/>
            <p:cNvSpPr/>
            <p:nvPr/>
          </p:nvSpPr>
          <p:spPr>
            <a:xfrm>
              <a:off x="5042252" y="371888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1" name="Group 48"/>
            <p:cNvGrpSpPr/>
            <p:nvPr/>
          </p:nvGrpSpPr>
          <p:grpSpPr>
            <a:xfrm>
              <a:off x="5863431" y="3980425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62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300" hangingPunct="0"/>
                <a:endParaRPr lang="en-US" sz="1545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3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300" hangingPunct="0"/>
                <a:endParaRPr lang="en-US" sz="1545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4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300" hangingPunct="0"/>
                <a:endParaRPr lang="en-US" sz="1545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0" name="TextBox 13"/>
          <p:cNvSpPr txBox="1"/>
          <p:nvPr/>
        </p:nvSpPr>
        <p:spPr>
          <a:xfrm>
            <a:off x="1098577" y="558009"/>
            <a:ext cx="2162192" cy="108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703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目录</a:t>
            </a:r>
            <a:endParaRPr lang="zh-CN" altLang="en-US" sz="703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26730" y="1651820"/>
            <a:ext cx="3070397" cy="113131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/>
      <p:bldP spid="140" grpId="0" animBg="1"/>
      <p:bldP spid="141" grpId="0"/>
      <p:bldP spid="142" grpId="0" animBg="1"/>
      <p:bldP spid="143" grpId="0"/>
      <p:bldP spid="144" grpId="0" animBg="1"/>
      <p:bldP spid="145" grpId="0"/>
      <p:bldP spid="30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0" name="Group 19"/>
          <p:cNvGrpSpPr/>
          <p:nvPr/>
        </p:nvGrpSpPr>
        <p:grpSpPr>
          <a:xfrm>
            <a:off x="2086907" y="2680575"/>
            <a:ext cx="8801996" cy="1324080"/>
            <a:chOff x="1212082" y="2089253"/>
            <a:chExt cx="5401827" cy="812594"/>
          </a:xfrm>
        </p:grpSpPr>
        <p:sp>
          <p:nvSpPr>
            <p:cNvPr id="16" name="Freeform 15"/>
            <p:cNvSpPr>
              <a:spLocks noChangeAspect="1"/>
            </p:cNvSpPr>
            <p:nvPr/>
          </p:nvSpPr>
          <p:spPr>
            <a:xfrm>
              <a:off x="5166109" y="2089253"/>
              <a:ext cx="1447800" cy="812594"/>
            </a:xfrm>
            <a:custGeom>
              <a:gdLst>
                <a:gd name="connsiteX0" fmla="*/ 723900 w 1447800"/>
                <a:gd name="connsiteY0" fmla="*/ 0 h 812594"/>
                <a:gd name="connsiteX1" fmla="*/ 782950 w 1447800"/>
                <a:gd name="connsiteY1" fmla="*/ 2982 h 812594"/>
                <a:gd name="connsiteX2" fmla="*/ 1447800 w 1447800"/>
                <a:gd name="connsiteY2" fmla="*/ 739727 h 812594"/>
                <a:gd name="connsiteX3" fmla="*/ 1446025 w 1447800"/>
                <a:gd name="connsiteY3" fmla="*/ 739727 h 812594"/>
                <a:gd name="connsiteX4" fmla="*/ 1447800 w 1447800"/>
                <a:gd name="connsiteY4" fmla="*/ 744013 h 812594"/>
                <a:gd name="connsiteX5" fmla="*/ 1379220 w 1447800"/>
                <a:gd name="connsiteY5" fmla="*/ 812593 h 812594"/>
                <a:gd name="connsiteX6" fmla="*/ 1310640 w 1447800"/>
                <a:gd name="connsiteY6" fmla="*/ 744013 h 812594"/>
                <a:gd name="connsiteX7" fmla="*/ 1312415 w 1447800"/>
                <a:gd name="connsiteY7" fmla="*/ 739727 h 812594"/>
                <a:gd name="connsiteX8" fmla="*/ 1309234 w 1447800"/>
                <a:gd name="connsiteY8" fmla="*/ 739727 h 812594"/>
                <a:gd name="connsiteX9" fmla="*/ 1309430 w 1447800"/>
                <a:gd name="connsiteY9" fmla="*/ 737778 h 812594"/>
                <a:gd name="connsiteX10" fmla="*/ 827039 w 1447800"/>
                <a:gd name="connsiteY10" fmla="*/ 145904 h 812594"/>
                <a:gd name="connsiteX11" fmla="*/ 723900 w 1447800"/>
                <a:gd name="connsiteY11" fmla="*/ 135507 h 812594"/>
                <a:gd name="connsiteX12" fmla="*/ 723900 w 1447800"/>
                <a:gd name="connsiteY12" fmla="*/ 135508 h 812594"/>
                <a:gd name="connsiteX13" fmla="*/ 620761 w 1447800"/>
                <a:gd name="connsiteY13" fmla="*/ 145905 h 812594"/>
                <a:gd name="connsiteX14" fmla="*/ 138370 w 1447800"/>
                <a:gd name="connsiteY14" fmla="*/ 737779 h 812594"/>
                <a:gd name="connsiteX15" fmla="*/ 138566 w 1447800"/>
                <a:gd name="connsiteY15" fmla="*/ 739728 h 812594"/>
                <a:gd name="connsiteX16" fmla="*/ 135385 w 1447800"/>
                <a:gd name="connsiteY16" fmla="*/ 739728 h 812594"/>
                <a:gd name="connsiteX17" fmla="*/ 137160 w 1447800"/>
                <a:gd name="connsiteY17" fmla="*/ 744014 h 812594"/>
                <a:gd name="connsiteX18" fmla="*/ 68580 w 1447800"/>
                <a:gd name="connsiteY18" fmla="*/ 812594 h 812594"/>
                <a:gd name="connsiteX19" fmla="*/ 0 w 1447800"/>
                <a:gd name="connsiteY19" fmla="*/ 744014 h 812594"/>
                <a:gd name="connsiteX20" fmla="*/ 1775 w 1447800"/>
                <a:gd name="connsiteY20" fmla="*/ 739728 h 812594"/>
                <a:gd name="connsiteX21" fmla="*/ 0 w 1447800"/>
                <a:gd name="connsiteY21" fmla="*/ 739728 h 812594"/>
                <a:gd name="connsiteX22" fmla="*/ 664850 w 1447800"/>
                <a:gd name="connsiteY22" fmla="*/ 2983 h 812594"/>
                <a:gd name="connsiteX23" fmla="*/ 723900 w 1447800"/>
                <a:gd name="connsiteY23" fmla="*/ 1 h 812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7800" h="812594">
                  <a:moveTo>
                    <a:pt x="723900" y="0"/>
                  </a:moveTo>
                  <a:lnTo>
                    <a:pt x="782950" y="2982"/>
                  </a:lnTo>
                  <a:cubicBezTo>
                    <a:pt x="1156386" y="40906"/>
                    <a:pt x="1447800" y="356285"/>
                    <a:pt x="1447800" y="739727"/>
                  </a:cubicBezTo>
                  <a:lnTo>
                    <a:pt x="1446025" y="739727"/>
                  </a:lnTo>
                  <a:lnTo>
                    <a:pt x="1447800" y="744013"/>
                  </a:lnTo>
                  <a:cubicBezTo>
                    <a:pt x="1447800" y="781889"/>
                    <a:pt x="1417096" y="812593"/>
                    <a:pt x="1379220" y="812593"/>
                  </a:cubicBezTo>
                  <a:cubicBezTo>
                    <a:pt x="1341344" y="812593"/>
                    <a:pt x="1310640" y="781889"/>
                    <a:pt x="1310640" y="744013"/>
                  </a:cubicBezTo>
                  <a:lnTo>
                    <a:pt x="1312415" y="739727"/>
                  </a:lnTo>
                  <a:lnTo>
                    <a:pt x="1309234" y="739727"/>
                  </a:lnTo>
                  <a:lnTo>
                    <a:pt x="1309430" y="737778"/>
                  </a:lnTo>
                  <a:cubicBezTo>
                    <a:pt x="1309430" y="445824"/>
                    <a:pt x="1102339" y="202239"/>
                    <a:pt x="827039" y="145904"/>
                  </a:cubicBezTo>
                  <a:lnTo>
                    <a:pt x="723900" y="135507"/>
                  </a:lnTo>
                  <a:lnTo>
                    <a:pt x="723900" y="135508"/>
                  </a:lnTo>
                  <a:lnTo>
                    <a:pt x="620761" y="145905"/>
                  </a:lnTo>
                  <a:cubicBezTo>
                    <a:pt x="345461" y="202240"/>
                    <a:pt x="138370" y="445825"/>
                    <a:pt x="138370" y="737779"/>
                  </a:cubicBezTo>
                  <a:lnTo>
                    <a:pt x="138566" y="739728"/>
                  </a:lnTo>
                  <a:lnTo>
                    <a:pt x="135385" y="739728"/>
                  </a:lnTo>
                  <a:lnTo>
                    <a:pt x="137160" y="744014"/>
                  </a:lnTo>
                  <a:cubicBezTo>
                    <a:pt x="137160" y="781890"/>
                    <a:pt x="106456" y="812594"/>
                    <a:pt x="68580" y="812594"/>
                  </a:cubicBezTo>
                  <a:cubicBezTo>
                    <a:pt x="30704" y="812594"/>
                    <a:pt x="0" y="781890"/>
                    <a:pt x="0" y="744014"/>
                  </a:cubicBezTo>
                  <a:lnTo>
                    <a:pt x="1775" y="739728"/>
                  </a:lnTo>
                  <a:lnTo>
                    <a:pt x="0" y="739728"/>
                  </a:lnTo>
                  <a:cubicBezTo>
                    <a:pt x="0" y="356286"/>
                    <a:pt x="291414" y="40907"/>
                    <a:pt x="664850" y="2983"/>
                  </a:cubicBezTo>
                  <a:lnTo>
                    <a:pt x="7239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5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>
            <a:xfrm>
              <a:off x="3848100" y="2089253"/>
              <a:ext cx="1447800" cy="812594"/>
            </a:xfrm>
            <a:custGeom>
              <a:gdLst>
                <a:gd name="connsiteX0" fmla="*/ 723900 w 1447800"/>
                <a:gd name="connsiteY0" fmla="*/ 0 h 812594"/>
                <a:gd name="connsiteX1" fmla="*/ 782950 w 1447800"/>
                <a:gd name="connsiteY1" fmla="*/ 2982 h 812594"/>
                <a:gd name="connsiteX2" fmla="*/ 1447800 w 1447800"/>
                <a:gd name="connsiteY2" fmla="*/ 739727 h 812594"/>
                <a:gd name="connsiteX3" fmla="*/ 1446025 w 1447800"/>
                <a:gd name="connsiteY3" fmla="*/ 739727 h 812594"/>
                <a:gd name="connsiteX4" fmla="*/ 1447800 w 1447800"/>
                <a:gd name="connsiteY4" fmla="*/ 744013 h 812594"/>
                <a:gd name="connsiteX5" fmla="*/ 1379220 w 1447800"/>
                <a:gd name="connsiteY5" fmla="*/ 812593 h 812594"/>
                <a:gd name="connsiteX6" fmla="*/ 1310640 w 1447800"/>
                <a:gd name="connsiteY6" fmla="*/ 744013 h 812594"/>
                <a:gd name="connsiteX7" fmla="*/ 1312415 w 1447800"/>
                <a:gd name="connsiteY7" fmla="*/ 739727 h 812594"/>
                <a:gd name="connsiteX8" fmla="*/ 1309234 w 1447800"/>
                <a:gd name="connsiteY8" fmla="*/ 739727 h 812594"/>
                <a:gd name="connsiteX9" fmla="*/ 1309430 w 1447800"/>
                <a:gd name="connsiteY9" fmla="*/ 737778 h 812594"/>
                <a:gd name="connsiteX10" fmla="*/ 827039 w 1447800"/>
                <a:gd name="connsiteY10" fmla="*/ 145904 h 812594"/>
                <a:gd name="connsiteX11" fmla="*/ 723900 w 1447800"/>
                <a:gd name="connsiteY11" fmla="*/ 135507 h 812594"/>
                <a:gd name="connsiteX12" fmla="*/ 723900 w 1447800"/>
                <a:gd name="connsiteY12" fmla="*/ 135508 h 812594"/>
                <a:gd name="connsiteX13" fmla="*/ 620761 w 1447800"/>
                <a:gd name="connsiteY13" fmla="*/ 145905 h 812594"/>
                <a:gd name="connsiteX14" fmla="*/ 138370 w 1447800"/>
                <a:gd name="connsiteY14" fmla="*/ 737779 h 812594"/>
                <a:gd name="connsiteX15" fmla="*/ 138566 w 1447800"/>
                <a:gd name="connsiteY15" fmla="*/ 739728 h 812594"/>
                <a:gd name="connsiteX16" fmla="*/ 135385 w 1447800"/>
                <a:gd name="connsiteY16" fmla="*/ 739728 h 812594"/>
                <a:gd name="connsiteX17" fmla="*/ 137160 w 1447800"/>
                <a:gd name="connsiteY17" fmla="*/ 744014 h 812594"/>
                <a:gd name="connsiteX18" fmla="*/ 68580 w 1447800"/>
                <a:gd name="connsiteY18" fmla="*/ 812594 h 812594"/>
                <a:gd name="connsiteX19" fmla="*/ 0 w 1447800"/>
                <a:gd name="connsiteY19" fmla="*/ 744014 h 812594"/>
                <a:gd name="connsiteX20" fmla="*/ 1775 w 1447800"/>
                <a:gd name="connsiteY20" fmla="*/ 739728 h 812594"/>
                <a:gd name="connsiteX21" fmla="*/ 0 w 1447800"/>
                <a:gd name="connsiteY21" fmla="*/ 739728 h 812594"/>
                <a:gd name="connsiteX22" fmla="*/ 664850 w 1447800"/>
                <a:gd name="connsiteY22" fmla="*/ 2983 h 812594"/>
                <a:gd name="connsiteX23" fmla="*/ 723900 w 1447800"/>
                <a:gd name="connsiteY23" fmla="*/ 1 h 812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7800" h="812594">
                  <a:moveTo>
                    <a:pt x="723900" y="0"/>
                  </a:moveTo>
                  <a:lnTo>
                    <a:pt x="782950" y="2982"/>
                  </a:lnTo>
                  <a:cubicBezTo>
                    <a:pt x="1156386" y="40906"/>
                    <a:pt x="1447800" y="356285"/>
                    <a:pt x="1447800" y="739727"/>
                  </a:cubicBezTo>
                  <a:lnTo>
                    <a:pt x="1446025" y="739727"/>
                  </a:lnTo>
                  <a:lnTo>
                    <a:pt x="1447800" y="744013"/>
                  </a:lnTo>
                  <a:cubicBezTo>
                    <a:pt x="1447800" y="781889"/>
                    <a:pt x="1417096" y="812593"/>
                    <a:pt x="1379220" y="812593"/>
                  </a:cubicBezTo>
                  <a:cubicBezTo>
                    <a:pt x="1341344" y="812593"/>
                    <a:pt x="1310640" y="781889"/>
                    <a:pt x="1310640" y="744013"/>
                  </a:cubicBezTo>
                  <a:lnTo>
                    <a:pt x="1312415" y="739727"/>
                  </a:lnTo>
                  <a:lnTo>
                    <a:pt x="1309234" y="739727"/>
                  </a:lnTo>
                  <a:lnTo>
                    <a:pt x="1309430" y="737778"/>
                  </a:lnTo>
                  <a:cubicBezTo>
                    <a:pt x="1309430" y="445824"/>
                    <a:pt x="1102339" y="202239"/>
                    <a:pt x="827039" y="145904"/>
                  </a:cubicBezTo>
                  <a:lnTo>
                    <a:pt x="723900" y="135507"/>
                  </a:lnTo>
                  <a:lnTo>
                    <a:pt x="723900" y="135508"/>
                  </a:lnTo>
                  <a:lnTo>
                    <a:pt x="620761" y="145905"/>
                  </a:lnTo>
                  <a:cubicBezTo>
                    <a:pt x="345461" y="202240"/>
                    <a:pt x="138370" y="445825"/>
                    <a:pt x="138370" y="737779"/>
                  </a:cubicBezTo>
                  <a:lnTo>
                    <a:pt x="138566" y="739728"/>
                  </a:lnTo>
                  <a:lnTo>
                    <a:pt x="135385" y="739728"/>
                  </a:lnTo>
                  <a:lnTo>
                    <a:pt x="137160" y="744014"/>
                  </a:lnTo>
                  <a:cubicBezTo>
                    <a:pt x="137160" y="781890"/>
                    <a:pt x="106456" y="812594"/>
                    <a:pt x="68580" y="812594"/>
                  </a:cubicBezTo>
                  <a:cubicBezTo>
                    <a:pt x="30704" y="812594"/>
                    <a:pt x="0" y="781890"/>
                    <a:pt x="0" y="744014"/>
                  </a:cubicBezTo>
                  <a:lnTo>
                    <a:pt x="1775" y="739728"/>
                  </a:lnTo>
                  <a:lnTo>
                    <a:pt x="0" y="739728"/>
                  </a:lnTo>
                  <a:cubicBezTo>
                    <a:pt x="0" y="356286"/>
                    <a:pt x="291414" y="40907"/>
                    <a:pt x="664850" y="2983"/>
                  </a:cubicBezTo>
                  <a:lnTo>
                    <a:pt x="7239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5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>
            <a:xfrm>
              <a:off x="2530091" y="2089253"/>
              <a:ext cx="1447800" cy="812594"/>
            </a:xfrm>
            <a:custGeom>
              <a:gdLst>
                <a:gd name="connsiteX0" fmla="*/ 723900 w 1447800"/>
                <a:gd name="connsiteY0" fmla="*/ 0 h 812594"/>
                <a:gd name="connsiteX1" fmla="*/ 782950 w 1447800"/>
                <a:gd name="connsiteY1" fmla="*/ 2982 h 812594"/>
                <a:gd name="connsiteX2" fmla="*/ 1447800 w 1447800"/>
                <a:gd name="connsiteY2" fmla="*/ 739727 h 812594"/>
                <a:gd name="connsiteX3" fmla="*/ 1446025 w 1447800"/>
                <a:gd name="connsiteY3" fmla="*/ 739727 h 812594"/>
                <a:gd name="connsiteX4" fmla="*/ 1447800 w 1447800"/>
                <a:gd name="connsiteY4" fmla="*/ 744013 h 812594"/>
                <a:gd name="connsiteX5" fmla="*/ 1379220 w 1447800"/>
                <a:gd name="connsiteY5" fmla="*/ 812593 h 812594"/>
                <a:gd name="connsiteX6" fmla="*/ 1310640 w 1447800"/>
                <a:gd name="connsiteY6" fmla="*/ 744013 h 812594"/>
                <a:gd name="connsiteX7" fmla="*/ 1312415 w 1447800"/>
                <a:gd name="connsiteY7" fmla="*/ 739727 h 812594"/>
                <a:gd name="connsiteX8" fmla="*/ 1309234 w 1447800"/>
                <a:gd name="connsiteY8" fmla="*/ 739727 h 812594"/>
                <a:gd name="connsiteX9" fmla="*/ 1309430 w 1447800"/>
                <a:gd name="connsiteY9" fmla="*/ 737778 h 812594"/>
                <a:gd name="connsiteX10" fmla="*/ 827039 w 1447800"/>
                <a:gd name="connsiteY10" fmla="*/ 145904 h 812594"/>
                <a:gd name="connsiteX11" fmla="*/ 723900 w 1447800"/>
                <a:gd name="connsiteY11" fmla="*/ 135507 h 812594"/>
                <a:gd name="connsiteX12" fmla="*/ 723900 w 1447800"/>
                <a:gd name="connsiteY12" fmla="*/ 135508 h 812594"/>
                <a:gd name="connsiteX13" fmla="*/ 620761 w 1447800"/>
                <a:gd name="connsiteY13" fmla="*/ 145905 h 812594"/>
                <a:gd name="connsiteX14" fmla="*/ 138370 w 1447800"/>
                <a:gd name="connsiteY14" fmla="*/ 737779 h 812594"/>
                <a:gd name="connsiteX15" fmla="*/ 138566 w 1447800"/>
                <a:gd name="connsiteY15" fmla="*/ 739728 h 812594"/>
                <a:gd name="connsiteX16" fmla="*/ 135385 w 1447800"/>
                <a:gd name="connsiteY16" fmla="*/ 739728 h 812594"/>
                <a:gd name="connsiteX17" fmla="*/ 137160 w 1447800"/>
                <a:gd name="connsiteY17" fmla="*/ 744014 h 812594"/>
                <a:gd name="connsiteX18" fmla="*/ 68580 w 1447800"/>
                <a:gd name="connsiteY18" fmla="*/ 812594 h 812594"/>
                <a:gd name="connsiteX19" fmla="*/ 0 w 1447800"/>
                <a:gd name="connsiteY19" fmla="*/ 744014 h 812594"/>
                <a:gd name="connsiteX20" fmla="*/ 1775 w 1447800"/>
                <a:gd name="connsiteY20" fmla="*/ 739728 h 812594"/>
                <a:gd name="connsiteX21" fmla="*/ 0 w 1447800"/>
                <a:gd name="connsiteY21" fmla="*/ 739728 h 812594"/>
                <a:gd name="connsiteX22" fmla="*/ 664850 w 1447800"/>
                <a:gd name="connsiteY22" fmla="*/ 2983 h 812594"/>
                <a:gd name="connsiteX23" fmla="*/ 723900 w 1447800"/>
                <a:gd name="connsiteY23" fmla="*/ 1 h 812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7800" h="812594">
                  <a:moveTo>
                    <a:pt x="723900" y="0"/>
                  </a:moveTo>
                  <a:lnTo>
                    <a:pt x="782950" y="2982"/>
                  </a:lnTo>
                  <a:cubicBezTo>
                    <a:pt x="1156386" y="40906"/>
                    <a:pt x="1447800" y="356285"/>
                    <a:pt x="1447800" y="739727"/>
                  </a:cubicBezTo>
                  <a:lnTo>
                    <a:pt x="1446025" y="739727"/>
                  </a:lnTo>
                  <a:lnTo>
                    <a:pt x="1447800" y="744013"/>
                  </a:lnTo>
                  <a:cubicBezTo>
                    <a:pt x="1447800" y="781889"/>
                    <a:pt x="1417096" y="812593"/>
                    <a:pt x="1379220" y="812593"/>
                  </a:cubicBezTo>
                  <a:cubicBezTo>
                    <a:pt x="1341344" y="812593"/>
                    <a:pt x="1310640" y="781889"/>
                    <a:pt x="1310640" y="744013"/>
                  </a:cubicBezTo>
                  <a:lnTo>
                    <a:pt x="1312415" y="739727"/>
                  </a:lnTo>
                  <a:lnTo>
                    <a:pt x="1309234" y="739727"/>
                  </a:lnTo>
                  <a:lnTo>
                    <a:pt x="1309430" y="737778"/>
                  </a:lnTo>
                  <a:cubicBezTo>
                    <a:pt x="1309430" y="445824"/>
                    <a:pt x="1102339" y="202239"/>
                    <a:pt x="827039" y="145904"/>
                  </a:cubicBezTo>
                  <a:lnTo>
                    <a:pt x="723900" y="135507"/>
                  </a:lnTo>
                  <a:lnTo>
                    <a:pt x="723900" y="135508"/>
                  </a:lnTo>
                  <a:lnTo>
                    <a:pt x="620761" y="145905"/>
                  </a:lnTo>
                  <a:cubicBezTo>
                    <a:pt x="345461" y="202240"/>
                    <a:pt x="138370" y="445825"/>
                    <a:pt x="138370" y="737779"/>
                  </a:cubicBezTo>
                  <a:lnTo>
                    <a:pt x="138566" y="739728"/>
                  </a:lnTo>
                  <a:lnTo>
                    <a:pt x="135385" y="739728"/>
                  </a:lnTo>
                  <a:lnTo>
                    <a:pt x="137160" y="744014"/>
                  </a:lnTo>
                  <a:cubicBezTo>
                    <a:pt x="137160" y="781890"/>
                    <a:pt x="106456" y="812594"/>
                    <a:pt x="68580" y="812594"/>
                  </a:cubicBezTo>
                  <a:cubicBezTo>
                    <a:pt x="30704" y="812594"/>
                    <a:pt x="0" y="781890"/>
                    <a:pt x="0" y="744014"/>
                  </a:cubicBezTo>
                  <a:lnTo>
                    <a:pt x="1775" y="739728"/>
                  </a:lnTo>
                  <a:lnTo>
                    <a:pt x="0" y="739728"/>
                  </a:lnTo>
                  <a:cubicBezTo>
                    <a:pt x="0" y="356286"/>
                    <a:pt x="291414" y="40907"/>
                    <a:pt x="664850" y="2983"/>
                  </a:cubicBezTo>
                  <a:lnTo>
                    <a:pt x="7239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5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>
            <a:xfrm>
              <a:off x="1212082" y="2089253"/>
              <a:ext cx="1447800" cy="812594"/>
            </a:xfrm>
            <a:custGeom>
              <a:gdLst>
                <a:gd name="connsiteX0" fmla="*/ 723900 w 1447800"/>
                <a:gd name="connsiteY0" fmla="*/ 0 h 812594"/>
                <a:gd name="connsiteX1" fmla="*/ 782950 w 1447800"/>
                <a:gd name="connsiteY1" fmla="*/ 2982 h 812594"/>
                <a:gd name="connsiteX2" fmla="*/ 1447800 w 1447800"/>
                <a:gd name="connsiteY2" fmla="*/ 739727 h 812594"/>
                <a:gd name="connsiteX3" fmla="*/ 1446025 w 1447800"/>
                <a:gd name="connsiteY3" fmla="*/ 739727 h 812594"/>
                <a:gd name="connsiteX4" fmla="*/ 1447800 w 1447800"/>
                <a:gd name="connsiteY4" fmla="*/ 744013 h 812594"/>
                <a:gd name="connsiteX5" fmla="*/ 1379220 w 1447800"/>
                <a:gd name="connsiteY5" fmla="*/ 812593 h 812594"/>
                <a:gd name="connsiteX6" fmla="*/ 1310640 w 1447800"/>
                <a:gd name="connsiteY6" fmla="*/ 744013 h 812594"/>
                <a:gd name="connsiteX7" fmla="*/ 1312415 w 1447800"/>
                <a:gd name="connsiteY7" fmla="*/ 739727 h 812594"/>
                <a:gd name="connsiteX8" fmla="*/ 1309234 w 1447800"/>
                <a:gd name="connsiteY8" fmla="*/ 739727 h 812594"/>
                <a:gd name="connsiteX9" fmla="*/ 1309430 w 1447800"/>
                <a:gd name="connsiteY9" fmla="*/ 737778 h 812594"/>
                <a:gd name="connsiteX10" fmla="*/ 827039 w 1447800"/>
                <a:gd name="connsiteY10" fmla="*/ 145904 h 812594"/>
                <a:gd name="connsiteX11" fmla="*/ 723900 w 1447800"/>
                <a:gd name="connsiteY11" fmla="*/ 135507 h 812594"/>
                <a:gd name="connsiteX12" fmla="*/ 723900 w 1447800"/>
                <a:gd name="connsiteY12" fmla="*/ 135508 h 812594"/>
                <a:gd name="connsiteX13" fmla="*/ 620761 w 1447800"/>
                <a:gd name="connsiteY13" fmla="*/ 145905 h 812594"/>
                <a:gd name="connsiteX14" fmla="*/ 138370 w 1447800"/>
                <a:gd name="connsiteY14" fmla="*/ 737779 h 812594"/>
                <a:gd name="connsiteX15" fmla="*/ 138566 w 1447800"/>
                <a:gd name="connsiteY15" fmla="*/ 739728 h 812594"/>
                <a:gd name="connsiteX16" fmla="*/ 135385 w 1447800"/>
                <a:gd name="connsiteY16" fmla="*/ 739728 h 812594"/>
                <a:gd name="connsiteX17" fmla="*/ 137160 w 1447800"/>
                <a:gd name="connsiteY17" fmla="*/ 744014 h 812594"/>
                <a:gd name="connsiteX18" fmla="*/ 68580 w 1447800"/>
                <a:gd name="connsiteY18" fmla="*/ 812594 h 812594"/>
                <a:gd name="connsiteX19" fmla="*/ 0 w 1447800"/>
                <a:gd name="connsiteY19" fmla="*/ 744014 h 812594"/>
                <a:gd name="connsiteX20" fmla="*/ 1775 w 1447800"/>
                <a:gd name="connsiteY20" fmla="*/ 739728 h 812594"/>
                <a:gd name="connsiteX21" fmla="*/ 0 w 1447800"/>
                <a:gd name="connsiteY21" fmla="*/ 739728 h 812594"/>
                <a:gd name="connsiteX22" fmla="*/ 664850 w 1447800"/>
                <a:gd name="connsiteY22" fmla="*/ 2983 h 812594"/>
                <a:gd name="connsiteX23" fmla="*/ 723900 w 1447800"/>
                <a:gd name="connsiteY23" fmla="*/ 1 h 812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47800" h="812594">
                  <a:moveTo>
                    <a:pt x="723900" y="0"/>
                  </a:moveTo>
                  <a:lnTo>
                    <a:pt x="782950" y="2982"/>
                  </a:lnTo>
                  <a:cubicBezTo>
                    <a:pt x="1156386" y="40906"/>
                    <a:pt x="1447800" y="356285"/>
                    <a:pt x="1447800" y="739727"/>
                  </a:cubicBezTo>
                  <a:lnTo>
                    <a:pt x="1446025" y="739727"/>
                  </a:lnTo>
                  <a:lnTo>
                    <a:pt x="1447800" y="744013"/>
                  </a:lnTo>
                  <a:cubicBezTo>
                    <a:pt x="1447800" y="781889"/>
                    <a:pt x="1417096" y="812593"/>
                    <a:pt x="1379220" y="812593"/>
                  </a:cubicBezTo>
                  <a:cubicBezTo>
                    <a:pt x="1341344" y="812593"/>
                    <a:pt x="1310640" y="781889"/>
                    <a:pt x="1310640" y="744013"/>
                  </a:cubicBezTo>
                  <a:lnTo>
                    <a:pt x="1312415" y="739727"/>
                  </a:lnTo>
                  <a:lnTo>
                    <a:pt x="1309234" y="739727"/>
                  </a:lnTo>
                  <a:lnTo>
                    <a:pt x="1309430" y="737778"/>
                  </a:lnTo>
                  <a:cubicBezTo>
                    <a:pt x="1309430" y="445824"/>
                    <a:pt x="1102339" y="202239"/>
                    <a:pt x="827039" y="145904"/>
                  </a:cubicBezTo>
                  <a:lnTo>
                    <a:pt x="723900" y="135507"/>
                  </a:lnTo>
                  <a:lnTo>
                    <a:pt x="723900" y="135508"/>
                  </a:lnTo>
                  <a:lnTo>
                    <a:pt x="620761" y="145905"/>
                  </a:lnTo>
                  <a:cubicBezTo>
                    <a:pt x="345461" y="202240"/>
                    <a:pt x="138370" y="445825"/>
                    <a:pt x="138370" y="737779"/>
                  </a:cubicBezTo>
                  <a:lnTo>
                    <a:pt x="138566" y="739728"/>
                  </a:lnTo>
                  <a:lnTo>
                    <a:pt x="135385" y="739728"/>
                  </a:lnTo>
                  <a:lnTo>
                    <a:pt x="137160" y="744014"/>
                  </a:lnTo>
                  <a:cubicBezTo>
                    <a:pt x="137160" y="781890"/>
                    <a:pt x="106456" y="812594"/>
                    <a:pt x="68580" y="812594"/>
                  </a:cubicBezTo>
                  <a:cubicBezTo>
                    <a:pt x="30704" y="812594"/>
                    <a:pt x="0" y="781890"/>
                    <a:pt x="0" y="744014"/>
                  </a:cubicBezTo>
                  <a:lnTo>
                    <a:pt x="1775" y="739728"/>
                  </a:lnTo>
                  <a:lnTo>
                    <a:pt x="0" y="739728"/>
                  </a:lnTo>
                  <a:cubicBezTo>
                    <a:pt x="0" y="356286"/>
                    <a:pt x="291414" y="40907"/>
                    <a:pt x="664850" y="2983"/>
                  </a:cubicBezTo>
                  <a:lnTo>
                    <a:pt x="723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5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Oval 20"/>
          <p:cNvSpPr>
            <a:spLocks noChangeAspect="1"/>
          </p:cNvSpPr>
          <p:nvPr/>
        </p:nvSpPr>
        <p:spPr>
          <a:xfrm>
            <a:off x="2871346" y="2395763"/>
            <a:ext cx="818327" cy="83270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7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01</a:t>
            </a:r>
            <a:endParaRPr lang="en-US" sz="277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986874" y="2395763"/>
            <a:ext cx="818327" cy="8327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7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02</a:t>
            </a:r>
            <a:endParaRPr lang="en-US" sz="277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210616" y="2395763"/>
            <a:ext cx="818327" cy="83270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7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02</a:t>
            </a:r>
            <a:endParaRPr lang="en-US" sz="277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9295706" y="2395763"/>
            <a:ext cx="818327" cy="8327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7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02</a:t>
            </a:r>
            <a:endParaRPr lang="en-US" sz="277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75820" y="3335002"/>
            <a:ext cx="119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altLang="zh-CN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06567" y="3335002"/>
            <a:ext cx="119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altLang="zh-CN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30309" y="3335002"/>
            <a:ext cx="119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altLang="zh-CN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15398" y="3335002"/>
            <a:ext cx="119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/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altLang="zh-CN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 Placeholder 7"/>
          <p:cNvSpPr txBox="1"/>
          <p:nvPr/>
        </p:nvSpPr>
        <p:spPr>
          <a:xfrm>
            <a:off x="2871347" y="4239156"/>
            <a:ext cx="1751640" cy="399277"/>
          </a:xfrm>
          <a:prstGeom prst="rect">
            <a:avLst/>
          </a:prstGeom>
        </p:spPr>
        <p:txBody>
          <a:bodyPr vert="horz" lIns="0" tIns="103884" rIns="0" bIns="103884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2"/>
          <p:cNvSpPr txBox="1"/>
          <p:nvPr/>
        </p:nvSpPr>
        <p:spPr>
          <a:xfrm>
            <a:off x="2871347" y="4606374"/>
            <a:ext cx="3189406" cy="39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Rounded Rectangle 11"/>
          <p:cNvSpPr>
            <a:spLocks noChangeAspect="1"/>
          </p:cNvSpPr>
          <p:nvPr/>
        </p:nvSpPr>
        <p:spPr>
          <a:xfrm>
            <a:off x="1963737" y="4254245"/>
            <a:ext cx="759275" cy="76001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 Placeholder 7"/>
          <p:cNvSpPr txBox="1"/>
          <p:nvPr/>
        </p:nvSpPr>
        <p:spPr>
          <a:xfrm>
            <a:off x="2024618" y="4350515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ct val="0"/>
              </a:spcAft>
            </a:pPr>
            <a:r>
              <a:rPr lang="es-ES_tradnl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s-ES_tradnl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 Placeholder 7"/>
          <p:cNvSpPr txBox="1"/>
          <p:nvPr/>
        </p:nvSpPr>
        <p:spPr>
          <a:xfrm>
            <a:off x="7874610" y="4254245"/>
            <a:ext cx="1579101" cy="399277"/>
          </a:xfrm>
          <a:prstGeom prst="rect">
            <a:avLst/>
          </a:prstGeom>
        </p:spPr>
        <p:txBody>
          <a:bodyPr vert="horz" lIns="0" tIns="103884" rIns="0" bIns="103884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 Placeholder 2"/>
          <p:cNvSpPr txBox="1"/>
          <p:nvPr/>
        </p:nvSpPr>
        <p:spPr>
          <a:xfrm>
            <a:off x="7874610" y="4621464"/>
            <a:ext cx="2875245" cy="39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Rounded Rectangle 23"/>
          <p:cNvSpPr>
            <a:spLocks noChangeAspect="1"/>
          </p:cNvSpPr>
          <p:nvPr/>
        </p:nvSpPr>
        <p:spPr>
          <a:xfrm>
            <a:off x="6973280" y="4269334"/>
            <a:ext cx="759275" cy="76001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 Placeholder 7"/>
          <p:cNvSpPr txBox="1"/>
          <p:nvPr/>
        </p:nvSpPr>
        <p:spPr>
          <a:xfrm>
            <a:off x="7034161" y="4365604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ct val="0"/>
              </a:spcAft>
            </a:pPr>
            <a:r>
              <a:rPr lang="es-ES_tradnl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s-ES_tradnl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 Placeholder 7"/>
          <p:cNvSpPr txBox="1"/>
          <p:nvPr/>
        </p:nvSpPr>
        <p:spPr>
          <a:xfrm>
            <a:off x="2920466" y="5558333"/>
            <a:ext cx="1751640" cy="399277"/>
          </a:xfrm>
          <a:prstGeom prst="rect">
            <a:avLst/>
          </a:prstGeom>
        </p:spPr>
        <p:txBody>
          <a:bodyPr vert="horz" lIns="0" tIns="103884" rIns="0" bIns="103884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 Placeholder 2"/>
          <p:cNvSpPr txBox="1"/>
          <p:nvPr/>
        </p:nvSpPr>
        <p:spPr>
          <a:xfrm>
            <a:off x="2920466" y="5925551"/>
            <a:ext cx="3189406" cy="39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Rounded Rectangle 27"/>
          <p:cNvSpPr>
            <a:spLocks noChangeAspect="1"/>
          </p:cNvSpPr>
          <p:nvPr/>
        </p:nvSpPr>
        <p:spPr>
          <a:xfrm>
            <a:off x="2024619" y="5573422"/>
            <a:ext cx="759275" cy="76001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 Placeholder 7"/>
          <p:cNvSpPr txBox="1"/>
          <p:nvPr/>
        </p:nvSpPr>
        <p:spPr>
          <a:xfrm>
            <a:off x="2085499" y="5669691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ct val="0"/>
              </a:spcAft>
            </a:pPr>
            <a:r>
              <a:rPr lang="es-ES_tradnl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s-ES_tradnl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7874610" y="5573422"/>
            <a:ext cx="1579101" cy="399277"/>
          </a:xfrm>
          <a:prstGeom prst="rect">
            <a:avLst/>
          </a:prstGeom>
        </p:spPr>
        <p:txBody>
          <a:bodyPr vert="horz" lIns="0" tIns="103884" rIns="0" bIns="103884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85" b="1" kern="1200" baseline="0">
                <a:solidFill>
                  <a:schemeClr val="accent1"/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 Placeholder 2"/>
          <p:cNvSpPr txBox="1"/>
          <p:nvPr/>
        </p:nvSpPr>
        <p:spPr>
          <a:xfrm>
            <a:off x="7874610" y="5940640"/>
            <a:ext cx="2875245" cy="3957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Rounded Rectangle 16"/>
          <p:cNvSpPr>
            <a:spLocks noChangeAspect="1"/>
          </p:cNvSpPr>
          <p:nvPr/>
        </p:nvSpPr>
        <p:spPr>
          <a:xfrm>
            <a:off x="6978764" y="5588511"/>
            <a:ext cx="759275" cy="76001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9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 Placeholder 7"/>
          <p:cNvSpPr txBox="1"/>
          <p:nvPr/>
        </p:nvSpPr>
        <p:spPr>
          <a:xfrm>
            <a:off x="7039645" y="5684780"/>
            <a:ext cx="614632" cy="50722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58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ct val="0"/>
              </a:spcAft>
            </a:pPr>
            <a:r>
              <a:rPr lang="es-ES_tradnl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s-ES_tradnl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build="p"/>
      <p:bldP spid="30" grpId="0" build="p"/>
      <p:bldP spid="31" grpId="0" animBg="1"/>
      <p:bldP spid="32" grpId="0" build="p"/>
      <p:bldP spid="33" grpId="0" build="p"/>
      <p:bldP spid="34" grpId="0" build="p"/>
      <p:bldP spid="35" grpId="0" animBg="1"/>
      <p:bldP spid="36" grpId="0" build="p"/>
      <p:bldP spid="37" grpId="0" build="p"/>
      <p:bldP spid="38" grpId="0" build="p"/>
      <p:bldP spid="39" grpId="0" animBg="1"/>
      <p:bldP spid="40" grpId="0" build="p"/>
      <p:bldP spid="41" grpId="0" build="p"/>
      <p:bldP spid="42" grpId="0" build="p"/>
      <p:bldP spid="43" grpId="0" animBg="1"/>
      <p:bldP spid="4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Rectangle 26"/>
          <p:cNvSpPr/>
          <p:nvPr/>
        </p:nvSpPr>
        <p:spPr>
          <a:xfrm>
            <a:off x="2243923" y="5540871"/>
            <a:ext cx="8757368" cy="452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6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25828" y="5729738"/>
            <a:ext cx="636193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2013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5914" y="3870877"/>
            <a:ext cx="636020" cy="1755353"/>
            <a:chOff x="1178887" y="3706932"/>
            <a:chExt cx="694440" cy="1916585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1526107" y="4231183"/>
              <a:ext cx="0" cy="1245882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1178887" y="3706932"/>
              <a:ext cx="694440" cy="694438"/>
              <a:chOff x="5737686" y="1481235"/>
              <a:chExt cx="375488" cy="375488"/>
            </a:xfrm>
            <a:solidFill>
              <a:schemeClr val="accent1"/>
            </a:solidFill>
          </p:grpSpPr>
          <p:sp>
            <p:nvSpPr>
              <p:cNvPr id="33" name="Teardrop 32"/>
              <p:cNvSpPr/>
              <p:nvPr/>
            </p:nvSpPr>
            <p:spPr>
              <a:xfrm rot="8100000">
                <a:off x="5737686" y="1481235"/>
                <a:ext cx="375488" cy="375488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774011" y="1613620"/>
                <a:ext cx="302837" cy="109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文字内容</a:t>
                </a:r>
                <a:endParaRPr lang="en-US" sz="1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1450542" y="5472387"/>
              <a:ext cx="151130" cy="15113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800">
                <a:solidFill>
                  <a:srgbClr val="26A6C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5" name="Text Placeholder 33"/>
          <p:cNvSpPr txBox="1"/>
          <p:nvPr/>
        </p:nvSpPr>
        <p:spPr>
          <a:xfrm>
            <a:off x="2435573" y="4650792"/>
            <a:ext cx="1309119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Text Placeholder 32"/>
          <p:cNvSpPr txBox="1"/>
          <p:nvPr/>
        </p:nvSpPr>
        <p:spPr>
          <a:xfrm>
            <a:off x="2435574" y="4894530"/>
            <a:ext cx="16033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74267" y="5729738"/>
            <a:ext cx="636193" cy="234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2014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74354" y="2533485"/>
            <a:ext cx="636020" cy="3092744"/>
            <a:chOff x="3087924" y="2246699"/>
            <a:chExt cx="694440" cy="3376818"/>
          </a:xfrm>
        </p:grpSpPr>
        <p:cxnSp>
          <p:nvCxnSpPr>
            <p:cNvPr id="47" name="Straight Connector 46"/>
            <p:cNvCxnSpPr>
              <a:stCxn id="45" idx="2"/>
              <a:endCxn id="46" idx="0"/>
            </p:cNvCxnSpPr>
            <p:nvPr/>
          </p:nvCxnSpPr>
          <p:spPr>
            <a:xfrm>
              <a:off x="3435143" y="2691428"/>
              <a:ext cx="1" cy="27809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3087924" y="2246699"/>
              <a:ext cx="694440" cy="694438"/>
              <a:chOff x="5737686" y="1481235"/>
              <a:chExt cx="375488" cy="375488"/>
            </a:xfrm>
            <a:solidFill>
              <a:schemeClr val="accent2"/>
            </a:solidFill>
          </p:grpSpPr>
          <p:sp>
            <p:nvSpPr>
              <p:cNvPr id="39" name="Teardrop 38"/>
              <p:cNvSpPr/>
              <p:nvPr/>
            </p:nvSpPr>
            <p:spPr>
              <a:xfrm rot="8100000">
                <a:off x="5737686" y="1481235"/>
                <a:ext cx="375488" cy="375488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774011" y="1612681"/>
                <a:ext cx="302837" cy="109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</a:lstStyle>
              <a:p>
                <a:r>
                  <a:rPr lang="zh-CN" altLang="en-US" sz="1000">
                    <a:sym typeface="Arial" panose="020b0604020202020204" pitchFamily="34" charset="0"/>
                  </a:rPr>
                  <a:t>文字内容</a:t>
                </a:r>
                <a:endParaRPr lang="en-US" sz="100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3359579" y="5472387"/>
              <a:ext cx="151130" cy="151130"/>
            </a:xfrm>
            <a:prstGeom prst="ellipse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800">
                <a:solidFill>
                  <a:srgbClr val="26A6C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8" name="Text Placeholder 33"/>
          <p:cNvSpPr txBox="1"/>
          <p:nvPr/>
        </p:nvSpPr>
        <p:spPr>
          <a:xfrm>
            <a:off x="4175632" y="3330725"/>
            <a:ext cx="1352814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 Placeholder 32"/>
          <p:cNvSpPr txBox="1"/>
          <p:nvPr/>
        </p:nvSpPr>
        <p:spPr>
          <a:xfrm>
            <a:off x="4175633" y="3574463"/>
            <a:ext cx="16722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75444" y="1802494"/>
            <a:ext cx="636020" cy="3823735"/>
            <a:chOff x="5054449" y="1448565"/>
            <a:chExt cx="694440" cy="4174952"/>
          </a:xfrm>
        </p:grpSpPr>
        <p:cxnSp>
          <p:nvCxnSpPr>
            <p:cNvPr id="54" name="Straight Connector 53"/>
            <p:cNvCxnSpPr/>
            <p:nvPr/>
          </p:nvCxnSpPr>
          <p:spPr>
            <a:xfrm flipH="1">
              <a:off x="5401671" y="2111697"/>
              <a:ext cx="0" cy="344968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>
              <a:grpSpLocks noChangeAspect="1"/>
            </p:cNvGrpSpPr>
            <p:nvPr/>
          </p:nvGrpSpPr>
          <p:grpSpPr>
            <a:xfrm>
              <a:off x="5054449" y="1448565"/>
              <a:ext cx="694440" cy="694438"/>
              <a:chOff x="5737686" y="1481235"/>
              <a:chExt cx="375488" cy="375488"/>
            </a:xfrm>
            <a:solidFill>
              <a:schemeClr val="accent6"/>
            </a:solidFill>
          </p:grpSpPr>
          <p:sp>
            <p:nvSpPr>
              <p:cNvPr id="51" name="Teardrop 50"/>
              <p:cNvSpPr/>
              <p:nvPr/>
            </p:nvSpPr>
            <p:spPr>
              <a:xfrm rot="8100000">
                <a:off x="5737686" y="1481235"/>
                <a:ext cx="375488" cy="375488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774011" y="1594987"/>
                <a:ext cx="302837" cy="109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</a:lstStyle>
              <a:p>
                <a:r>
                  <a:rPr lang="zh-CN" altLang="en-US" sz="1000">
                    <a:sym typeface="Arial" panose="020b0604020202020204" pitchFamily="34" charset="0"/>
                  </a:rPr>
                  <a:t>文字内容</a:t>
                </a:r>
                <a:endParaRPr lang="en-US" sz="100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5326104" y="5472387"/>
              <a:ext cx="151130" cy="151130"/>
            </a:xfrm>
            <a:prstGeom prst="ellipse">
              <a:avLst/>
            </a:prstGeom>
            <a:solidFill>
              <a:schemeClr val="accent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800">
                <a:solidFill>
                  <a:srgbClr val="26A6C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6" name="Text Placeholder 33"/>
          <p:cNvSpPr txBox="1"/>
          <p:nvPr/>
        </p:nvSpPr>
        <p:spPr>
          <a:xfrm>
            <a:off x="5976723" y="2613193"/>
            <a:ext cx="2536088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 Placeholder 32"/>
          <p:cNvSpPr txBox="1"/>
          <p:nvPr/>
        </p:nvSpPr>
        <p:spPr>
          <a:xfrm>
            <a:off x="5976724" y="2856931"/>
            <a:ext cx="1549685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76538" y="4096020"/>
            <a:ext cx="636020" cy="1530209"/>
            <a:chOff x="7020976" y="3952755"/>
            <a:chExt cx="694440" cy="1670762"/>
          </a:xfrm>
        </p:grpSpPr>
        <p:cxnSp>
          <p:nvCxnSpPr>
            <p:cNvPr id="63" name="Straight Connector 62"/>
            <p:cNvCxnSpPr>
              <a:endCxn id="62" idx="0"/>
            </p:cNvCxnSpPr>
            <p:nvPr/>
          </p:nvCxnSpPr>
          <p:spPr>
            <a:xfrm flipH="1">
              <a:off x="7368196" y="4376684"/>
              <a:ext cx="0" cy="1095703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>
              <a:off x="7020976" y="3952755"/>
              <a:ext cx="694440" cy="694438"/>
              <a:chOff x="5737686" y="1481235"/>
              <a:chExt cx="375488" cy="375488"/>
            </a:xfrm>
            <a:solidFill>
              <a:schemeClr val="accent4"/>
            </a:solidFill>
          </p:grpSpPr>
          <p:sp>
            <p:nvSpPr>
              <p:cNvPr id="60" name="Teardrop 59"/>
              <p:cNvSpPr/>
              <p:nvPr/>
            </p:nvSpPr>
            <p:spPr>
              <a:xfrm rot="8100000">
                <a:off x="5737686" y="1481235"/>
                <a:ext cx="375488" cy="375488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774014" y="1615517"/>
                <a:ext cx="302837" cy="109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</a:lstStyle>
              <a:p>
                <a:r>
                  <a:rPr lang="zh-CN" altLang="en-US" sz="1000">
                    <a:sym typeface="Arial" panose="020b0604020202020204" pitchFamily="34" charset="0"/>
                  </a:rPr>
                  <a:t>文字内容</a:t>
                </a:r>
                <a:endParaRPr lang="en-US" sz="100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7292631" y="5472387"/>
              <a:ext cx="151130" cy="151130"/>
            </a:xfrm>
            <a:prstGeom prst="ellips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800">
                <a:solidFill>
                  <a:srgbClr val="26A6C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9" name="Text Placeholder 33"/>
          <p:cNvSpPr txBox="1"/>
          <p:nvPr/>
        </p:nvSpPr>
        <p:spPr>
          <a:xfrm>
            <a:off x="7704516" y="4848251"/>
            <a:ext cx="1352814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Text Placeholder 32"/>
          <p:cNvSpPr txBox="1"/>
          <p:nvPr/>
        </p:nvSpPr>
        <p:spPr>
          <a:xfrm>
            <a:off x="7704517" y="5091989"/>
            <a:ext cx="16722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008424" y="2556924"/>
            <a:ext cx="636020" cy="3069305"/>
            <a:chOff x="8911938" y="2272291"/>
            <a:chExt cx="694440" cy="3351226"/>
          </a:xfrm>
        </p:grpSpPr>
        <p:cxnSp>
          <p:nvCxnSpPr>
            <p:cNvPr id="85" name="Straight Connector 84"/>
            <p:cNvCxnSpPr/>
            <p:nvPr/>
          </p:nvCxnSpPr>
          <p:spPr>
            <a:xfrm flipH="1">
              <a:off x="9259158" y="2883158"/>
              <a:ext cx="0" cy="2635884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8911938" y="2272291"/>
              <a:ext cx="694440" cy="694438"/>
              <a:chOff x="5737686" y="1481235"/>
              <a:chExt cx="375488" cy="375488"/>
            </a:xfrm>
            <a:solidFill>
              <a:schemeClr val="accent5"/>
            </a:solidFill>
          </p:grpSpPr>
          <p:sp>
            <p:nvSpPr>
              <p:cNvPr id="82" name="Teardrop 81"/>
              <p:cNvSpPr/>
              <p:nvPr/>
            </p:nvSpPr>
            <p:spPr>
              <a:xfrm rot="8100000">
                <a:off x="5737686" y="1481235"/>
                <a:ext cx="375488" cy="375488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5774014" y="1608883"/>
                <a:ext cx="302837" cy="109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11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</a:lstStyle>
              <a:p>
                <a:r>
                  <a:rPr lang="zh-CN" altLang="en-US" sz="1000">
                    <a:sym typeface="Arial" panose="020b0604020202020204" pitchFamily="34" charset="0"/>
                  </a:rPr>
                  <a:t>文字内容</a:t>
                </a:r>
                <a:endParaRPr lang="en-US" altLang="zh-CN" sz="100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9183593" y="5472387"/>
              <a:ext cx="151130" cy="151130"/>
            </a:xfrm>
            <a:prstGeom prst="ellipse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800">
                <a:solidFill>
                  <a:srgbClr val="26A6C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6" name="Text Placeholder 33"/>
          <p:cNvSpPr txBox="1"/>
          <p:nvPr/>
        </p:nvSpPr>
        <p:spPr>
          <a:xfrm>
            <a:off x="9509702" y="3330725"/>
            <a:ext cx="1352814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Text Placeholder 32"/>
          <p:cNvSpPr txBox="1"/>
          <p:nvPr/>
        </p:nvSpPr>
        <p:spPr>
          <a:xfrm>
            <a:off x="9509702" y="3574463"/>
            <a:ext cx="16722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475358" y="5729738"/>
            <a:ext cx="636193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201X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276449" y="5729738"/>
            <a:ext cx="636193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201X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008337" y="5729738"/>
            <a:ext cx="636193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201X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58" name="矩形 57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5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5" grpId="0"/>
      <p:bldP spid="36" grpId="0"/>
      <p:bldP spid="37" grpId="0"/>
      <p:bldP spid="48" grpId="0"/>
      <p:bldP spid="49" grpId="0"/>
      <p:bldP spid="56" grpId="0"/>
      <p:bldP spid="57" grpId="0"/>
      <p:bldP spid="79" grpId="0"/>
      <p:bldP spid="80" grpId="0"/>
      <p:bldP spid="86" grpId="0"/>
      <p:bldP spid="87" grpId="0"/>
      <p:bldP spid="88" grpId="0"/>
      <p:bldP spid="89" grpId="0"/>
      <p:bldP spid="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TextBox 11"/>
          <p:cNvSpPr txBox="1"/>
          <p:nvPr/>
        </p:nvSpPr>
        <p:spPr>
          <a:xfrm>
            <a:off x="6213351" y="2680221"/>
            <a:ext cx="3294492" cy="13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97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506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标题文字内容</a:t>
            </a:r>
            <a:endParaRPr lang="en-US" altLang="zh-CN" sz="50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6023847" y="2542222"/>
            <a:ext cx="0" cy="199784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60277" y="4193821"/>
            <a:ext cx="1269558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25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 01</a:t>
            </a:r>
            <a:endParaRPr lang="zh-CN" altLang="en-US" sz="225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052827" y="2505429"/>
            <a:ext cx="1477008" cy="14770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63551" y="4065810"/>
            <a:ext cx="1497198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3789" y="4065810"/>
            <a:ext cx="1564054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13"/>
          <p:cNvSpPr txBox="1"/>
          <p:nvPr/>
        </p:nvSpPr>
        <p:spPr>
          <a:xfrm>
            <a:off x="4234631" y="2737376"/>
            <a:ext cx="1269558" cy="108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03</a:t>
            </a:r>
            <a:endParaRPr lang="zh-CN" altLang="en-US" sz="703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6463551" y="4355521"/>
            <a:ext cx="1497198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7943789" y="4355521"/>
            <a:ext cx="1564054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75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385" name="AutoShape 1"/>
          <p:cNvSpPr/>
          <p:nvPr/>
        </p:nvSpPr>
        <p:spPr bwMode="auto">
          <a:xfrm>
            <a:off x="2192750" y="2895798"/>
            <a:ext cx="8508409" cy="483851"/>
          </a:xfrm>
          <a:prstGeom prst="roundRect">
            <a:avLst>
              <a:gd name="adj" fmla="val 49875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00000"/>
              </a:lnSpc>
            </a:pPr>
            <a:endParaRPr lang="zh-CN" altLang="zh-CN" sz="2955" b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6405234" y="4535702"/>
            <a:ext cx="0" cy="292989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241300">
              <a:defRPr/>
            </a:pPr>
            <a:endParaRPr lang="es-ES" sz="14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2" name="AutoShape 8"/>
          <p:cNvSpPr/>
          <p:nvPr/>
        </p:nvSpPr>
        <p:spPr bwMode="auto">
          <a:xfrm>
            <a:off x="5540103" y="5835735"/>
            <a:ext cx="1730262" cy="73866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20000"/>
              </a:lnSpc>
              <a:spcBef>
                <a:spcPts val="895"/>
              </a:spcBef>
            </a:pP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s-ES" altLang="zh-CN" sz="800" b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3" name="AutoShape 9"/>
          <p:cNvSpPr/>
          <p:nvPr/>
        </p:nvSpPr>
        <p:spPr bwMode="auto">
          <a:xfrm>
            <a:off x="6051554" y="4978533"/>
            <a:ext cx="707360" cy="70736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955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16394" name="AutoShape 10"/>
          <p:cNvSpPr/>
          <p:nvPr/>
        </p:nvSpPr>
        <p:spPr bwMode="auto">
          <a:xfrm>
            <a:off x="6170843" y="5156799"/>
            <a:ext cx="468783" cy="283219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50000"/>
              </a:lnSpc>
            </a:pPr>
            <a:r>
              <a:rPr lang="es-ES" altLang="zh-CN" sz="1400" b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s-ES" altLang="zh-CN" sz="1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5" name="AutoShape 11"/>
          <p:cNvSpPr/>
          <p:nvPr/>
        </p:nvSpPr>
        <p:spPr bwMode="auto">
          <a:xfrm>
            <a:off x="8117751" y="5357744"/>
            <a:ext cx="1729634" cy="73866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20000"/>
              </a:lnSpc>
              <a:spcBef>
                <a:spcPts val="895"/>
              </a:spcBef>
            </a:pP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s-ES" altLang="zh-CN" sz="800" b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6" name="AutoShape 12"/>
          <p:cNvSpPr/>
          <p:nvPr/>
        </p:nvSpPr>
        <p:spPr bwMode="auto">
          <a:xfrm>
            <a:off x="8575731" y="4501379"/>
            <a:ext cx="707360" cy="706523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955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16397" name="AutoShape 13"/>
          <p:cNvSpPr/>
          <p:nvPr/>
        </p:nvSpPr>
        <p:spPr bwMode="auto">
          <a:xfrm>
            <a:off x="8718877" y="4678807"/>
            <a:ext cx="468783" cy="283219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50000"/>
              </a:lnSpc>
            </a:pPr>
            <a:r>
              <a:rPr lang="es-ES" altLang="zh-CN" sz="1400" b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s-ES" altLang="zh-CN" sz="1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8" name="AutoShape 14"/>
          <p:cNvSpPr/>
          <p:nvPr/>
        </p:nvSpPr>
        <p:spPr bwMode="auto">
          <a:xfrm>
            <a:off x="3099368" y="5357744"/>
            <a:ext cx="1730262" cy="73866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20000"/>
              </a:lnSpc>
              <a:spcBef>
                <a:spcPts val="895"/>
              </a:spcBef>
            </a:pP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s-ES" altLang="zh-CN" sz="800" b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9" name="AutoShape 15"/>
          <p:cNvSpPr/>
          <p:nvPr/>
        </p:nvSpPr>
        <p:spPr bwMode="auto">
          <a:xfrm>
            <a:off x="3584031" y="4501379"/>
            <a:ext cx="707360" cy="706523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0800"/>
                </a:moveTo>
                <a:cubicBezTo>
                  <a:pt x="21599" y="16764"/>
                  <a:pt x="16764" y="21599"/>
                  <a:pt x="10800" y="21599"/>
                </a:cubicBezTo>
                <a:cubicBezTo>
                  <a:pt x="4835" y="21599"/>
                  <a:pt x="0" y="16764"/>
                  <a:pt x="0" y="10800"/>
                </a:cubicBezTo>
                <a:cubicBezTo>
                  <a:pt x="0" y="4835"/>
                  <a:pt x="4835" y="0"/>
                  <a:pt x="10799" y="0"/>
                </a:cubicBezTo>
                <a:cubicBezTo>
                  <a:pt x="16764" y="0"/>
                  <a:pt x="21599" y="4835"/>
                  <a:pt x="21599" y="107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955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16400" name="AutoShape 16"/>
          <p:cNvSpPr/>
          <p:nvPr/>
        </p:nvSpPr>
        <p:spPr bwMode="auto">
          <a:xfrm>
            <a:off x="3727177" y="4678807"/>
            <a:ext cx="468783" cy="283219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5842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5842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50000"/>
              </a:lnSpc>
            </a:pPr>
            <a:r>
              <a:rPr lang="es-ES" altLang="zh-CN" sz="1400" b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s-ES" altLang="zh-CN" sz="1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V="1">
            <a:off x="4399378" y="3986556"/>
            <a:ext cx="956819" cy="562539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300">
              <a:defRPr/>
            </a:pPr>
            <a:endParaRPr lang="es-ES" sz="635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7446467" y="3981533"/>
            <a:ext cx="957656" cy="565888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41300">
              <a:defRPr/>
            </a:pPr>
            <a:endParaRPr lang="es-ES" sz="635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5" name="AutoShape 21"/>
          <p:cNvSpPr/>
          <p:nvPr/>
        </p:nvSpPr>
        <p:spPr bwMode="auto">
          <a:xfrm>
            <a:off x="2573941" y="2965368"/>
            <a:ext cx="784602" cy="299377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2014</a:t>
            </a:r>
            <a:endParaRPr lang="es-ES" altLang="zh-CN" sz="1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6" name="AutoShape 22"/>
          <p:cNvSpPr/>
          <p:nvPr/>
        </p:nvSpPr>
        <p:spPr bwMode="auto">
          <a:xfrm>
            <a:off x="9456678" y="2965368"/>
            <a:ext cx="784602" cy="34471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400" b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201X</a:t>
            </a:r>
            <a:endParaRPr lang="es-ES" altLang="zh-CN" sz="1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17"/>
          <p:cNvSpPr/>
          <p:nvPr/>
        </p:nvSpPr>
        <p:spPr bwMode="auto">
          <a:xfrm>
            <a:off x="3830220" y="2414188"/>
            <a:ext cx="1306009" cy="1509020"/>
          </a:xfrm>
          <a:custGeom>
            <a:gdLst>
              <a:gd name="T0" fmla="*/ 602 w 1203"/>
              <a:gd name="T1" fmla="*/ 0 h 1390"/>
              <a:gd name="T2" fmla="*/ 1203 w 1203"/>
              <a:gd name="T3" fmla="*/ 348 h 1390"/>
              <a:gd name="T4" fmla="*/ 1203 w 1203"/>
              <a:gd name="T5" fmla="*/ 1041 h 1390"/>
              <a:gd name="T6" fmla="*/ 602 w 1203"/>
              <a:gd name="T7" fmla="*/ 1390 h 1390"/>
              <a:gd name="T8" fmla="*/ 0 w 1203"/>
              <a:gd name="T9" fmla="*/ 1041 h 1390"/>
              <a:gd name="T10" fmla="*/ 0 w 1203"/>
              <a:gd name="T11" fmla="*/ 348 h 1390"/>
              <a:gd name="T12" fmla="*/ 602 w 1203"/>
              <a:gd name="T13" fmla="*/ 0 h 139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3" h="1390">
                <a:moveTo>
                  <a:pt x="602" y="0"/>
                </a:moveTo>
                <a:lnTo>
                  <a:pt x="1203" y="348"/>
                </a:lnTo>
                <a:lnTo>
                  <a:pt x="1203" y="1041"/>
                </a:lnTo>
                <a:lnTo>
                  <a:pt x="602" y="1390"/>
                </a:lnTo>
                <a:lnTo>
                  <a:pt x="0" y="1041"/>
                </a:lnTo>
                <a:lnTo>
                  <a:pt x="0" y="348"/>
                </a:lnTo>
                <a:lnTo>
                  <a:pt x="602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  <a:prstDash val="solid"/>
            <a:round/>
          </a:ln>
          <a:effectLst/>
        </p:spPr>
        <p:txBody>
          <a:bodyPr vert="horz" wrap="square" lIns="48218" tIns="24109" rIns="48218" bIns="24109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17"/>
          <p:cNvSpPr/>
          <p:nvPr/>
        </p:nvSpPr>
        <p:spPr bwMode="auto">
          <a:xfrm>
            <a:off x="7674240" y="2414188"/>
            <a:ext cx="1306009" cy="1509020"/>
          </a:xfrm>
          <a:custGeom>
            <a:gdLst>
              <a:gd name="T0" fmla="*/ 602 w 1203"/>
              <a:gd name="T1" fmla="*/ 0 h 1390"/>
              <a:gd name="T2" fmla="*/ 1203 w 1203"/>
              <a:gd name="T3" fmla="*/ 348 h 1390"/>
              <a:gd name="T4" fmla="*/ 1203 w 1203"/>
              <a:gd name="T5" fmla="*/ 1041 h 1390"/>
              <a:gd name="T6" fmla="*/ 602 w 1203"/>
              <a:gd name="T7" fmla="*/ 1390 h 1390"/>
              <a:gd name="T8" fmla="*/ 0 w 1203"/>
              <a:gd name="T9" fmla="*/ 1041 h 1390"/>
              <a:gd name="T10" fmla="*/ 0 w 1203"/>
              <a:gd name="T11" fmla="*/ 348 h 1390"/>
              <a:gd name="T12" fmla="*/ 602 w 1203"/>
              <a:gd name="T13" fmla="*/ 0 h 139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3" h="1390">
                <a:moveTo>
                  <a:pt x="602" y="0"/>
                </a:moveTo>
                <a:lnTo>
                  <a:pt x="1203" y="348"/>
                </a:lnTo>
                <a:lnTo>
                  <a:pt x="1203" y="1041"/>
                </a:lnTo>
                <a:lnTo>
                  <a:pt x="602" y="1390"/>
                </a:lnTo>
                <a:lnTo>
                  <a:pt x="0" y="1041"/>
                </a:lnTo>
                <a:lnTo>
                  <a:pt x="0" y="348"/>
                </a:lnTo>
                <a:lnTo>
                  <a:pt x="602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  <a:prstDash val="solid"/>
            <a:round/>
          </a:ln>
          <a:effectLst/>
        </p:spPr>
        <p:txBody>
          <a:bodyPr vert="horz" wrap="square" lIns="48218" tIns="24109" rIns="48218" bIns="24109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17"/>
          <p:cNvSpPr/>
          <p:nvPr/>
        </p:nvSpPr>
        <p:spPr bwMode="auto">
          <a:xfrm>
            <a:off x="5369862" y="1972382"/>
            <a:ext cx="2070745" cy="2392631"/>
          </a:xfrm>
          <a:custGeom>
            <a:gdLst>
              <a:gd name="T0" fmla="*/ 602 w 1203"/>
              <a:gd name="T1" fmla="*/ 0 h 1390"/>
              <a:gd name="T2" fmla="*/ 1203 w 1203"/>
              <a:gd name="T3" fmla="*/ 348 h 1390"/>
              <a:gd name="T4" fmla="*/ 1203 w 1203"/>
              <a:gd name="T5" fmla="*/ 1041 h 1390"/>
              <a:gd name="T6" fmla="*/ 602 w 1203"/>
              <a:gd name="T7" fmla="*/ 1390 h 1390"/>
              <a:gd name="T8" fmla="*/ 0 w 1203"/>
              <a:gd name="T9" fmla="*/ 1041 h 1390"/>
              <a:gd name="T10" fmla="*/ 0 w 1203"/>
              <a:gd name="T11" fmla="*/ 348 h 1390"/>
              <a:gd name="T12" fmla="*/ 602 w 1203"/>
              <a:gd name="T13" fmla="*/ 0 h 139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3" h="1390">
                <a:moveTo>
                  <a:pt x="602" y="0"/>
                </a:moveTo>
                <a:lnTo>
                  <a:pt x="1203" y="348"/>
                </a:lnTo>
                <a:lnTo>
                  <a:pt x="1203" y="1041"/>
                </a:lnTo>
                <a:lnTo>
                  <a:pt x="602" y="1390"/>
                </a:lnTo>
                <a:lnTo>
                  <a:pt x="0" y="1041"/>
                </a:lnTo>
                <a:lnTo>
                  <a:pt x="0" y="348"/>
                </a:lnTo>
                <a:lnTo>
                  <a:pt x="602" y="0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  <a:prstDash val="solid"/>
            <a:round/>
          </a:ln>
          <a:effectLst/>
        </p:spPr>
        <p:txBody>
          <a:bodyPr vert="horz" wrap="square" lIns="48218" tIns="24109" rIns="48218" bIns="24109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27" name="矩形 26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5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animBg="1"/>
      <p:bldP spid="16392" grpId="0"/>
      <p:bldP spid="16394" grpId="0"/>
      <p:bldP spid="16395" grpId="0"/>
      <p:bldP spid="16397" grpId="0"/>
      <p:bldP spid="16398" grpId="0"/>
      <p:bldP spid="16400" grpId="0"/>
      <p:bldP spid="16405" grpId="0"/>
      <p:bldP spid="16406" grpId="0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Freeform 4"/>
          <p:cNvSpPr/>
          <p:nvPr/>
        </p:nvSpPr>
        <p:spPr>
          <a:xfrm>
            <a:off x="3536315" y="5140562"/>
            <a:ext cx="964353" cy="760932"/>
          </a:xfrm>
          <a:custGeom>
            <a:gdLst>
              <a:gd name="connsiteX0" fmla="*/ 914400 w 914400"/>
              <a:gd name="connsiteY0" fmla="*/ 0 h 721516"/>
              <a:gd name="connsiteX1" fmla="*/ 914400 w 914400"/>
              <a:gd name="connsiteY1" fmla="*/ 721516 h 721516"/>
              <a:gd name="connsiteX2" fmla="*/ 0 w 914400"/>
              <a:gd name="connsiteY2" fmla="*/ 721516 h 721516"/>
              <a:gd name="connsiteX3" fmla="*/ 806637 w 914400"/>
              <a:gd name="connsiteY3" fmla="*/ 115049 h 72151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721516">
                <a:moveTo>
                  <a:pt x="914400" y="0"/>
                </a:moveTo>
                <a:lnTo>
                  <a:pt x="914400" y="721516"/>
                </a:lnTo>
                <a:lnTo>
                  <a:pt x="0" y="721516"/>
                </a:lnTo>
                <a:cubicBezTo>
                  <a:pt x="319035" y="544894"/>
                  <a:pt x="582726" y="336725"/>
                  <a:pt x="806637" y="115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500669" y="3788392"/>
            <a:ext cx="964353" cy="2113102"/>
          </a:xfrm>
          <a:custGeom>
            <a:gdLst>
              <a:gd name="connsiteX0" fmla="*/ 914400 w 914400"/>
              <a:gd name="connsiteY0" fmla="*/ 0 h 2003644"/>
              <a:gd name="connsiteX1" fmla="*/ 914400 w 914400"/>
              <a:gd name="connsiteY1" fmla="*/ 2003644 h 2003644"/>
              <a:gd name="connsiteX2" fmla="*/ 0 w 914400"/>
              <a:gd name="connsiteY2" fmla="*/ 2003644 h 2003644"/>
              <a:gd name="connsiteX3" fmla="*/ 0 w 914400"/>
              <a:gd name="connsiteY3" fmla="*/ 1282128 h 2003644"/>
              <a:gd name="connsiteX4" fmla="*/ 103466 w 914400"/>
              <a:gd name="connsiteY4" fmla="*/ 1171666 h 2003644"/>
              <a:gd name="connsiteX5" fmla="*/ 882888 w 914400"/>
              <a:gd name="connsiteY5" fmla="*/ 49346 h 200364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" h="2003643">
                <a:moveTo>
                  <a:pt x="914400" y="0"/>
                </a:moveTo>
                <a:lnTo>
                  <a:pt x="914400" y="2003644"/>
                </a:lnTo>
                <a:lnTo>
                  <a:pt x="0" y="2003644"/>
                </a:lnTo>
                <a:lnTo>
                  <a:pt x="0" y="1282128"/>
                </a:lnTo>
                <a:lnTo>
                  <a:pt x="103466" y="1171666"/>
                </a:lnTo>
                <a:cubicBezTo>
                  <a:pt x="435336" y="790538"/>
                  <a:pt x="671123" y="388593"/>
                  <a:pt x="882888" y="49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465022" y="2968253"/>
            <a:ext cx="964353" cy="2933241"/>
          </a:xfrm>
          <a:custGeom>
            <a:gdLst>
              <a:gd name="connsiteX0" fmla="*/ 914400 w 914400"/>
              <a:gd name="connsiteY0" fmla="*/ 0 h 2781300"/>
              <a:gd name="connsiteX1" fmla="*/ 914400 w 914400"/>
              <a:gd name="connsiteY1" fmla="*/ 2781300 h 2781300"/>
              <a:gd name="connsiteX2" fmla="*/ 0 w 914400"/>
              <a:gd name="connsiteY2" fmla="*/ 2781300 h 2781300"/>
              <a:gd name="connsiteX3" fmla="*/ 0 w 914400"/>
              <a:gd name="connsiteY3" fmla="*/ 777656 h 2781300"/>
              <a:gd name="connsiteX4" fmla="*/ 93241 w 914400"/>
              <a:gd name="connsiteY4" fmla="*/ 631646 h 2781300"/>
              <a:gd name="connsiteX5" fmla="*/ 914400 w 914400"/>
              <a:gd name="connsiteY5" fmla="*/ 0 h 27813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" h="2781300">
                <a:moveTo>
                  <a:pt x="914400" y="0"/>
                </a:moveTo>
                <a:lnTo>
                  <a:pt x="914400" y="2781300"/>
                </a:lnTo>
                <a:lnTo>
                  <a:pt x="0" y="2781300"/>
                </a:lnTo>
                <a:lnTo>
                  <a:pt x="0" y="777656"/>
                </a:lnTo>
                <a:lnTo>
                  <a:pt x="93241" y="631646"/>
                </a:lnTo>
                <a:cubicBezTo>
                  <a:pt x="339289" y="258654"/>
                  <a:pt x="571500" y="0"/>
                  <a:pt x="9144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429375" y="2968253"/>
            <a:ext cx="964353" cy="2933241"/>
          </a:xfrm>
          <a:custGeom>
            <a:gdLst>
              <a:gd name="connsiteX0" fmla="*/ 0 w 914400"/>
              <a:gd name="connsiteY0" fmla="*/ 0 h 2781300"/>
              <a:gd name="connsiteX1" fmla="*/ 821159 w 914400"/>
              <a:gd name="connsiteY1" fmla="*/ 631646 h 2781300"/>
              <a:gd name="connsiteX2" fmla="*/ 914400 w 914400"/>
              <a:gd name="connsiteY2" fmla="*/ 777656 h 2781300"/>
              <a:gd name="connsiteX3" fmla="*/ 914400 w 914400"/>
              <a:gd name="connsiteY3" fmla="*/ 2781300 h 2781300"/>
              <a:gd name="connsiteX4" fmla="*/ 0 w 914400"/>
              <a:gd name="connsiteY4" fmla="*/ 2781300 h 27813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2781300">
                <a:moveTo>
                  <a:pt x="0" y="0"/>
                </a:moveTo>
                <a:cubicBezTo>
                  <a:pt x="342900" y="0"/>
                  <a:pt x="575112" y="258654"/>
                  <a:pt x="821159" y="631646"/>
                </a:cubicBezTo>
                <a:lnTo>
                  <a:pt x="914400" y="777656"/>
                </a:lnTo>
                <a:lnTo>
                  <a:pt x="9144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393729" y="3788392"/>
            <a:ext cx="964353" cy="2113102"/>
          </a:xfrm>
          <a:custGeom>
            <a:gdLst>
              <a:gd name="connsiteX0" fmla="*/ 0 w 914400"/>
              <a:gd name="connsiteY0" fmla="*/ 0 h 2003644"/>
              <a:gd name="connsiteX1" fmla="*/ 31512 w 914400"/>
              <a:gd name="connsiteY1" fmla="*/ 49346 h 2003644"/>
              <a:gd name="connsiteX2" fmla="*/ 810934 w 914400"/>
              <a:gd name="connsiteY2" fmla="*/ 1171666 h 2003644"/>
              <a:gd name="connsiteX3" fmla="*/ 914400 w 914400"/>
              <a:gd name="connsiteY3" fmla="*/ 1282128 h 2003644"/>
              <a:gd name="connsiteX4" fmla="*/ 914400 w 914400"/>
              <a:gd name="connsiteY4" fmla="*/ 2003644 h 2003644"/>
              <a:gd name="connsiteX5" fmla="*/ 0 w 914400"/>
              <a:gd name="connsiteY5" fmla="*/ 2003644 h 200364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" h="2003643">
                <a:moveTo>
                  <a:pt x="0" y="0"/>
                </a:moveTo>
                <a:lnTo>
                  <a:pt x="31512" y="49346"/>
                </a:lnTo>
                <a:cubicBezTo>
                  <a:pt x="243278" y="388593"/>
                  <a:pt x="479064" y="790538"/>
                  <a:pt x="810934" y="1171666"/>
                </a:cubicBezTo>
                <a:lnTo>
                  <a:pt x="914400" y="1282128"/>
                </a:lnTo>
                <a:lnTo>
                  <a:pt x="914400" y="2003644"/>
                </a:lnTo>
                <a:lnTo>
                  <a:pt x="0" y="200364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358082" y="5140562"/>
            <a:ext cx="964353" cy="760932"/>
          </a:xfrm>
          <a:custGeom>
            <a:gdLst>
              <a:gd name="connsiteX0" fmla="*/ 0 w 914400"/>
              <a:gd name="connsiteY0" fmla="*/ 0 h 721516"/>
              <a:gd name="connsiteX1" fmla="*/ 107763 w 914400"/>
              <a:gd name="connsiteY1" fmla="*/ 115049 h 721516"/>
              <a:gd name="connsiteX2" fmla="*/ 914400 w 914400"/>
              <a:gd name="connsiteY2" fmla="*/ 721516 h 721516"/>
              <a:gd name="connsiteX3" fmla="*/ 0 w 914400"/>
              <a:gd name="connsiteY3" fmla="*/ 721516 h 72151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721516">
                <a:moveTo>
                  <a:pt x="0" y="0"/>
                </a:moveTo>
                <a:lnTo>
                  <a:pt x="107763" y="115049"/>
                </a:lnTo>
                <a:cubicBezTo>
                  <a:pt x="331675" y="336725"/>
                  <a:pt x="595365" y="544894"/>
                  <a:pt x="914400" y="721516"/>
                </a:cubicBezTo>
                <a:lnTo>
                  <a:pt x="0" y="72151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7087" y="596082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5313" y="596127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8223" y="596082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3538" y="596082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8854" y="596082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759895" y="5055176"/>
            <a:ext cx="170771" cy="17077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938128" y="5055176"/>
            <a:ext cx="170771" cy="17077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97461" y="3812975"/>
            <a:ext cx="170771" cy="17077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61813" y="2716587"/>
            <a:ext cx="170771" cy="17077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826166" y="2716587"/>
            <a:ext cx="170771" cy="170771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790520" y="3812975"/>
            <a:ext cx="170771" cy="170771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11550" y="2426336"/>
            <a:ext cx="1446531" cy="223007"/>
            <a:chOff x="6911550" y="2426336"/>
            <a:chExt cx="1446531" cy="223007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6911551" y="2456472"/>
              <a:ext cx="0" cy="19287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911550" y="2426336"/>
              <a:ext cx="1446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4490620" y="2426336"/>
            <a:ext cx="1446531" cy="223007"/>
            <a:chOff x="4490620" y="2426336"/>
            <a:chExt cx="1446531" cy="22300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5937151" y="2456472"/>
              <a:ext cx="0" cy="19287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490620" y="2426336"/>
              <a:ext cx="1446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7865858" y="3526301"/>
            <a:ext cx="1456578" cy="207940"/>
            <a:chOff x="7865858" y="3526301"/>
            <a:chExt cx="1456578" cy="20794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7865858" y="3541370"/>
              <a:ext cx="0" cy="19287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875905" y="3526301"/>
              <a:ext cx="1446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3526269" y="3526301"/>
            <a:ext cx="1446531" cy="207940"/>
            <a:chOff x="3526269" y="3526301"/>
            <a:chExt cx="1446531" cy="207940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4972798" y="3541370"/>
              <a:ext cx="0" cy="19287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526269" y="3526301"/>
              <a:ext cx="1446531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8840258" y="4778486"/>
            <a:ext cx="964354" cy="209101"/>
            <a:chOff x="8840258" y="4778486"/>
            <a:chExt cx="964354" cy="209101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8840258" y="4794716"/>
              <a:ext cx="0" cy="19287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840259" y="4778486"/>
              <a:ext cx="964353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3044092" y="4778486"/>
            <a:ext cx="974400" cy="209101"/>
            <a:chOff x="3044092" y="4778486"/>
            <a:chExt cx="974400" cy="209101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4018492" y="4794716"/>
              <a:ext cx="0" cy="192871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044092" y="4778486"/>
              <a:ext cx="964353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462600" y="2304173"/>
            <a:ext cx="162097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416908" y="3405837"/>
            <a:ext cx="162097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39265" y="4681897"/>
            <a:ext cx="16746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25815" y="2303094"/>
            <a:ext cx="166225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69538" y="3399483"/>
            <a:ext cx="166225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44799" y="4681897"/>
            <a:ext cx="168472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826775" y="5609997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91128" y="5609997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755481" y="5609997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719834" y="5609997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84187" y="5609997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05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648542" y="5609997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06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13"/>
          <p:cNvSpPr txBox="1"/>
          <p:nvPr/>
        </p:nvSpPr>
        <p:spPr>
          <a:xfrm>
            <a:off x="4532402" y="596082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52" name="矩形 51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5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hape 1624"/>
          <p:cNvSpPr/>
          <p:nvPr/>
        </p:nvSpPr>
        <p:spPr>
          <a:xfrm>
            <a:off x="3288387" y="2488121"/>
            <a:ext cx="6345087" cy="3553263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 Placeholder 3"/>
          <p:cNvSpPr txBox="1"/>
          <p:nvPr/>
        </p:nvSpPr>
        <p:spPr>
          <a:xfrm>
            <a:off x="1921008" y="4192713"/>
            <a:ext cx="1455414" cy="23621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 Placeholder 4"/>
          <p:cNvSpPr txBox="1"/>
          <p:nvPr/>
        </p:nvSpPr>
        <p:spPr>
          <a:xfrm>
            <a:off x="1316807" y="4453996"/>
            <a:ext cx="2069617" cy="295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Shape 1626"/>
          <p:cNvSpPr/>
          <p:nvPr/>
        </p:nvSpPr>
        <p:spPr>
          <a:xfrm flipV="1">
            <a:off x="3761000" y="4275926"/>
            <a:ext cx="1" cy="1270207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3262" tIns="23262" rIns="23262" bIns="23262" anchor="ctr"/>
          <a:lstStyle/>
          <a:p>
            <a:pPr lvl="0"/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Shape 1627"/>
          <p:cNvSpPr/>
          <p:nvPr/>
        </p:nvSpPr>
        <p:spPr>
          <a:xfrm flipV="1">
            <a:off x="4977450" y="2888774"/>
            <a:ext cx="1" cy="1803900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3262" tIns="23262" rIns="23262" bIns="23262" anchor="ctr"/>
          <a:lstStyle/>
          <a:p>
            <a:pPr lvl="0"/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Shape 1628"/>
          <p:cNvSpPr/>
          <p:nvPr/>
        </p:nvSpPr>
        <p:spPr>
          <a:xfrm flipV="1">
            <a:off x="6150256" y="2274125"/>
            <a:ext cx="1" cy="1877028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3262" tIns="23262" rIns="23262" bIns="23262" anchor="ctr"/>
          <a:lstStyle/>
          <a:p>
            <a:pPr lvl="0"/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Shape 1629"/>
          <p:cNvSpPr/>
          <p:nvPr/>
        </p:nvSpPr>
        <p:spPr>
          <a:xfrm flipV="1">
            <a:off x="7793481" y="3641557"/>
            <a:ext cx="1" cy="1246393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3262" tIns="23262" rIns="23262" bIns="23262" anchor="ctr"/>
          <a:lstStyle/>
          <a:p>
            <a:pPr lvl="0"/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Shape 1630"/>
          <p:cNvSpPr/>
          <p:nvPr/>
        </p:nvSpPr>
        <p:spPr>
          <a:xfrm>
            <a:off x="3567420" y="4083961"/>
            <a:ext cx="387159" cy="387159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7447" tIns="17447" rIns="17447" bIns="17447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Shape 1636"/>
          <p:cNvSpPr/>
          <p:nvPr/>
        </p:nvSpPr>
        <p:spPr>
          <a:xfrm>
            <a:off x="4780806" y="2677406"/>
            <a:ext cx="387159" cy="387159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7447" tIns="17447" rIns="17447" bIns="17447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Shape 1642"/>
          <p:cNvSpPr/>
          <p:nvPr/>
        </p:nvSpPr>
        <p:spPr>
          <a:xfrm>
            <a:off x="5959263" y="1910232"/>
            <a:ext cx="387159" cy="387159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7447" tIns="17447" rIns="17447" bIns="17447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Shape 1648"/>
          <p:cNvSpPr/>
          <p:nvPr/>
        </p:nvSpPr>
        <p:spPr>
          <a:xfrm>
            <a:off x="7598272" y="4731307"/>
            <a:ext cx="387159" cy="387159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17447" tIns="17447" rIns="17447" bIns="17447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653"/>
          <p:cNvSpPr/>
          <p:nvPr/>
        </p:nvSpPr>
        <p:spPr>
          <a:xfrm>
            <a:off x="3708087" y="5500752"/>
            <a:ext cx="105820" cy="105820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654"/>
          <p:cNvSpPr/>
          <p:nvPr/>
        </p:nvSpPr>
        <p:spPr>
          <a:xfrm>
            <a:off x="4895131" y="4612606"/>
            <a:ext cx="164632" cy="16463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655"/>
          <p:cNvSpPr/>
          <p:nvPr/>
        </p:nvSpPr>
        <p:spPr>
          <a:xfrm>
            <a:off x="6044444" y="4048660"/>
            <a:ext cx="211623" cy="211621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656"/>
          <p:cNvSpPr/>
          <p:nvPr/>
        </p:nvSpPr>
        <p:spPr>
          <a:xfrm>
            <a:off x="7659778" y="3513302"/>
            <a:ext cx="261698" cy="261698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Text Placeholder 3"/>
          <p:cNvSpPr txBox="1"/>
          <p:nvPr/>
        </p:nvSpPr>
        <p:spPr>
          <a:xfrm>
            <a:off x="3012064" y="2800944"/>
            <a:ext cx="1570297" cy="23621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 Placeholder 4"/>
          <p:cNvSpPr txBox="1"/>
          <p:nvPr/>
        </p:nvSpPr>
        <p:spPr>
          <a:xfrm>
            <a:off x="2480327" y="3057866"/>
            <a:ext cx="2063339" cy="28277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 Placeholder 3"/>
          <p:cNvSpPr txBox="1"/>
          <p:nvPr/>
        </p:nvSpPr>
        <p:spPr>
          <a:xfrm>
            <a:off x="6537411" y="2026880"/>
            <a:ext cx="1345236" cy="2585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 Placeholder 4"/>
          <p:cNvSpPr txBox="1"/>
          <p:nvPr/>
        </p:nvSpPr>
        <p:spPr>
          <a:xfrm>
            <a:off x="6525058" y="2305244"/>
            <a:ext cx="1711622" cy="44319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3"/>
          <p:cNvSpPr txBox="1"/>
          <p:nvPr/>
        </p:nvSpPr>
        <p:spPr>
          <a:xfrm>
            <a:off x="8178452" y="4846351"/>
            <a:ext cx="1344392" cy="2585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 Placeholder 4"/>
          <p:cNvSpPr txBox="1"/>
          <p:nvPr/>
        </p:nvSpPr>
        <p:spPr>
          <a:xfrm>
            <a:off x="8148754" y="5118173"/>
            <a:ext cx="2063339" cy="29546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 Placeholder 4"/>
          <p:cNvSpPr txBox="1"/>
          <p:nvPr/>
        </p:nvSpPr>
        <p:spPr>
          <a:xfrm>
            <a:off x="3643250" y="4148913"/>
            <a:ext cx="235494" cy="2830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40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id-ID" sz="140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4856642" y="2729465"/>
            <a:ext cx="235494" cy="2830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40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id-ID" sz="140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 Placeholder 4"/>
          <p:cNvSpPr txBox="1"/>
          <p:nvPr/>
        </p:nvSpPr>
        <p:spPr>
          <a:xfrm>
            <a:off x="6038562" y="1962295"/>
            <a:ext cx="235494" cy="2830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40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id-ID" sz="140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 Placeholder 4"/>
          <p:cNvSpPr txBox="1"/>
          <p:nvPr/>
        </p:nvSpPr>
        <p:spPr>
          <a:xfrm>
            <a:off x="7674105" y="4802272"/>
            <a:ext cx="235494" cy="2830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140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id-ID" sz="140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Shape 1625"/>
          <p:cNvSpPr/>
          <p:nvPr/>
        </p:nvSpPr>
        <p:spPr>
          <a:xfrm>
            <a:off x="9731475" y="2434047"/>
            <a:ext cx="1270207" cy="1270207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Shape 1657"/>
          <p:cNvSpPr/>
          <p:nvPr/>
        </p:nvSpPr>
        <p:spPr>
          <a:xfrm>
            <a:off x="10177332" y="2605031"/>
            <a:ext cx="378722" cy="387159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lnSpc>
                <a:spcPct val="120000"/>
              </a:lnSpc>
            </a:pPr>
            <a:endParaRPr sz="16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 Placeholder 3"/>
          <p:cNvSpPr txBox="1"/>
          <p:nvPr/>
        </p:nvSpPr>
        <p:spPr>
          <a:xfrm>
            <a:off x="9891668" y="3044677"/>
            <a:ext cx="934156" cy="3743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输入文本</a:t>
            </a:r>
            <a:endParaRPr lang="id-ID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32" name="矩形 31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8" grpId="1" animBg="1"/>
      <p:bldP spid="29" grpId="0" animBg="1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308695" y="1672109"/>
            <a:ext cx="7632848" cy="442080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00078" y="1948972"/>
            <a:ext cx="5329867" cy="14620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619565" y="5594188"/>
            <a:ext cx="2510380" cy="498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6922334" y="2181185"/>
            <a:ext cx="1091217" cy="58746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替换</a:t>
            </a:r>
            <a:endParaRPr lang="en-US" altLang="zh-CN" sz="140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文字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内容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8258031" y="3781385"/>
            <a:ext cx="3871914" cy="1177465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8258031" y="2181185"/>
            <a:ext cx="3871914" cy="1177465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9715229" y="5679758"/>
            <a:ext cx="1610690" cy="31283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替换文字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内容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9" name="矩形 18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5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2" name="Group 21"/>
          <p:cNvGrpSpPr/>
          <p:nvPr/>
        </p:nvGrpSpPr>
        <p:grpSpPr>
          <a:xfrm>
            <a:off x="1917512" y="3400301"/>
            <a:ext cx="1873474" cy="1873472"/>
            <a:chOff x="5068163" y="6079077"/>
            <a:chExt cx="5199191" cy="5199189"/>
          </a:xfrm>
        </p:grpSpPr>
        <p:sp>
          <p:nvSpPr>
            <p:cNvPr id="9" name="Freeform 240"/>
            <p:cNvSpPr>
              <a:spLocks noEditPoints="1"/>
            </p:cNvSpPr>
            <p:nvPr/>
          </p:nvSpPr>
          <p:spPr bwMode="auto">
            <a:xfrm>
              <a:off x="5068163" y="6079077"/>
              <a:ext cx="5199191" cy="5199189"/>
            </a:xfrm>
            <a:custGeom>
              <a:gdLst>
                <a:gd name="T0" fmla="*/ 1840 w 1840"/>
                <a:gd name="T1" fmla="*/ 964 h 1840"/>
                <a:gd name="T2" fmla="*/ 1682 w 1840"/>
                <a:gd name="T3" fmla="*/ 808 h 1840"/>
                <a:gd name="T4" fmla="*/ 1791 w 1840"/>
                <a:gd name="T5" fmla="*/ 614 h 1840"/>
                <a:gd name="T6" fmla="*/ 1578 w 1840"/>
                <a:gd name="T7" fmla="*/ 521 h 1840"/>
                <a:gd name="T8" fmla="*/ 1602 w 1840"/>
                <a:gd name="T9" fmla="*/ 301 h 1840"/>
                <a:gd name="T10" fmla="*/ 1379 w 1840"/>
                <a:gd name="T11" fmla="*/ 303 h 1840"/>
                <a:gd name="T12" fmla="*/ 1318 w 1840"/>
                <a:gd name="T13" fmla="*/ 90 h 1840"/>
                <a:gd name="T14" fmla="*/ 1103 w 1840"/>
                <a:gd name="T15" fmla="*/ 173 h 1840"/>
                <a:gd name="T16" fmla="*/ 964 w 1840"/>
                <a:gd name="T17" fmla="*/ 0 h 1840"/>
                <a:gd name="T18" fmla="*/ 808 w 1840"/>
                <a:gd name="T19" fmla="*/ 159 h 1840"/>
                <a:gd name="T20" fmla="*/ 613 w 1840"/>
                <a:gd name="T21" fmla="*/ 49 h 1840"/>
                <a:gd name="T22" fmla="*/ 521 w 1840"/>
                <a:gd name="T23" fmla="*/ 262 h 1840"/>
                <a:gd name="T24" fmla="*/ 301 w 1840"/>
                <a:gd name="T25" fmla="*/ 239 h 1840"/>
                <a:gd name="T26" fmla="*/ 303 w 1840"/>
                <a:gd name="T27" fmla="*/ 461 h 1840"/>
                <a:gd name="T28" fmla="*/ 89 w 1840"/>
                <a:gd name="T29" fmla="*/ 522 h 1840"/>
                <a:gd name="T30" fmla="*/ 173 w 1840"/>
                <a:gd name="T31" fmla="*/ 737 h 1840"/>
                <a:gd name="T32" fmla="*/ 0 w 1840"/>
                <a:gd name="T33" fmla="*/ 877 h 1840"/>
                <a:gd name="T34" fmla="*/ 159 w 1840"/>
                <a:gd name="T35" fmla="*/ 1032 h 1840"/>
                <a:gd name="T36" fmla="*/ 49 w 1840"/>
                <a:gd name="T37" fmla="*/ 1227 h 1840"/>
                <a:gd name="T38" fmla="*/ 262 w 1840"/>
                <a:gd name="T39" fmla="*/ 1320 h 1840"/>
                <a:gd name="T40" fmla="*/ 239 w 1840"/>
                <a:gd name="T41" fmla="*/ 1540 h 1840"/>
                <a:gd name="T42" fmla="*/ 461 w 1840"/>
                <a:gd name="T43" fmla="*/ 1538 h 1840"/>
                <a:gd name="T44" fmla="*/ 522 w 1840"/>
                <a:gd name="T45" fmla="*/ 1751 h 1840"/>
                <a:gd name="T46" fmla="*/ 737 w 1840"/>
                <a:gd name="T47" fmla="*/ 1668 h 1840"/>
                <a:gd name="T48" fmla="*/ 876 w 1840"/>
                <a:gd name="T49" fmla="*/ 1840 h 1840"/>
                <a:gd name="T50" fmla="*/ 1032 w 1840"/>
                <a:gd name="T51" fmla="*/ 1682 h 1840"/>
                <a:gd name="T52" fmla="*/ 1227 w 1840"/>
                <a:gd name="T53" fmla="*/ 1791 h 1840"/>
                <a:gd name="T54" fmla="*/ 1319 w 1840"/>
                <a:gd name="T55" fmla="*/ 1579 h 1840"/>
                <a:gd name="T56" fmla="*/ 1540 w 1840"/>
                <a:gd name="T57" fmla="*/ 1602 h 1840"/>
                <a:gd name="T58" fmla="*/ 1538 w 1840"/>
                <a:gd name="T59" fmla="*/ 1380 h 1840"/>
                <a:gd name="T60" fmla="*/ 1751 w 1840"/>
                <a:gd name="T61" fmla="*/ 1318 h 1840"/>
                <a:gd name="T62" fmla="*/ 1668 w 1840"/>
                <a:gd name="T63" fmla="*/ 1104 h 1840"/>
                <a:gd name="T64" fmla="*/ 1081 w 1840"/>
                <a:gd name="T65" fmla="*/ 1490 h 1840"/>
                <a:gd name="T66" fmla="*/ 759 w 1840"/>
                <a:gd name="T67" fmla="*/ 351 h 1840"/>
                <a:gd name="T68" fmla="*/ 1081 w 1840"/>
                <a:gd name="T69" fmla="*/ 1490 h 184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0" h="1840">
                  <a:moveTo>
                    <a:pt x="1827" y="1080"/>
                  </a:moveTo>
                  <a:cubicBezTo>
                    <a:pt x="1840" y="964"/>
                    <a:pt x="1840" y="964"/>
                    <a:pt x="1840" y="964"/>
                  </a:cubicBezTo>
                  <a:cubicBezTo>
                    <a:pt x="1690" y="906"/>
                    <a:pt x="1690" y="906"/>
                    <a:pt x="1690" y="906"/>
                  </a:cubicBezTo>
                  <a:cubicBezTo>
                    <a:pt x="1689" y="874"/>
                    <a:pt x="1687" y="841"/>
                    <a:pt x="1682" y="808"/>
                  </a:cubicBezTo>
                  <a:cubicBezTo>
                    <a:pt x="1823" y="726"/>
                    <a:pt x="1823" y="726"/>
                    <a:pt x="1823" y="726"/>
                  </a:cubicBezTo>
                  <a:cubicBezTo>
                    <a:pt x="1791" y="614"/>
                    <a:pt x="1791" y="614"/>
                    <a:pt x="1791" y="614"/>
                  </a:cubicBezTo>
                  <a:cubicBezTo>
                    <a:pt x="1628" y="618"/>
                    <a:pt x="1628" y="618"/>
                    <a:pt x="1628" y="618"/>
                  </a:cubicBezTo>
                  <a:cubicBezTo>
                    <a:pt x="1614" y="584"/>
                    <a:pt x="1597" y="552"/>
                    <a:pt x="1578" y="521"/>
                  </a:cubicBezTo>
                  <a:cubicBezTo>
                    <a:pt x="1675" y="392"/>
                    <a:pt x="1675" y="392"/>
                    <a:pt x="1675" y="392"/>
                  </a:cubicBezTo>
                  <a:cubicBezTo>
                    <a:pt x="1602" y="301"/>
                    <a:pt x="1602" y="301"/>
                    <a:pt x="1602" y="301"/>
                  </a:cubicBezTo>
                  <a:cubicBezTo>
                    <a:pt x="1455" y="366"/>
                    <a:pt x="1455" y="366"/>
                    <a:pt x="1455" y="366"/>
                  </a:cubicBezTo>
                  <a:cubicBezTo>
                    <a:pt x="1431" y="344"/>
                    <a:pt x="1406" y="322"/>
                    <a:pt x="1379" y="303"/>
                  </a:cubicBezTo>
                  <a:cubicBezTo>
                    <a:pt x="1420" y="147"/>
                    <a:pt x="1420" y="147"/>
                    <a:pt x="1420" y="147"/>
                  </a:cubicBezTo>
                  <a:cubicBezTo>
                    <a:pt x="1318" y="90"/>
                    <a:pt x="1318" y="90"/>
                    <a:pt x="1318" y="90"/>
                  </a:cubicBezTo>
                  <a:cubicBezTo>
                    <a:pt x="1206" y="206"/>
                    <a:pt x="1206" y="206"/>
                    <a:pt x="1206" y="206"/>
                  </a:cubicBezTo>
                  <a:cubicBezTo>
                    <a:pt x="1173" y="193"/>
                    <a:pt x="1139" y="181"/>
                    <a:pt x="1103" y="173"/>
                  </a:cubicBezTo>
                  <a:cubicBezTo>
                    <a:pt x="1080" y="13"/>
                    <a:pt x="1080" y="13"/>
                    <a:pt x="1080" y="13"/>
                  </a:cubicBezTo>
                  <a:cubicBezTo>
                    <a:pt x="964" y="0"/>
                    <a:pt x="964" y="0"/>
                    <a:pt x="964" y="0"/>
                  </a:cubicBezTo>
                  <a:cubicBezTo>
                    <a:pt x="906" y="151"/>
                    <a:pt x="906" y="151"/>
                    <a:pt x="906" y="151"/>
                  </a:cubicBezTo>
                  <a:cubicBezTo>
                    <a:pt x="874" y="151"/>
                    <a:pt x="841" y="154"/>
                    <a:pt x="808" y="159"/>
                  </a:cubicBezTo>
                  <a:cubicBezTo>
                    <a:pt x="726" y="17"/>
                    <a:pt x="726" y="17"/>
                    <a:pt x="726" y="17"/>
                  </a:cubicBezTo>
                  <a:cubicBezTo>
                    <a:pt x="613" y="49"/>
                    <a:pt x="613" y="49"/>
                    <a:pt x="613" y="49"/>
                  </a:cubicBezTo>
                  <a:cubicBezTo>
                    <a:pt x="617" y="213"/>
                    <a:pt x="617" y="213"/>
                    <a:pt x="617" y="213"/>
                  </a:cubicBezTo>
                  <a:cubicBezTo>
                    <a:pt x="584" y="227"/>
                    <a:pt x="552" y="244"/>
                    <a:pt x="521" y="262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01" y="239"/>
                    <a:pt x="301" y="239"/>
                    <a:pt x="301" y="239"/>
                  </a:cubicBezTo>
                  <a:cubicBezTo>
                    <a:pt x="366" y="386"/>
                    <a:pt x="366" y="386"/>
                    <a:pt x="366" y="386"/>
                  </a:cubicBezTo>
                  <a:cubicBezTo>
                    <a:pt x="343" y="410"/>
                    <a:pt x="322" y="435"/>
                    <a:pt x="303" y="461"/>
                  </a:cubicBezTo>
                  <a:cubicBezTo>
                    <a:pt x="147" y="420"/>
                    <a:pt x="147" y="420"/>
                    <a:pt x="147" y="420"/>
                  </a:cubicBezTo>
                  <a:cubicBezTo>
                    <a:pt x="89" y="522"/>
                    <a:pt x="89" y="522"/>
                    <a:pt x="89" y="522"/>
                  </a:cubicBezTo>
                  <a:cubicBezTo>
                    <a:pt x="206" y="634"/>
                    <a:pt x="206" y="634"/>
                    <a:pt x="206" y="634"/>
                  </a:cubicBezTo>
                  <a:cubicBezTo>
                    <a:pt x="192" y="668"/>
                    <a:pt x="181" y="702"/>
                    <a:pt x="173" y="737"/>
                  </a:cubicBezTo>
                  <a:cubicBezTo>
                    <a:pt x="13" y="760"/>
                    <a:pt x="13" y="760"/>
                    <a:pt x="13" y="760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151" y="934"/>
                    <a:pt x="151" y="934"/>
                    <a:pt x="151" y="934"/>
                  </a:cubicBezTo>
                  <a:cubicBezTo>
                    <a:pt x="151" y="967"/>
                    <a:pt x="154" y="1000"/>
                    <a:pt x="159" y="1032"/>
                  </a:cubicBezTo>
                  <a:cubicBezTo>
                    <a:pt x="17" y="1115"/>
                    <a:pt x="17" y="1115"/>
                    <a:pt x="17" y="1115"/>
                  </a:cubicBezTo>
                  <a:cubicBezTo>
                    <a:pt x="49" y="1227"/>
                    <a:pt x="49" y="1227"/>
                    <a:pt x="49" y="1227"/>
                  </a:cubicBezTo>
                  <a:cubicBezTo>
                    <a:pt x="212" y="1223"/>
                    <a:pt x="212" y="1223"/>
                    <a:pt x="212" y="1223"/>
                  </a:cubicBezTo>
                  <a:cubicBezTo>
                    <a:pt x="227" y="1257"/>
                    <a:pt x="243" y="1289"/>
                    <a:pt x="262" y="1320"/>
                  </a:cubicBezTo>
                  <a:cubicBezTo>
                    <a:pt x="166" y="1449"/>
                    <a:pt x="166" y="1449"/>
                    <a:pt x="166" y="1449"/>
                  </a:cubicBezTo>
                  <a:cubicBezTo>
                    <a:pt x="239" y="1540"/>
                    <a:pt x="239" y="1540"/>
                    <a:pt x="239" y="1540"/>
                  </a:cubicBezTo>
                  <a:cubicBezTo>
                    <a:pt x="386" y="1474"/>
                    <a:pt x="386" y="1474"/>
                    <a:pt x="386" y="1474"/>
                  </a:cubicBezTo>
                  <a:cubicBezTo>
                    <a:pt x="410" y="1497"/>
                    <a:pt x="435" y="1518"/>
                    <a:pt x="461" y="1538"/>
                  </a:cubicBezTo>
                  <a:cubicBezTo>
                    <a:pt x="420" y="1694"/>
                    <a:pt x="420" y="1694"/>
                    <a:pt x="420" y="1694"/>
                  </a:cubicBezTo>
                  <a:cubicBezTo>
                    <a:pt x="522" y="1751"/>
                    <a:pt x="522" y="1751"/>
                    <a:pt x="522" y="1751"/>
                  </a:cubicBezTo>
                  <a:cubicBezTo>
                    <a:pt x="634" y="1635"/>
                    <a:pt x="634" y="1635"/>
                    <a:pt x="634" y="1635"/>
                  </a:cubicBezTo>
                  <a:cubicBezTo>
                    <a:pt x="667" y="1648"/>
                    <a:pt x="702" y="1659"/>
                    <a:pt x="737" y="1668"/>
                  </a:cubicBezTo>
                  <a:cubicBezTo>
                    <a:pt x="760" y="1827"/>
                    <a:pt x="760" y="1827"/>
                    <a:pt x="760" y="1827"/>
                  </a:cubicBezTo>
                  <a:cubicBezTo>
                    <a:pt x="876" y="1840"/>
                    <a:pt x="876" y="1840"/>
                    <a:pt x="876" y="1840"/>
                  </a:cubicBezTo>
                  <a:cubicBezTo>
                    <a:pt x="934" y="1690"/>
                    <a:pt x="934" y="1690"/>
                    <a:pt x="934" y="1690"/>
                  </a:cubicBezTo>
                  <a:cubicBezTo>
                    <a:pt x="967" y="1689"/>
                    <a:pt x="1000" y="1687"/>
                    <a:pt x="1032" y="1682"/>
                  </a:cubicBezTo>
                  <a:cubicBezTo>
                    <a:pt x="1114" y="1823"/>
                    <a:pt x="1114" y="1823"/>
                    <a:pt x="1114" y="1823"/>
                  </a:cubicBezTo>
                  <a:cubicBezTo>
                    <a:pt x="1227" y="1791"/>
                    <a:pt x="1227" y="1791"/>
                    <a:pt x="1227" y="1791"/>
                  </a:cubicBezTo>
                  <a:cubicBezTo>
                    <a:pt x="1223" y="1628"/>
                    <a:pt x="1223" y="1628"/>
                    <a:pt x="1223" y="1628"/>
                  </a:cubicBezTo>
                  <a:cubicBezTo>
                    <a:pt x="1256" y="1614"/>
                    <a:pt x="1289" y="1597"/>
                    <a:pt x="1319" y="1579"/>
                  </a:cubicBezTo>
                  <a:cubicBezTo>
                    <a:pt x="1448" y="1675"/>
                    <a:pt x="1448" y="1675"/>
                    <a:pt x="1448" y="1675"/>
                  </a:cubicBezTo>
                  <a:cubicBezTo>
                    <a:pt x="1540" y="1602"/>
                    <a:pt x="1540" y="1602"/>
                    <a:pt x="1540" y="1602"/>
                  </a:cubicBezTo>
                  <a:cubicBezTo>
                    <a:pt x="1474" y="1455"/>
                    <a:pt x="1474" y="1455"/>
                    <a:pt x="1474" y="1455"/>
                  </a:cubicBezTo>
                  <a:cubicBezTo>
                    <a:pt x="1497" y="1431"/>
                    <a:pt x="1518" y="1406"/>
                    <a:pt x="1538" y="1380"/>
                  </a:cubicBezTo>
                  <a:cubicBezTo>
                    <a:pt x="1694" y="1420"/>
                    <a:pt x="1694" y="1420"/>
                    <a:pt x="1694" y="1420"/>
                  </a:cubicBezTo>
                  <a:cubicBezTo>
                    <a:pt x="1751" y="1318"/>
                    <a:pt x="1751" y="1318"/>
                    <a:pt x="1751" y="1318"/>
                  </a:cubicBezTo>
                  <a:cubicBezTo>
                    <a:pt x="1635" y="1207"/>
                    <a:pt x="1635" y="1207"/>
                    <a:pt x="1635" y="1207"/>
                  </a:cubicBezTo>
                  <a:cubicBezTo>
                    <a:pt x="1648" y="1173"/>
                    <a:pt x="1659" y="1139"/>
                    <a:pt x="1668" y="1104"/>
                  </a:cubicBezTo>
                  <a:lnTo>
                    <a:pt x="1827" y="1080"/>
                  </a:lnTo>
                  <a:close/>
                  <a:moveTo>
                    <a:pt x="1081" y="1490"/>
                  </a:moveTo>
                  <a:cubicBezTo>
                    <a:pt x="766" y="1579"/>
                    <a:pt x="439" y="1396"/>
                    <a:pt x="350" y="1081"/>
                  </a:cubicBezTo>
                  <a:cubicBezTo>
                    <a:pt x="262" y="767"/>
                    <a:pt x="445" y="439"/>
                    <a:pt x="759" y="351"/>
                  </a:cubicBezTo>
                  <a:cubicBezTo>
                    <a:pt x="1074" y="262"/>
                    <a:pt x="1401" y="445"/>
                    <a:pt x="1490" y="760"/>
                  </a:cubicBezTo>
                  <a:cubicBezTo>
                    <a:pt x="1579" y="1074"/>
                    <a:pt x="1396" y="1401"/>
                    <a:pt x="1081" y="1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8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247"/>
            <p:cNvSpPr>
              <a:spLocks noEditPoints="1"/>
            </p:cNvSpPr>
            <p:nvPr/>
          </p:nvSpPr>
          <p:spPr bwMode="auto">
            <a:xfrm>
              <a:off x="6521688" y="7537269"/>
              <a:ext cx="2292142" cy="2286366"/>
            </a:xfrm>
            <a:custGeom>
              <a:gdLst>
                <a:gd name="T0" fmla="*/ 250 w 500"/>
                <a:gd name="T1" fmla="*/ 499 h 499"/>
                <a:gd name="T2" fmla="*/ 0 w 500"/>
                <a:gd name="T3" fmla="*/ 249 h 499"/>
                <a:gd name="T4" fmla="*/ 250 w 500"/>
                <a:gd name="T5" fmla="*/ 0 h 499"/>
                <a:gd name="T6" fmla="*/ 500 w 500"/>
                <a:gd name="T7" fmla="*/ 249 h 499"/>
                <a:gd name="T8" fmla="*/ 250 w 500"/>
                <a:gd name="T9" fmla="*/ 499 h 499"/>
                <a:gd name="T10" fmla="*/ 250 w 500"/>
                <a:gd name="T11" fmla="*/ 140 h 499"/>
                <a:gd name="T12" fmla="*/ 140 w 500"/>
                <a:gd name="T13" fmla="*/ 249 h 499"/>
                <a:gd name="T14" fmla="*/ 250 w 500"/>
                <a:gd name="T15" fmla="*/ 359 h 499"/>
                <a:gd name="T16" fmla="*/ 360 w 500"/>
                <a:gd name="T17" fmla="*/ 249 h 499"/>
                <a:gd name="T18" fmla="*/ 250 w 500"/>
                <a:gd name="T19" fmla="*/ 140 h 4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499">
                  <a:moveTo>
                    <a:pt x="250" y="499"/>
                  </a:moveTo>
                  <a:cubicBezTo>
                    <a:pt x="112" y="499"/>
                    <a:pt x="0" y="387"/>
                    <a:pt x="0" y="249"/>
                  </a:cubicBezTo>
                  <a:cubicBezTo>
                    <a:pt x="0" y="112"/>
                    <a:pt x="112" y="0"/>
                    <a:pt x="250" y="0"/>
                  </a:cubicBezTo>
                  <a:cubicBezTo>
                    <a:pt x="388" y="0"/>
                    <a:pt x="500" y="112"/>
                    <a:pt x="500" y="249"/>
                  </a:cubicBezTo>
                  <a:cubicBezTo>
                    <a:pt x="500" y="387"/>
                    <a:pt x="388" y="499"/>
                    <a:pt x="250" y="499"/>
                  </a:cubicBezTo>
                  <a:close/>
                  <a:moveTo>
                    <a:pt x="250" y="140"/>
                  </a:moveTo>
                  <a:cubicBezTo>
                    <a:pt x="190" y="140"/>
                    <a:pt x="140" y="189"/>
                    <a:pt x="140" y="249"/>
                  </a:cubicBezTo>
                  <a:cubicBezTo>
                    <a:pt x="140" y="310"/>
                    <a:pt x="190" y="359"/>
                    <a:pt x="250" y="359"/>
                  </a:cubicBezTo>
                  <a:cubicBezTo>
                    <a:pt x="311" y="359"/>
                    <a:pt x="360" y="310"/>
                    <a:pt x="360" y="249"/>
                  </a:cubicBezTo>
                  <a:cubicBezTo>
                    <a:pt x="360" y="189"/>
                    <a:pt x="311" y="140"/>
                    <a:pt x="250" y="1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8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88287" y="2759275"/>
            <a:ext cx="2154301" cy="2154301"/>
            <a:chOff x="10036426" y="5299731"/>
            <a:chExt cx="5978535" cy="5978535"/>
          </a:xfrm>
        </p:grpSpPr>
        <p:sp>
          <p:nvSpPr>
            <p:cNvPr id="8" name="Freeform 239"/>
            <p:cNvSpPr>
              <a:spLocks noEditPoints="1"/>
            </p:cNvSpPr>
            <p:nvPr/>
          </p:nvSpPr>
          <p:spPr bwMode="auto">
            <a:xfrm>
              <a:off x="10036426" y="5299731"/>
              <a:ext cx="5978535" cy="5978535"/>
            </a:xfrm>
            <a:custGeom>
              <a:gdLst>
                <a:gd name="T0" fmla="*/ 2116 w 2116"/>
                <a:gd name="T1" fmla="*/ 1052 h 2116"/>
                <a:gd name="T2" fmla="*/ 1925 w 2116"/>
                <a:gd name="T3" fmla="*/ 883 h 2116"/>
                <a:gd name="T4" fmla="*/ 2038 w 2116"/>
                <a:gd name="T5" fmla="*/ 652 h 2116"/>
                <a:gd name="T6" fmla="*/ 1795 w 2116"/>
                <a:gd name="T7" fmla="*/ 570 h 2116"/>
                <a:gd name="T8" fmla="*/ 1802 w 2116"/>
                <a:gd name="T9" fmla="*/ 305 h 2116"/>
                <a:gd name="T10" fmla="*/ 1548 w 2116"/>
                <a:gd name="T11" fmla="*/ 321 h 2116"/>
                <a:gd name="T12" fmla="*/ 1464 w 2116"/>
                <a:gd name="T13" fmla="*/ 80 h 2116"/>
                <a:gd name="T14" fmla="*/ 1234 w 2116"/>
                <a:gd name="T15" fmla="*/ 191 h 2116"/>
                <a:gd name="T16" fmla="*/ 1052 w 2116"/>
                <a:gd name="T17" fmla="*/ 0 h 2116"/>
                <a:gd name="T18" fmla="*/ 884 w 2116"/>
                <a:gd name="T19" fmla="*/ 191 h 2116"/>
                <a:gd name="T20" fmla="*/ 653 w 2116"/>
                <a:gd name="T21" fmla="*/ 78 h 2116"/>
                <a:gd name="T22" fmla="*/ 570 w 2116"/>
                <a:gd name="T23" fmla="*/ 321 h 2116"/>
                <a:gd name="T24" fmla="*/ 305 w 2116"/>
                <a:gd name="T25" fmla="*/ 314 h 2116"/>
                <a:gd name="T26" fmla="*/ 322 w 2116"/>
                <a:gd name="T27" fmla="*/ 568 h 2116"/>
                <a:gd name="T28" fmla="*/ 81 w 2116"/>
                <a:gd name="T29" fmla="*/ 652 h 2116"/>
                <a:gd name="T30" fmla="*/ 192 w 2116"/>
                <a:gd name="T31" fmla="*/ 882 h 2116"/>
                <a:gd name="T32" fmla="*/ 0 w 2116"/>
                <a:gd name="T33" fmla="*/ 1064 h 2116"/>
                <a:gd name="T34" fmla="*/ 191 w 2116"/>
                <a:gd name="T35" fmla="*/ 1233 h 2116"/>
                <a:gd name="T36" fmla="*/ 78 w 2116"/>
                <a:gd name="T37" fmla="*/ 1463 h 2116"/>
                <a:gd name="T38" fmla="*/ 321 w 2116"/>
                <a:gd name="T39" fmla="*/ 1546 h 2116"/>
                <a:gd name="T40" fmla="*/ 314 w 2116"/>
                <a:gd name="T41" fmla="*/ 1811 h 2116"/>
                <a:gd name="T42" fmla="*/ 569 w 2116"/>
                <a:gd name="T43" fmla="*/ 1794 h 2116"/>
                <a:gd name="T44" fmla="*/ 653 w 2116"/>
                <a:gd name="T45" fmla="*/ 2035 h 2116"/>
                <a:gd name="T46" fmla="*/ 882 w 2116"/>
                <a:gd name="T47" fmla="*/ 1925 h 2116"/>
                <a:gd name="T48" fmla="*/ 1064 w 2116"/>
                <a:gd name="T49" fmla="*/ 2116 h 2116"/>
                <a:gd name="T50" fmla="*/ 1233 w 2116"/>
                <a:gd name="T51" fmla="*/ 1925 h 2116"/>
                <a:gd name="T52" fmla="*/ 1464 w 2116"/>
                <a:gd name="T53" fmla="*/ 2038 h 2116"/>
                <a:gd name="T54" fmla="*/ 1546 w 2116"/>
                <a:gd name="T55" fmla="*/ 1795 h 2116"/>
                <a:gd name="T56" fmla="*/ 1811 w 2116"/>
                <a:gd name="T57" fmla="*/ 1802 h 2116"/>
                <a:gd name="T58" fmla="*/ 1795 w 2116"/>
                <a:gd name="T59" fmla="*/ 1547 h 2116"/>
                <a:gd name="T60" fmla="*/ 2036 w 2116"/>
                <a:gd name="T61" fmla="*/ 1463 h 2116"/>
                <a:gd name="T62" fmla="*/ 1925 w 2116"/>
                <a:gd name="T63" fmla="*/ 1234 h 2116"/>
                <a:gd name="T64" fmla="*/ 1358 w 2116"/>
                <a:gd name="T65" fmla="*/ 1669 h 2116"/>
                <a:gd name="T66" fmla="*/ 759 w 2116"/>
                <a:gd name="T67" fmla="*/ 447 h 2116"/>
                <a:gd name="T68" fmla="*/ 1358 w 2116"/>
                <a:gd name="T69" fmla="*/ 1669 h 211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6" h="2116">
                  <a:moveTo>
                    <a:pt x="1941" y="1111"/>
                  </a:moveTo>
                  <a:cubicBezTo>
                    <a:pt x="2116" y="1052"/>
                    <a:pt x="2116" y="1052"/>
                    <a:pt x="2116" y="1052"/>
                  </a:cubicBezTo>
                  <a:cubicBezTo>
                    <a:pt x="2107" y="917"/>
                    <a:pt x="2107" y="917"/>
                    <a:pt x="2107" y="917"/>
                  </a:cubicBezTo>
                  <a:cubicBezTo>
                    <a:pt x="1925" y="883"/>
                    <a:pt x="1925" y="883"/>
                    <a:pt x="1925" y="883"/>
                  </a:cubicBezTo>
                  <a:cubicBezTo>
                    <a:pt x="1918" y="847"/>
                    <a:pt x="1908" y="810"/>
                    <a:pt x="1896" y="774"/>
                  </a:cubicBezTo>
                  <a:cubicBezTo>
                    <a:pt x="2038" y="652"/>
                    <a:pt x="2038" y="652"/>
                    <a:pt x="2038" y="652"/>
                  </a:cubicBezTo>
                  <a:cubicBezTo>
                    <a:pt x="1979" y="532"/>
                    <a:pt x="1979" y="532"/>
                    <a:pt x="1979" y="532"/>
                  </a:cubicBezTo>
                  <a:cubicBezTo>
                    <a:pt x="1795" y="570"/>
                    <a:pt x="1795" y="570"/>
                    <a:pt x="1795" y="570"/>
                  </a:cubicBezTo>
                  <a:cubicBezTo>
                    <a:pt x="1772" y="535"/>
                    <a:pt x="1747" y="502"/>
                    <a:pt x="1720" y="471"/>
                  </a:cubicBezTo>
                  <a:cubicBezTo>
                    <a:pt x="1802" y="305"/>
                    <a:pt x="1802" y="305"/>
                    <a:pt x="1802" y="305"/>
                  </a:cubicBezTo>
                  <a:cubicBezTo>
                    <a:pt x="1700" y="217"/>
                    <a:pt x="1700" y="217"/>
                    <a:pt x="1700" y="217"/>
                  </a:cubicBezTo>
                  <a:cubicBezTo>
                    <a:pt x="1548" y="321"/>
                    <a:pt x="1548" y="321"/>
                    <a:pt x="1548" y="321"/>
                  </a:cubicBezTo>
                  <a:cubicBezTo>
                    <a:pt x="1516" y="301"/>
                    <a:pt x="1483" y="282"/>
                    <a:pt x="1450" y="265"/>
                  </a:cubicBezTo>
                  <a:cubicBezTo>
                    <a:pt x="1464" y="80"/>
                    <a:pt x="1464" y="80"/>
                    <a:pt x="1464" y="80"/>
                  </a:cubicBezTo>
                  <a:cubicBezTo>
                    <a:pt x="1336" y="37"/>
                    <a:pt x="1336" y="37"/>
                    <a:pt x="1336" y="37"/>
                  </a:cubicBezTo>
                  <a:cubicBezTo>
                    <a:pt x="1234" y="191"/>
                    <a:pt x="1234" y="191"/>
                    <a:pt x="1234" y="191"/>
                  </a:cubicBezTo>
                  <a:cubicBezTo>
                    <a:pt x="1194" y="183"/>
                    <a:pt x="1152" y="178"/>
                    <a:pt x="1111" y="175"/>
                  </a:cubicBezTo>
                  <a:cubicBezTo>
                    <a:pt x="1052" y="0"/>
                    <a:pt x="1052" y="0"/>
                    <a:pt x="1052" y="0"/>
                  </a:cubicBezTo>
                  <a:cubicBezTo>
                    <a:pt x="918" y="9"/>
                    <a:pt x="918" y="9"/>
                    <a:pt x="918" y="9"/>
                  </a:cubicBezTo>
                  <a:cubicBezTo>
                    <a:pt x="884" y="191"/>
                    <a:pt x="884" y="191"/>
                    <a:pt x="884" y="191"/>
                  </a:cubicBezTo>
                  <a:cubicBezTo>
                    <a:pt x="847" y="198"/>
                    <a:pt x="810" y="208"/>
                    <a:pt x="774" y="220"/>
                  </a:cubicBezTo>
                  <a:cubicBezTo>
                    <a:pt x="653" y="78"/>
                    <a:pt x="653" y="78"/>
                    <a:pt x="653" y="78"/>
                  </a:cubicBezTo>
                  <a:cubicBezTo>
                    <a:pt x="532" y="137"/>
                    <a:pt x="532" y="137"/>
                    <a:pt x="532" y="137"/>
                  </a:cubicBezTo>
                  <a:cubicBezTo>
                    <a:pt x="570" y="321"/>
                    <a:pt x="570" y="321"/>
                    <a:pt x="570" y="321"/>
                  </a:cubicBezTo>
                  <a:cubicBezTo>
                    <a:pt x="535" y="344"/>
                    <a:pt x="502" y="369"/>
                    <a:pt x="471" y="396"/>
                  </a:cubicBezTo>
                  <a:cubicBezTo>
                    <a:pt x="305" y="314"/>
                    <a:pt x="305" y="314"/>
                    <a:pt x="305" y="314"/>
                  </a:cubicBezTo>
                  <a:cubicBezTo>
                    <a:pt x="217" y="416"/>
                    <a:pt x="217" y="416"/>
                    <a:pt x="217" y="416"/>
                  </a:cubicBezTo>
                  <a:cubicBezTo>
                    <a:pt x="322" y="568"/>
                    <a:pt x="322" y="568"/>
                    <a:pt x="322" y="568"/>
                  </a:cubicBezTo>
                  <a:cubicBezTo>
                    <a:pt x="301" y="600"/>
                    <a:pt x="282" y="633"/>
                    <a:pt x="265" y="666"/>
                  </a:cubicBezTo>
                  <a:cubicBezTo>
                    <a:pt x="81" y="652"/>
                    <a:pt x="81" y="652"/>
                    <a:pt x="81" y="652"/>
                  </a:cubicBezTo>
                  <a:cubicBezTo>
                    <a:pt x="37" y="780"/>
                    <a:pt x="37" y="780"/>
                    <a:pt x="37" y="780"/>
                  </a:cubicBezTo>
                  <a:cubicBezTo>
                    <a:pt x="192" y="882"/>
                    <a:pt x="192" y="882"/>
                    <a:pt x="192" y="882"/>
                  </a:cubicBezTo>
                  <a:cubicBezTo>
                    <a:pt x="183" y="923"/>
                    <a:pt x="178" y="964"/>
                    <a:pt x="175" y="1005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9" y="1198"/>
                    <a:pt x="9" y="1198"/>
                    <a:pt x="9" y="1198"/>
                  </a:cubicBezTo>
                  <a:cubicBezTo>
                    <a:pt x="191" y="1233"/>
                    <a:pt x="191" y="1233"/>
                    <a:pt x="191" y="1233"/>
                  </a:cubicBezTo>
                  <a:cubicBezTo>
                    <a:pt x="199" y="1269"/>
                    <a:pt x="208" y="1306"/>
                    <a:pt x="221" y="1342"/>
                  </a:cubicBezTo>
                  <a:cubicBezTo>
                    <a:pt x="78" y="1463"/>
                    <a:pt x="78" y="1463"/>
                    <a:pt x="78" y="1463"/>
                  </a:cubicBezTo>
                  <a:cubicBezTo>
                    <a:pt x="138" y="1584"/>
                    <a:pt x="138" y="1584"/>
                    <a:pt x="138" y="1584"/>
                  </a:cubicBezTo>
                  <a:cubicBezTo>
                    <a:pt x="321" y="1546"/>
                    <a:pt x="321" y="1546"/>
                    <a:pt x="321" y="1546"/>
                  </a:cubicBezTo>
                  <a:cubicBezTo>
                    <a:pt x="344" y="1581"/>
                    <a:pt x="369" y="1614"/>
                    <a:pt x="397" y="1645"/>
                  </a:cubicBezTo>
                  <a:cubicBezTo>
                    <a:pt x="314" y="1811"/>
                    <a:pt x="314" y="1811"/>
                    <a:pt x="314" y="1811"/>
                  </a:cubicBezTo>
                  <a:cubicBezTo>
                    <a:pt x="416" y="1899"/>
                    <a:pt x="416" y="1899"/>
                    <a:pt x="416" y="1899"/>
                  </a:cubicBezTo>
                  <a:cubicBezTo>
                    <a:pt x="569" y="1794"/>
                    <a:pt x="569" y="1794"/>
                    <a:pt x="569" y="1794"/>
                  </a:cubicBezTo>
                  <a:cubicBezTo>
                    <a:pt x="600" y="1815"/>
                    <a:pt x="633" y="1834"/>
                    <a:pt x="667" y="1851"/>
                  </a:cubicBezTo>
                  <a:cubicBezTo>
                    <a:pt x="653" y="2035"/>
                    <a:pt x="653" y="2035"/>
                    <a:pt x="653" y="2035"/>
                  </a:cubicBezTo>
                  <a:cubicBezTo>
                    <a:pt x="780" y="2079"/>
                    <a:pt x="780" y="2079"/>
                    <a:pt x="780" y="2079"/>
                  </a:cubicBezTo>
                  <a:cubicBezTo>
                    <a:pt x="882" y="1925"/>
                    <a:pt x="882" y="1925"/>
                    <a:pt x="882" y="1925"/>
                  </a:cubicBezTo>
                  <a:cubicBezTo>
                    <a:pt x="923" y="1933"/>
                    <a:pt x="964" y="1938"/>
                    <a:pt x="1005" y="1941"/>
                  </a:cubicBezTo>
                  <a:cubicBezTo>
                    <a:pt x="1064" y="2116"/>
                    <a:pt x="1064" y="2116"/>
                    <a:pt x="1064" y="2116"/>
                  </a:cubicBezTo>
                  <a:cubicBezTo>
                    <a:pt x="1199" y="2107"/>
                    <a:pt x="1199" y="2107"/>
                    <a:pt x="1199" y="2107"/>
                  </a:cubicBezTo>
                  <a:cubicBezTo>
                    <a:pt x="1233" y="1925"/>
                    <a:pt x="1233" y="1925"/>
                    <a:pt x="1233" y="1925"/>
                  </a:cubicBezTo>
                  <a:cubicBezTo>
                    <a:pt x="1269" y="1918"/>
                    <a:pt x="1306" y="1908"/>
                    <a:pt x="1342" y="1896"/>
                  </a:cubicBezTo>
                  <a:cubicBezTo>
                    <a:pt x="1464" y="2038"/>
                    <a:pt x="1464" y="2038"/>
                    <a:pt x="1464" y="2038"/>
                  </a:cubicBezTo>
                  <a:cubicBezTo>
                    <a:pt x="1584" y="1979"/>
                    <a:pt x="1584" y="1979"/>
                    <a:pt x="1584" y="1979"/>
                  </a:cubicBezTo>
                  <a:cubicBezTo>
                    <a:pt x="1546" y="1795"/>
                    <a:pt x="1546" y="1795"/>
                    <a:pt x="1546" y="1795"/>
                  </a:cubicBezTo>
                  <a:cubicBezTo>
                    <a:pt x="1581" y="1772"/>
                    <a:pt x="1614" y="1747"/>
                    <a:pt x="1645" y="1719"/>
                  </a:cubicBezTo>
                  <a:cubicBezTo>
                    <a:pt x="1811" y="1802"/>
                    <a:pt x="1811" y="1802"/>
                    <a:pt x="1811" y="1802"/>
                  </a:cubicBezTo>
                  <a:cubicBezTo>
                    <a:pt x="1899" y="1700"/>
                    <a:pt x="1899" y="1700"/>
                    <a:pt x="1899" y="1700"/>
                  </a:cubicBezTo>
                  <a:cubicBezTo>
                    <a:pt x="1795" y="1547"/>
                    <a:pt x="1795" y="1547"/>
                    <a:pt x="1795" y="1547"/>
                  </a:cubicBezTo>
                  <a:cubicBezTo>
                    <a:pt x="1816" y="1516"/>
                    <a:pt x="1834" y="1483"/>
                    <a:pt x="1851" y="1450"/>
                  </a:cubicBezTo>
                  <a:cubicBezTo>
                    <a:pt x="2036" y="1463"/>
                    <a:pt x="2036" y="1463"/>
                    <a:pt x="2036" y="1463"/>
                  </a:cubicBezTo>
                  <a:cubicBezTo>
                    <a:pt x="2079" y="1336"/>
                    <a:pt x="2079" y="1336"/>
                    <a:pt x="2079" y="1336"/>
                  </a:cubicBezTo>
                  <a:cubicBezTo>
                    <a:pt x="1925" y="1234"/>
                    <a:pt x="1925" y="1234"/>
                    <a:pt x="1925" y="1234"/>
                  </a:cubicBezTo>
                  <a:cubicBezTo>
                    <a:pt x="1933" y="1193"/>
                    <a:pt x="1938" y="1152"/>
                    <a:pt x="1941" y="1111"/>
                  </a:cubicBezTo>
                  <a:close/>
                  <a:moveTo>
                    <a:pt x="1358" y="1669"/>
                  </a:moveTo>
                  <a:cubicBezTo>
                    <a:pt x="1020" y="1834"/>
                    <a:pt x="613" y="1695"/>
                    <a:pt x="447" y="1357"/>
                  </a:cubicBezTo>
                  <a:cubicBezTo>
                    <a:pt x="282" y="1020"/>
                    <a:pt x="421" y="613"/>
                    <a:pt x="759" y="447"/>
                  </a:cubicBezTo>
                  <a:cubicBezTo>
                    <a:pt x="1096" y="282"/>
                    <a:pt x="1504" y="421"/>
                    <a:pt x="1669" y="759"/>
                  </a:cubicBezTo>
                  <a:cubicBezTo>
                    <a:pt x="1834" y="1096"/>
                    <a:pt x="1695" y="1503"/>
                    <a:pt x="1358" y="16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8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248"/>
            <p:cNvSpPr>
              <a:spLocks noEditPoints="1"/>
            </p:cNvSpPr>
            <p:nvPr/>
          </p:nvSpPr>
          <p:spPr bwMode="auto">
            <a:xfrm>
              <a:off x="11896328" y="7080775"/>
              <a:ext cx="2382846" cy="2393316"/>
            </a:xfrm>
            <a:custGeom>
              <a:gdLst>
                <a:gd name="T0" fmla="*/ 287 w 574"/>
                <a:gd name="T1" fmla="*/ 575 h 575"/>
                <a:gd name="T2" fmla="*/ 0 w 574"/>
                <a:gd name="T3" fmla="*/ 287 h 575"/>
                <a:gd name="T4" fmla="*/ 287 w 574"/>
                <a:gd name="T5" fmla="*/ 0 h 575"/>
                <a:gd name="T6" fmla="*/ 574 w 574"/>
                <a:gd name="T7" fmla="*/ 287 h 575"/>
                <a:gd name="T8" fmla="*/ 287 w 574"/>
                <a:gd name="T9" fmla="*/ 575 h 575"/>
                <a:gd name="T10" fmla="*/ 287 w 574"/>
                <a:gd name="T11" fmla="*/ 160 h 575"/>
                <a:gd name="T12" fmla="*/ 160 w 574"/>
                <a:gd name="T13" fmla="*/ 287 h 575"/>
                <a:gd name="T14" fmla="*/ 287 w 574"/>
                <a:gd name="T15" fmla="*/ 415 h 575"/>
                <a:gd name="T16" fmla="*/ 414 w 574"/>
                <a:gd name="T17" fmla="*/ 287 h 575"/>
                <a:gd name="T18" fmla="*/ 287 w 574"/>
                <a:gd name="T19" fmla="*/ 160 h 5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4" h="575">
                  <a:moveTo>
                    <a:pt x="287" y="575"/>
                  </a:moveTo>
                  <a:cubicBezTo>
                    <a:pt x="129" y="575"/>
                    <a:pt x="0" y="446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6" y="0"/>
                    <a:pt x="574" y="129"/>
                    <a:pt x="574" y="287"/>
                  </a:cubicBezTo>
                  <a:cubicBezTo>
                    <a:pt x="574" y="446"/>
                    <a:pt x="446" y="575"/>
                    <a:pt x="287" y="575"/>
                  </a:cubicBezTo>
                  <a:close/>
                  <a:moveTo>
                    <a:pt x="287" y="160"/>
                  </a:moveTo>
                  <a:cubicBezTo>
                    <a:pt x="217" y="160"/>
                    <a:pt x="160" y="217"/>
                    <a:pt x="160" y="287"/>
                  </a:cubicBezTo>
                  <a:cubicBezTo>
                    <a:pt x="160" y="358"/>
                    <a:pt x="217" y="415"/>
                    <a:pt x="287" y="415"/>
                  </a:cubicBezTo>
                  <a:cubicBezTo>
                    <a:pt x="357" y="415"/>
                    <a:pt x="414" y="358"/>
                    <a:pt x="414" y="287"/>
                  </a:cubicBezTo>
                  <a:cubicBezTo>
                    <a:pt x="414" y="217"/>
                    <a:pt x="357" y="160"/>
                    <a:pt x="287" y="1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8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60772" y="2505613"/>
            <a:ext cx="1359261" cy="1359261"/>
            <a:chOff x="1784916" y="4981028"/>
            <a:chExt cx="3772171" cy="3772171"/>
          </a:xfrm>
        </p:grpSpPr>
        <p:sp>
          <p:nvSpPr>
            <p:cNvPr id="10" name="Freeform 241"/>
            <p:cNvSpPr>
              <a:spLocks noEditPoints="1"/>
            </p:cNvSpPr>
            <p:nvPr/>
          </p:nvSpPr>
          <p:spPr bwMode="auto">
            <a:xfrm>
              <a:off x="1784916" y="4981028"/>
              <a:ext cx="3772171" cy="3772171"/>
            </a:xfrm>
            <a:custGeom>
              <a:gdLst>
                <a:gd name="T0" fmla="*/ 1335 w 1335"/>
                <a:gd name="T1" fmla="*/ 699 h 1335"/>
                <a:gd name="T2" fmla="*/ 1220 w 1335"/>
                <a:gd name="T3" fmla="*/ 586 h 1335"/>
                <a:gd name="T4" fmla="*/ 1300 w 1335"/>
                <a:gd name="T5" fmla="*/ 445 h 1335"/>
                <a:gd name="T6" fmla="*/ 1145 w 1335"/>
                <a:gd name="T7" fmla="*/ 378 h 1335"/>
                <a:gd name="T8" fmla="*/ 1162 w 1335"/>
                <a:gd name="T9" fmla="*/ 218 h 1335"/>
                <a:gd name="T10" fmla="*/ 1001 w 1335"/>
                <a:gd name="T11" fmla="*/ 219 h 1335"/>
                <a:gd name="T12" fmla="*/ 956 w 1335"/>
                <a:gd name="T13" fmla="*/ 65 h 1335"/>
                <a:gd name="T14" fmla="*/ 801 w 1335"/>
                <a:gd name="T15" fmla="*/ 125 h 1335"/>
                <a:gd name="T16" fmla="*/ 699 w 1335"/>
                <a:gd name="T17" fmla="*/ 0 h 1335"/>
                <a:gd name="T18" fmla="*/ 586 w 1335"/>
                <a:gd name="T19" fmla="*/ 115 h 1335"/>
                <a:gd name="T20" fmla="*/ 445 w 1335"/>
                <a:gd name="T21" fmla="*/ 35 h 1335"/>
                <a:gd name="T22" fmla="*/ 378 w 1335"/>
                <a:gd name="T23" fmla="*/ 190 h 1335"/>
                <a:gd name="T24" fmla="*/ 218 w 1335"/>
                <a:gd name="T25" fmla="*/ 173 h 1335"/>
                <a:gd name="T26" fmla="*/ 220 w 1335"/>
                <a:gd name="T27" fmla="*/ 334 h 1335"/>
                <a:gd name="T28" fmla="*/ 65 w 1335"/>
                <a:gd name="T29" fmla="*/ 379 h 1335"/>
                <a:gd name="T30" fmla="*/ 125 w 1335"/>
                <a:gd name="T31" fmla="*/ 535 h 1335"/>
                <a:gd name="T32" fmla="*/ 0 w 1335"/>
                <a:gd name="T33" fmla="*/ 636 h 1335"/>
                <a:gd name="T34" fmla="*/ 115 w 1335"/>
                <a:gd name="T35" fmla="*/ 749 h 1335"/>
                <a:gd name="T36" fmla="*/ 35 w 1335"/>
                <a:gd name="T37" fmla="*/ 890 h 1335"/>
                <a:gd name="T38" fmla="*/ 190 w 1335"/>
                <a:gd name="T39" fmla="*/ 957 h 1335"/>
                <a:gd name="T40" fmla="*/ 173 w 1335"/>
                <a:gd name="T41" fmla="*/ 1117 h 1335"/>
                <a:gd name="T42" fmla="*/ 334 w 1335"/>
                <a:gd name="T43" fmla="*/ 1116 h 1335"/>
                <a:gd name="T44" fmla="*/ 379 w 1335"/>
                <a:gd name="T45" fmla="*/ 1270 h 1335"/>
                <a:gd name="T46" fmla="*/ 535 w 1335"/>
                <a:gd name="T47" fmla="*/ 1210 h 1335"/>
                <a:gd name="T48" fmla="*/ 636 w 1335"/>
                <a:gd name="T49" fmla="*/ 1335 h 1335"/>
                <a:gd name="T50" fmla="*/ 749 w 1335"/>
                <a:gd name="T51" fmla="*/ 1220 h 1335"/>
                <a:gd name="T52" fmla="*/ 890 w 1335"/>
                <a:gd name="T53" fmla="*/ 1299 h 1335"/>
                <a:gd name="T54" fmla="*/ 957 w 1335"/>
                <a:gd name="T55" fmla="*/ 1145 h 1335"/>
                <a:gd name="T56" fmla="*/ 1117 w 1335"/>
                <a:gd name="T57" fmla="*/ 1162 h 1335"/>
                <a:gd name="T58" fmla="*/ 1116 w 1335"/>
                <a:gd name="T59" fmla="*/ 1001 h 1335"/>
                <a:gd name="T60" fmla="*/ 1271 w 1335"/>
                <a:gd name="T61" fmla="*/ 956 h 1335"/>
                <a:gd name="T62" fmla="*/ 1210 w 1335"/>
                <a:gd name="T63" fmla="*/ 801 h 1335"/>
                <a:gd name="T64" fmla="*/ 776 w 1335"/>
                <a:gd name="T65" fmla="*/ 1050 h 1335"/>
                <a:gd name="T66" fmla="*/ 560 w 1335"/>
                <a:gd name="T67" fmla="*/ 286 h 1335"/>
                <a:gd name="T68" fmla="*/ 776 w 1335"/>
                <a:gd name="T69" fmla="*/ 1050 h 13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5" h="1335">
                  <a:moveTo>
                    <a:pt x="1326" y="784"/>
                  </a:moveTo>
                  <a:cubicBezTo>
                    <a:pt x="1335" y="699"/>
                    <a:pt x="1335" y="699"/>
                    <a:pt x="1335" y="699"/>
                  </a:cubicBezTo>
                  <a:cubicBezTo>
                    <a:pt x="1226" y="658"/>
                    <a:pt x="1226" y="658"/>
                    <a:pt x="1226" y="658"/>
                  </a:cubicBezTo>
                  <a:cubicBezTo>
                    <a:pt x="1226" y="634"/>
                    <a:pt x="1224" y="610"/>
                    <a:pt x="1220" y="586"/>
                  </a:cubicBezTo>
                  <a:cubicBezTo>
                    <a:pt x="1323" y="527"/>
                    <a:pt x="1323" y="527"/>
                    <a:pt x="1323" y="527"/>
                  </a:cubicBezTo>
                  <a:cubicBezTo>
                    <a:pt x="1300" y="445"/>
                    <a:pt x="1300" y="445"/>
                    <a:pt x="1300" y="445"/>
                  </a:cubicBezTo>
                  <a:cubicBezTo>
                    <a:pt x="1181" y="448"/>
                    <a:pt x="1181" y="448"/>
                    <a:pt x="1181" y="448"/>
                  </a:cubicBezTo>
                  <a:cubicBezTo>
                    <a:pt x="1171" y="424"/>
                    <a:pt x="1159" y="400"/>
                    <a:pt x="1145" y="378"/>
                  </a:cubicBezTo>
                  <a:cubicBezTo>
                    <a:pt x="1215" y="284"/>
                    <a:pt x="1215" y="284"/>
                    <a:pt x="1215" y="284"/>
                  </a:cubicBezTo>
                  <a:cubicBezTo>
                    <a:pt x="1162" y="218"/>
                    <a:pt x="1162" y="218"/>
                    <a:pt x="1162" y="218"/>
                  </a:cubicBezTo>
                  <a:cubicBezTo>
                    <a:pt x="1055" y="266"/>
                    <a:pt x="1055" y="266"/>
                    <a:pt x="1055" y="266"/>
                  </a:cubicBezTo>
                  <a:cubicBezTo>
                    <a:pt x="1038" y="249"/>
                    <a:pt x="1020" y="234"/>
                    <a:pt x="1001" y="219"/>
                  </a:cubicBezTo>
                  <a:cubicBezTo>
                    <a:pt x="1031" y="106"/>
                    <a:pt x="1031" y="106"/>
                    <a:pt x="1031" y="106"/>
                  </a:cubicBezTo>
                  <a:cubicBezTo>
                    <a:pt x="956" y="65"/>
                    <a:pt x="956" y="65"/>
                    <a:pt x="956" y="65"/>
                  </a:cubicBezTo>
                  <a:cubicBezTo>
                    <a:pt x="875" y="149"/>
                    <a:pt x="875" y="149"/>
                    <a:pt x="875" y="149"/>
                  </a:cubicBezTo>
                  <a:cubicBezTo>
                    <a:pt x="851" y="139"/>
                    <a:pt x="826" y="131"/>
                    <a:pt x="801" y="125"/>
                  </a:cubicBezTo>
                  <a:cubicBezTo>
                    <a:pt x="784" y="9"/>
                    <a:pt x="784" y="9"/>
                    <a:pt x="784" y="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58" y="109"/>
                    <a:pt x="658" y="109"/>
                    <a:pt x="658" y="109"/>
                  </a:cubicBezTo>
                  <a:cubicBezTo>
                    <a:pt x="634" y="109"/>
                    <a:pt x="610" y="111"/>
                    <a:pt x="586" y="115"/>
                  </a:cubicBezTo>
                  <a:cubicBezTo>
                    <a:pt x="527" y="12"/>
                    <a:pt x="527" y="12"/>
                    <a:pt x="527" y="12"/>
                  </a:cubicBezTo>
                  <a:cubicBezTo>
                    <a:pt x="445" y="35"/>
                    <a:pt x="445" y="35"/>
                    <a:pt x="445" y="35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24" y="164"/>
                    <a:pt x="400" y="176"/>
                    <a:pt x="378" y="190"/>
                  </a:cubicBezTo>
                  <a:cubicBezTo>
                    <a:pt x="284" y="120"/>
                    <a:pt x="284" y="120"/>
                    <a:pt x="284" y="120"/>
                  </a:cubicBezTo>
                  <a:cubicBezTo>
                    <a:pt x="218" y="173"/>
                    <a:pt x="218" y="173"/>
                    <a:pt x="218" y="173"/>
                  </a:cubicBezTo>
                  <a:cubicBezTo>
                    <a:pt x="266" y="280"/>
                    <a:pt x="266" y="280"/>
                    <a:pt x="266" y="280"/>
                  </a:cubicBezTo>
                  <a:cubicBezTo>
                    <a:pt x="249" y="297"/>
                    <a:pt x="234" y="315"/>
                    <a:pt x="220" y="334"/>
                  </a:cubicBezTo>
                  <a:cubicBezTo>
                    <a:pt x="106" y="305"/>
                    <a:pt x="106" y="305"/>
                    <a:pt x="106" y="305"/>
                  </a:cubicBezTo>
                  <a:cubicBezTo>
                    <a:pt x="65" y="379"/>
                    <a:pt x="65" y="379"/>
                    <a:pt x="65" y="379"/>
                  </a:cubicBezTo>
                  <a:cubicBezTo>
                    <a:pt x="149" y="460"/>
                    <a:pt x="149" y="460"/>
                    <a:pt x="149" y="460"/>
                  </a:cubicBezTo>
                  <a:cubicBezTo>
                    <a:pt x="139" y="484"/>
                    <a:pt x="131" y="509"/>
                    <a:pt x="125" y="535"/>
                  </a:cubicBezTo>
                  <a:cubicBezTo>
                    <a:pt x="9" y="551"/>
                    <a:pt x="9" y="551"/>
                    <a:pt x="9" y="551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109" y="678"/>
                    <a:pt x="109" y="678"/>
                    <a:pt x="109" y="678"/>
                  </a:cubicBezTo>
                  <a:cubicBezTo>
                    <a:pt x="110" y="701"/>
                    <a:pt x="111" y="725"/>
                    <a:pt x="115" y="749"/>
                  </a:cubicBezTo>
                  <a:cubicBezTo>
                    <a:pt x="12" y="809"/>
                    <a:pt x="12" y="809"/>
                    <a:pt x="12" y="809"/>
                  </a:cubicBezTo>
                  <a:cubicBezTo>
                    <a:pt x="35" y="890"/>
                    <a:pt x="35" y="890"/>
                    <a:pt x="35" y="890"/>
                  </a:cubicBezTo>
                  <a:cubicBezTo>
                    <a:pt x="154" y="887"/>
                    <a:pt x="154" y="887"/>
                    <a:pt x="154" y="887"/>
                  </a:cubicBezTo>
                  <a:cubicBezTo>
                    <a:pt x="164" y="912"/>
                    <a:pt x="177" y="935"/>
                    <a:pt x="190" y="957"/>
                  </a:cubicBezTo>
                  <a:cubicBezTo>
                    <a:pt x="120" y="1051"/>
                    <a:pt x="120" y="1051"/>
                    <a:pt x="120" y="1051"/>
                  </a:cubicBezTo>
                  <a:cubicBezTo>
                    <a:pt x="173" y="1117"/>
                    <a:pt x="173" y="1117"/>
                    <a:pt x="173" y="1117"/>
                  </a:cubicBezTo>
                  <a:cubicBezTo>
                    <a:pt x="280" y="1070"/>
                    <a:pt x="280" y="1070"/>
                    <a:pt x="280" y="1070"/>
                  </a:cubicBezTo>
                  <a:cubicBezTo>
                    <a:pt x="297" y="1086"/>
                    <a:pt x="315" y="1102"/>
                    <a:pt x="334" y="1116"/>
                  </a:cubicBezTo>
                  <a:cubicBezTo>
                    <a:pt x="305" y="1229"/>
                    <a:pt x="305" y="1229"/>
                    <a:pt x="305" y="1229"/>
                  </a:cubicBezTo>
                  <a:cubicBezTo>
                    <a:pt x="379" y="1270"/>
                    <a:pt x="379" y="1270"/>
                    <a:pt x="379" y="1270"/>
                  </a:cubicBezTo>
                  <a:cubicBezTo>
                    <a:pt x="460" y="1186"/>
                    <a:pt x="460" y="1186"/>
                    <a:pt x="460" y="1186"/>
                  </a:cubicBezTo>
                  <a:cubicBezTo>
                    <a:pt x="484" y="1196"/>
                    <a:pt x="509" y="1204"/>
                    <a:pt x="535" y="1210"/>
                  </a:cubicBezTo>
                  <a:cubicBezTo>
                    <a:pt x="551" y="1326"/>
                    <a:pt x="551" y="1326"/>
                    <a:pt x="551" y="1326"/>
                  </a:cubicBezTo>
                  <a:cubicBezTo>
                    <a:pt x="636" y="1335"/>
                    <a:pt x="636" y="1335"/>
                    <a:pt x="636" y="1335"/>
                  </a:cubicBezTo>
                  <a:cubicBezTo>
                    <a:pt x="678" y="1226"/>
                    <a:pt x="678" y="1226"/>
                    <a:pt x="678" y="1226"/>
                  </a:cubicBezTo>
                  <a:cubicBezTo>
                    <a:pt x="701" y="1226"/>
                    <a:pt x="725" y="1224"/>
                    <a:pt x="749" y="1220"/>
                  </a:cubicBezTo>
                  <a:cubicBezTo>
                    <a:pt x="808" y="1323"/>
                    <a:pt x="808" y="1323"/>
                    <a:pt x="808" y="1323"/>
                  </a:cubicBezTo>
                  <a:cubicBezTo>
                    <a:pt x="890" y="1299"/>
                    <a:pt x="890" y="1299"/>
                    <a:pt x="890" y="1299"/>
                  </a:cubicBezTo>
                  <a:cubicBezTo>
                    <a:pt x="887" y="1181"/>
                    <a:pt x="887" y="1181"/>
                    <a:pt x="887" y="1181"/>
                  </a:cubicBezTo>
                  <a:cubicBezTo>
                    <a:pt x="912" y="1171"/>
                    <a:pt x="935" y="1159"/>
                    <a:pt x="957" y="1145"/>
                  </a:cubicBezTo>
                  <a:cubicBezTo>
                    <a:pt x="1051" y="1215"/>
                    <a:pt x="1051" y="1215"/>
                    <a:pt x="1051" y="1215"/>
                  </a:cubicBezTo>
                  <a:cubicBezTo>
                    <a:pt x="1117" y="1162"/>
                    <a:pt x="1117" y="1162"/>
                    <a:pt x="1117" y="1162"/>
                  </a:cubicBezTo>
                  <a:cubicBezTo>
                    <a:pt x="1070" y="1055"/>
                    <a:pt x="1070" y="1055"/>
                    <a:pt x="1070" y="1055"/>
                  </a:cubicBezTo>
                  <a:cubicBezTo>
                    <a:pt x="1086" y="1038"/>
                    <a:pt x="1102" y="1020"/>
                    <a:pt x="1116" y="1001"/>
                  </a:cubicBezTo>
                  <a:cubicBezTo>
                    <a:pt x="1229" y="1031"/>
                    <a:pt x="1229" y="1031"/>
                    <a:pt x="1229" y="1031"/>
                  </a:cubicBezTo>
                  <a:cubicBezTo>
                    <a:pt x="1271" y="956"/>
                    <a:pt x="1271" y="956"/>
                    <a:pt x="1271" y="956"/>
                  </a:cubicBezTo>
                  <a:cubicBezTo>
                    <a:pt x="1186" y="875"/>
                    <a:pt x="1186" y="875"/>
                    <a:pt x="1186" y="875"/>
                  </a:cubicBezTo>
                  <a:cubicBezTo>
                    <a:pt x="1196" y="851"/>
                    <a:pt x="1204" y="826"/>
                    <a:pt x="1210" y="801"/>
                  </a:cubicBezTo>
                  <a:lnTo>
                    <a:pt x="1326" y="784"/>
                  </a:lnTo>
                  <a:close/>
                  <a:moveTo>
                    <a:pt x="776" y="1050"/>
                  </a:moveTo>
                  <a:cubicBezTo>
                    <a:pt x="565" y="1109"/>
                    <a:pt x="345" y="986"/>
                    <a:pt x="286" y="775"/>
                  </a:cubicBezTo>
                  <a:cubicBezTo>
                    <a:pt x="226" y="564"/>
                    <a:pt x="349" y="345"/>
                    <a:pt x="560" y="286"/>
                  </a:cubicBezTo>
                  <a:cubicBezTo>
                    <a:pt x="771" y="226"/>
                    <a:pt x="990" y="349"/>
                    <a:pt x="1050" y="560"/>
                  </a:cubicBezTo>
                  <a:cubicBezTo>
                    <a:pt x="1109" y="771"/>
                    <a:pt x="987" y="990"/>
                    <a:pt x="776" y="10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8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249"/>
            <p:cNvSpPr>
              <a:spLocks noEditPoints="1"/>
            </p:cNvSpPr>
            <p:nvPr/>
          </p:nvSpPr>
          <p:spPr bwMode="auto">
            <a:xfrm>
              <a:off x="2879410" y="6079077"/>
              <a:ext cx="1590304" cy="1590304"/>
            </a:xfrm>
            <a:custGeom>
              <a:gdLst>
                <a:gd name="T0" fmla="*/ 181 w 363"/>
                <a:gd name="T1" fmla="*/ 363 h 363"/>
                <a:gd name="T2" fmla="*/ 0 w 363"/>
                <a:gd name="T3" fmla="*/ 181 h 363"/>
                <a:gd name="T4" fmla="*/ 181 w 363"/>
                <a:gd name="T5" fmla="*/ 0 h 363"/>
                <a:gd name="T6" fmla="*/ 363 w 363"/>
                <a:gd name="T7" fmla="*/ 181 h 363"/>
                <a:gd name="T8" fmla="*/ 181 w 363"/>
                <a:gd name="T9" fmla="*/ 363 h 363"/>
                <a:gd name="T10" fmla="*/ 181 w 363"/>
                <a:gd name="T11" fmla="*/ 120 h 363"/>
                <a:gd name="T12" fmla="*/ 120 w 363"/>
                <a:gd name="T13" fmla="*/ 181 h 363"/>
                <a:gd name="T14" fmla="*/ 181 w 363"/>
                <a:gd name="T15" fmla="*/ 243 h 363"/>
                <a:gd name="T16" fmla="*/ 243 w 363"/>
                <a:gd name="T17" fmla="*/ 181 h 363"/>
                <a:gd name="T18" fmla="*/ 181 w 363"/>
                <a:gd name="T19" fmla="*/ 120 h 36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363">
                  <a:moveTo>
                    <a:pt x="181" y="363"/>
                  </a:moveTo>
                  <a:cubicBezTo>
                    <a:pt x="81" y="363"/>
                    <a:pt x="0" y="282"/>
                    <a:pt x="0" y="181"/>
                  </a:cubicBezTo>
                  <a:cubicBezTo>
                    <a:pt x="0" y="81"/>
                    <a:pt x="81" y="0"/>
                    <a:pt x="181" y="0"/>
                  </a:cubicBezTo>
                  <a:cubicBezTo>
                    <a:pt x="281" y="0"/>
                    <a:pt x="363" y="81"/>
                    <a:pt x="363" y="181"/>
                  </a:cubicBezTo>
                  <a:cubicBezTo>
                    <a:pt x="363" y="282"/>
                    <a:pt x="281" y="363"/>
                    <a:pt x="181" y="363"/>
                  </a:cubicBezTo>
                  <a:close/>
                  <a:moveTo>
                    <a:pt x="181" y="120"/>
                  </a:moveTo>
                  <a:cubicBezTo>
                    <a:pt x="147" y="120"/>
                    <a:pt x="120" y="147"/>
                    <a:pt x="120" y="181"/>
                  </a:cubicBezTo>
                  <a:cubicBezTo>
                    <a:pt x="120" y="215"/>
                    <a:pt x="147" y="243"/>
                    <a:pt x="181" y="243"/>
                  </a:cubicBezTo>
                  <a:cubicBezTo>
                    <a:pt x="215" y="243"/>
                    <a:pt x="243" y="215"/>
                    <a:pt x="243" y="181"/>
                  </a:cubicBezTo>
                  <a:cubicBezTo>
                    <a:pt x="243" y="147"/>
                    <a:pt x="215" y="120"/>
                    <a:pt x="181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8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51476" y="4531264"/>
            <a:ext cx="1359261" cy="1359261"/>
            <a:chOff x="1784916" y="4981028"/>
            <a:chExt cx="3772171" cy="3772171"/>
          </a:xfrm>
          <a:solidFill>
            <a:schemeClr val="accent5"/>
          </a:solidFill>
        </p:grpSpPr>
        <p:sp>
          <p:nvSpPr>
            <p:cNvPr id="25" name="Freeform 241"/>
            <p:cNvSpPr>
              <a:spLocks noEditPoints="1"/>
            </p:cNvSpPr>
            <p:nvPr/>
          </p:nvSpPr>
          <p:spPr bwMode="auto">
            <a:xfrm>
              <a:off x="1784916" y="4981028"/>
              <a:ext cx="3772171" cy="3772171"/>
            </a:xfrm>
            <a:custGeom>
              <a:gdLst>
                <a:gd name="T0" fmla="*/ 1335 w 1335"/>
                <a:gd name="T1" fmla="*/ 699 h 1335"/>
                <a:gd name="T2" fmla="*/ 1220 w 1335"/>
                <a:gd name="T3" fmla="*/ 586 h 1335"/>
                <a:gd name="T4" fmla="*/ 1300 w 1335"/>
                <a:gd name="T5" fmla="*/ 445 h 1335"/>
                <a:gd name="T6" fmla="*/ 1145 w 1335"/>
                <a:gd name="T7" fmla="*/ 378 h 1335"/>
                <a:gd name="T8" fmla="*/ 1162 w 1335"/>
                <a:gd name="T9" fmla="*/ 218 h 1335"/>
                <a:gd name="T10" fmla="*/ 1001 w 1335"/>
                <a:gd name="T11" fmla="*/ 219 h 1335"/>
                <a:gd name="T12" fmla="*/ 956 w 1335"/>
                <a:gd name="T13" fmla="*/ 65 h 1335"/>
                <a:gd name="T14" fmla="*/ 801 w 1335"/>
                <a:gd name="T15" fmla="*/ 125 h 1335"/>
                <a:gd name="T16" fmla="*/ 699 w 1335"/>
                <a:gd name="T17" fmla="*/ 0 h 1335"/>
                <a:gd name="T18" fmla="*/ 586 w 1335"/>
                <a:gd name="T19" fmla="*/ 115 h 1335"/>
                <a:gd name="T20" fmla="*/ 445 w 1335"/>
                <a:gd name="T21" fmla="*/ 35 h 1335"/>
                <a:gd name="T22" fmla="*/ 378 w 1335"/>
                <a:gd name="T23" fmla="*/ 190 h 1335"/>
                <a:gd name="T24" fmla="*/ 218 w 1335"/>
                <a:gd name="T25" fmla="*/ 173 h 1335"/>
                <a:gd name="T26" fmla="*/ 220 w 1335"/>
                <a:gd name="T27" fmla="*/ 334 h 1335"/>
                <a:gd name="T28" fmla="*/ 65 w 1335"/>
                <a:gd name="T29" fmla="*/ 379 h 1335"/>
                <a:gd name="T30" fmla="*/ 125 w 1335"/>
                <a:gd name="T31" fmla="*/ 535 h 1335"/>
                <a:gd name="T32" fmla="*/ 0 w 1335"/>
                <a:gd name="T33" fmla="*/ 636 h 1335"/>
                <a:gd name="T34" fmla="*/ 115 w 1335"/>
                <a:gd name="T35" fmla="*/ 749 h 1335"/>
                <a:gd name="T36" fmla="*/ 35 w 1335"/>
                <a:gd name="T37" fmla="*/ 890 h 1335"/>
                <a:gd name="T38" fmla="*/ 190 w 1335"/>
                <a:gd name="T39" fmla="*/ 957 h 1335"/>
                <a:gd name="T40" fmla="*/ 173 w 1335"/>
                <a:gd name="T41" fmla="*/ 1117 h 1335"/>
                <a:gd name="T42" fmla="*/ 334 w 1335"/>
                <a:gd name="T43" fmla="*/ 1116 h 1335"/>
                <a:gd name="T44" fmla="*/ 379 w 1335"/>
                <a:gd name="T45" fmla="*/ 1270 h 1335"/>
                <a:gd name="T46" fmla="*/ 535 w 1335"/>
                <a:gd name="T47" fmla="*/ 1210 h 1335"/>
                <a:gd name="T48" fmla="*/ 636 w 1335"/>
                <a:gd name="T49" fmla="*/ 1335 h 1335"/>
                <a:gd name="T50" fmla="*/ 749 w 1335"/>
                <a:gd name="T51" fmla="*/ 1220 h 1335"/>
                <a:gd name="T52" fmla="*/ 890 w 1335"/>
                <a:gd name="T53" fmla="*/ 1299 h 1335"/>
                <a:gd name="T54" fmla="*/ 957 w 1335"/>
                <a:gd name="T55" fmla="*/ 1145 h 1335"/>
                <a:gd name="T56" fmla="*/ 1117 w 1335"/>
                <a:gd name="T57" fmla="*/ 1162 h 1335"/>
                <a:gd name="T58" fmla="*/ 1116 w 1335"/>
                <a:gd name="T59" fmla="*/ 1001 h 1335"/>
                <a:gd name="T60" fmla="*/ 1271 w 1335"/>
                <a:gd name="T61" fmla="*/ 956 h 1335"/>
                <a:gd name="T62" fmla="*/ 1210 w 1335"/>
                <a:gd name="T63" fmla="*/ 801 h 1335"/>
                <a:gd name="T64" fmla="*/ 776 w 1335"/>
                <a:gd name="T65" fmla="*/ 1050 h 1335"/>
                <a:gd name="T66" fmla="*/ 560 w 1335"/>
                <a:gd name="T67" fmla="*/ 286 h 1335"/>
                <a:gd name="T68" fmla="*/ 776 w 1335"/>
                <a:gd name="T69" fmla="*/ 1050 h 13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5" h="1335">
                  <a:moveTo>
                    <a:pt x="1326" y="784"/>
                  </a:moveTo>
                  <a:cubicBezTo>
                    <a:pt x="1335" y="699"/>
                    <a:pt x="1335" y="699"/>
                    <a:pt x="1335" y="699"/>
                  </a:cubicBezTo>
                  <a:cubicBezTo>
                    <a:pt x="1226" y="658"/>
                    <a:pt x="1226" y="658"/>
                    <a:pt x="1226" y="658"/>
                  </a:cubicBezTo>
                  <a:cubicBezTo>
                    <a:pt x="1226" y="634"/>
                    <a:pt x="1224" y="610"/>
                    <a:pt x="1220" y="586"/>
                  </a:cubicBezTo>
                  <a:cubicBezTo>
                    <a:pt x="1323" y="527"/>
                    <a:pt x="1323" y="527"/>
                    <a:pt x="1323" y="527"/>
                  </a:cubicBezTo>
                  <a:cubicBezTo>
                    <a:pt x="1300" y="445"/>
                    <a:pt x="1300" y="445"/>
                    <a:pt x="1300" y="445"/>
                  </a:cubicBezTo>
                  <a:cubicBezTo>
                    <a:pt x="1181" y="448"/>
                    <a:pt x="1181" y="448"/>
                    <a:pt x="1181" y="448"/>
                  </a:cubicBezTo>
                  <a:cubicBezTo>
                    <a:pt x="1171" y="424"/>
                    <a:pt x="1159" y="400"/>
                    <a:pt x="1145" y="378"/>
                  </a:cubicBezTo>
                  <a:cubicBezTo>
                    <a:pt x="1215" y="284"/>
                    <a:pt x="1215" y="284"/>
                    <a:pt x="1215" y="284"/>
                  </a:cubicBezTo>
                  <a:cubicBezTo>
                    <a:pt x="1162" y="218"/>
                    <a:pt x="1162" y="218"/>
                    <a:pt x="1162" y="218"/>
                  </a:cubicBezTo>
                  <a:cubicBezTo>
                    <a:pt x="1055" y="266"/>
                    <a:pt x="1055" y="266"/>
                    <a:pt x="1055" y="266"/>
                  </a:cubicBezTo>
                  <a:cubicBezTo>
                    <a:pt x="1038" y="249"/>
                    <a:pt x="1020" y="234"/>
                    <a:pt x="1001" y="219"/>
                  </a:cubicBezTo>
                  <a:cubicBezTo>
                    <a:pt x="1031" y="106"/>
                    <a:pt x="1031" y="106"/>
                    <a:pt x="1031" y="106"/>
                  </a:cubicBezTo>
                  <a:cubicBezTo>
                    <a:pt x="956" y="65"/>
                    <a:pt x="956" y="65"/>
                    <a:pt x="956" y="65"/>
                  </a:cubicBezTo>
                  <a:cubicBezTo>
                    <a:pt x="875" y="149"/>
                    <a:pt x="875" y="149"/>
                    <a:pt x="875" y="149"/>
                  </a:cubicBezTo>
                  <a:cubicBezTo>
                    <a:pt x="851" y="139"/>
                    <a:pt x="826" y="131"/>
                    <a:pt x="801" y="125"/>
                  </a:cubicBezTo>
                  <a:cubicBezTo>
                    <a:pt x="784" y="9"/>
                    <a:pt x="784" y="9"/>
                    <a:pt x="784" y="9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58" y="109"/>
                    <a:pt x="658" y="109"/>
                    <a:pt x="658" y="109"/>
                  </a:cubicBezTo>
                  <a:cubicBezTo>
                    <a:pt x="634" y="109"/>
                    <a:pt x="610" y="111"/>
                    <a:pt x="586" y="115"/>
                  </a:cubicBezTo>
                  <a:cubicBezTo>
                    <a:pt x="527" y="12"/>
                    <a:pt x="527" y="12"/>
                    <a:pt x="527" y="12"/>
                  </a:cubicBezTo>
                  <a:cubicBezTo>
                    <a:pt x="445" y="35"/>
                    <a:pt x="445" y="35"/>
                    <a:pt x="445" y="35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24" y="164"/>
                    <a:pt x="400" y="176"/>
                    <a:pt x="378" y="190"/>
                  </a:cubicBezTo>
                  <a:cubicBezTo>
                    <a:pt x="284" y="120"/>
                    <a:pt x="284" y="120"/>
                    <a:pt x="284" y="120"/>
                  </a:cubicBezTo>
                  <a:cubicBezTo>
                    <a:pt x="218" y="173"/>
                    <a:pt x="218" y="173"/>
                    <a:pt x="218" y="173"/>
                  </a:cubicBezTo>
                  <a:cubicBezTo>
                    <a:pt x="266" y="280"/>
                    <a:pt x="266" y="280"/>
                    <a:pt x="266" y="280"/>
                  </a:cubicBezTo>
                  <a:cubicBezTo>
                    <a:pt x="249" y="297"/>
                    <a:pt x="234" y="315"/>
                    <a:pt x="220" y="334"/>
                  </a:cubicBezTo>
                  <a:cubicBezTo>
                    <a:pt x="106" y="305"/>
                    <a:pt x="106" y="305"/>
                    <a:pt x="106" y="305"/>
                  </a:cubicBezTo>
                  <a:cubicBezTo>
                    <a:pt x="65" y="379"/>
                    <a:pt x="65" y="379"/>
                    <a:pt x="65" y="379"/>
                  </a:cubicBezTo>
                  <a:cubicBezTo>
                    <a:pt x="149" y="460"/>
                    <a:pt x="149" y="460"/>
                    <a:pt x="149" y="460"/>
                  </a:cubicBezTo>
                  <a:cubicBezTo>
                    <a:pt x="139" y="484"/>
                    <a:pt x="131" y="509"/>
                    <a:pt x="125" y="535"/>
                  </a:cubicBezTo>
                  <a:cubicBezTo>
                    <a:pt x="9" y="551"/>
                    <a:pt x="9" y="551"/>
                    <a:pt x="9" y="551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109" y="678"/>
                    <a:pt x="109" y="678"/>
                    <a:pt x="109" y="678"/>
                  </a:cubicBezTo>
                  <a:cubicBezTo>
                    <a:pt x="110" y="701"/>
                    <a:pt x="111" y="725"/>
                    <a:pt x="115" y="749"/>
                  </a:cubicBezTo>
                  <a:cubicBezTo>
                    <a:pt x="12" y="809"/>
                    <a:pt x="12" y="809"/>
                    <a:pt x="12" y="809"/>
                  </a:cubicBezTo>
                  <a:cubicBezTo>
                    <a:pt x="35" y="890"/>
                    <a:pt x="35" y="890"/>
                    <a:pt x="35" y="890"/>
                  </a:cubicBezTo>
                  <a:cubicBezTo>
                    <a:pt x="154" y="887"/>
                    <a:pt x="154" y="887"/>
                    <a:pt x="154" y="887"/>
                  </a:cubicBezTo>
                  <a:cubicBezTo>
                    <a:pt x="164" y="912"/>
                    <a:pt x="177" y="935"/>
                    <a:pt x="190" y="957"/>
                  </a:cubicBezTo>
                  <a:cubicBezTo>
                    <a:pt x="120" y="1051"/>
                    <a:pt x="120" y="1051"/>
                    <a:pt x="120" y="1051"/>
                  </a:cubicBezTo>
                  <a:cubicBezTo>
                    <a:pt x="173" y="1117"/>
                    <a:pt x="173" y="1117"/>
                    <a:pt x="173" y="1117"/>
                  </a:cubicBezTo>
                  <a:cubicBezTo>
                    <a:pt x="280" y="1070"/>
                    <a:pt x="280" y="1070"/>
                    <a:pt x="280" y="1070"/>
                  </a:cubicBezTo>
                  <a:cubicBezTo>
                    <a:pt x="297" y="1086"/>
                    <a:pt x="315" y="1102"/>
                    <a:pt x="334" y="1116"/>
                  </a:cubicBezTo>
                  <a:cubicBezTo>
                    <a:pt x="305" y="1229"/>
                    <a:pt x="305" y="1229"/>
                    <a:pt x="305" y="1229"/>
                  </a:cubicBezTo>
                  <a:cubicBezTo>
                    <a:pt x="379" y="1270"/>
                    <a:pt x="379" y="1270"/>
                    <a:pt x="379" y="1270"/>
                  </a:cubicBezTo>
                  <a:cubicBezTo>
                    <a:pt x="460" y="1186"/>
                    <a:pt x="460" y="1186"/>
                    <a:pt x="460" y="1186"/>
                  </a:cubicBezTo>
                  <a:cubicBezTo>
                    <a:pt x="484" y="1196"/>
                    <a:pt x="509" y="1204"/>
                    <a:pt x="535" y="1210"/>
                  </a:cubicBezTo>
                  <a:cubicBezTo>
                    <a:pt x="551" y="1326"/>
                    <a:pt x="551" y="1326"/>
                    <a:pt x="551" y="1326"/>
                  </a:cubicBezTo>
                  <a:cubicBezTo>
                    <a:pt x="636" y="1335"/>
                    <a:pt x="636" y="1335"/>
                    <a:pt x="636" y="1335"/>
                  </a:cubicBezTo>
                  <a:cubicBezTo>
                    <a:pt x="678" y="1226"/>
                    <a:pt x="678" y="1226"/>
                    <a:pt x="678" y="1226"/>
                  </a:cubicBezTo>
                  <a:cubicBezTo>
                    <a:pt x="701" y="1226"/>
                    <a:pt x="725" y="1224"/>
                    <a:pt x="749" y="1220"/>
                  </a:cubicBezTo>
                  <a:cubicBezTo>
                    <a:pt x="808" y="1323"/>
                    <a:pt x="808" y="1323"/>
                    <a:pt x="808" y="1323"/>
                  </a:cubicBezTo>
                  <a:cubicBezTo>
                    <a:pt x="890" y="1299"/>
                    <a:pt x="890" y="1299"/>
                    <a:pt x="890" y="1299"/>
                  </a:cubicBezTo>
                  <a:cubicBezTo>
                    <a:pt x="887" y="1181"/>
                    <a:pt x="887" y="1181"/>
                    <a:pt x="887" y="1181"/>
                  </a:cubicBezTo>
                  <a:cubicBezTo>
                    <a:pt x="912" y="1171"/>
                    <a:pt x="935" y="1159"/>
                    <a:pt x="957" y="1145"/>
                  </a:cubicBezTo>
                  <a:cubicBezTo>
                    <a:pt x="1051" y="1215"/>
                    <a:pt x="1051" y="1215"/>
                    <a:pt x="1051" y="1215"/>
                  </a:cubicBezTo>
                  <a:cubicBezTo>
                    <a:pt x="1117" y="1162"/>
                    <a:pt x="1117" y="1162"/>
                    <a:pt x="1117" y="1162"/>
                  </a:cubicBezTo>
                  <a:cubicBezTo>
                    <a:pt x="1070" y="1055"/>
                    <a:pt x="1070" y="1055"/>
                    <a:pt x="1070" y="1055"/>
                  </a:cubicBezTo>
                  <a:cubicBezTo>
                    <a:pt x="1086" y="1038"/>
                    <a:pt x="1102" y="1020"/>
                    <a:pt x="1116" y="1001"/>
                  </a:cubicBezTo>
                  <a:cubicBezTo>
                    <a:pt x="1229" y="1031"/>
                    <a:pt x="1229" y="1031"/>
                    <a:pt x="1229" y="1031"/>
                  </a:cubicBezTo>
                  <a:cubicBezTo>
                    <a:pt x="1271" y="956"/>
                    <a:pt x="1271" y="956"/>
                    <a:pt x="1271" y="956"/>
                  </a:cubicBezTo>
                  <a:cubicBezTo>
                    <a:pt x="1186" y="875"/>
                    <a:pt x="1186" y="875"/>
                    <a:pt x="1186" y="875"/>
                  </a:cubicBezTo>
                  <a:cubicBezTo>
                    <a:pt x="1196" y="851"/>
                    <a:pt x="1204" y="826"/>
                    <a:pt x="1210" y="801"/>
                  </a:cubicBezTo>
                  <a:lnTo>
                    <a:pt x="1326" y="784"/>
                  </a:lnTo>
                  <a:close/>
                  <a:moveTo>
                    <a:pt x="776" y="1050"/>
                  </a:moveTo>
                  <a:cubicBezTo>
                    <a:pt x="565" y="1109"/>
                    <a:pt x="345" y="986"/>
                    <a:pt x="286" y="775"/>
                  </a:cubicBezTo>
                  <a:cubicBezTo>
                    <a:pt x="226" y="564"/>
                    <a:pt x="349" y="345"/>
                    <a:pt x="560" y="286"/>
                  </a:cubicBezTo>
                  <a:cubicBezTo>
                    <a:pt x="771" y="226"/>
                    <a:pt x="990" y="349"/>
                    <a:pt x="1050" y="560"/>
                  </a:cubicBezTo>
                  <a:cubicBezTo>
                    <a:pt x="1109" y="771"/>
                    <a:pt x="987" y="990"/>
                    <a:pt x="776" y="10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8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249"/>
            <p:cNvSpPr>
              <a:spLocks noEditPoints="1"/>
            </p:cNvSpPr>
            <p:nvPr/>
          </p:nvSpPr>
          <p:spPr bwMode="auto">
            <a:xfrm>
              <a:off x="2879410" y="6079077"/>
              <a:ext cx="1590304" cy="1590304"/>
            </a:xfrm>
            <a:custGeom>
              <a:gdLst>
                <a:gd name="T0" fmla="*/ 181 w 363"/>
                <a:gd name="T1" fmla="*/ 363 h 363"/>
                <a:gd name="T2" fmla="*/ 0 w 363"/>
                <a:gd name="T3" fmla="*/ 181 h 363"/>
                <a:gd name="T4" fmla="*/ 181 w 363"/>
                <a:gd name="T5" fmla="*/ 0 h 363"/>
                <a:gd name="T6" fmla="*/ 363 w 363"/>
                <a:gd name="T7" fmla="*/ 181 h 363"/>
                <a:gd name="T8" fmla="*/ 181 w 363"/>
                <a:gd name="T9" fmla="*/ 363 h 363"/>
                <a:gd name="T10" fmla="*/ 181 w 363"/>
                <a:gd name="T11" fmla="*/ 120 h 363"/>
                <a:gd name="T12" fmla="*/ 120 w 363"/>
                <a:gd name="T13" fmla="*/ 181 h 363"/>
                <a:gd name="T14" fmla="*/ 181 w 363"/>
                <a:gd name="T15" fmla="*/ 243 h 363"/>
                <a:gd name="T16" fmla="*/ 243 w 363"/>
                <a:gd name="T17" fmla="*/ 181 h 363"/>
                <a:gd name="T18" fmla="*/ 181 w 363"/>
                <a:gd name="T19" fmla="*/ 120 h 36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363">
                  <a:moveTo>
                    <a:pt x="181" y="363"/>
                  </a:moveTo>
                  <a:cubicBezTo>
                    <a:pt x="81" y="363"/>
                    <a:pt x="0" y="282"/>
                    <a:pt x="0" y="181"/>
                  </a:cubicBezTo>
                  <a:cubicBezTo>
                    <a:pt x="0" y="81"/>
                    <a:pt x="81" y="0"/>
                    <a:pt x="181" y="0"/>
                  </a:cubicBezTo>
                  <a:cubicBezTo>
                    <a:pt x="281" y="0"/>
                    <a:pt x="363" y="81"/>
                    <a:pt x="363" y="181"/>
                  </a:cubicBezTo>
                  <a:cubicBezTo>
                    <a:pt x="363" y="282"/>
                    <a:pt x="281" y="363"/>
                    <a:pt x="181" y="363"/>
                  </a:cubicBezTo>
                  <a:close/>
                  <a:moveTo>
                    <a:pt x="181" y="120"/>
                  </a:moveTo>
                  <a:cubicBezTo>
                    <a:pt x="147" y="120"/>
                    <a:pt x="120" y="147"/>
                    <a:pt x="120" y="181"/>
                  </a:cubicBezTo>
                  <a:cubicBezTo>
                    <a:pt x="120" y="215"/>
                    <a:pt x="147" y="243"/>
                    <a:pt x="181" y="243"/>
                  </a:cubicBezTo>
                  <a:cubicBezTo>
                    <a:pt x="215" y="243"/>
                    <a:pt x="243" y="215"/>
                    <a:pt x="243" y="181"/>
                  </a:cubicBezTo>
                  <a:cubicBezTo>
                    <a:pt x="243" y="147"/>
                    <a:pt x="215" y="120"/>
                    <a:pt x="181" y="1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27119" tIns="0" rIns="27119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id-ID" sz="118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Text Placeholder 7"/>
          <p:cNvSpPr txBox="1"/>
          <p:nvPr/>
        </p:nvSpPr>
        <p:spPr>
          <a:xfrm>
            <a:off x="2433110" y="1671389"/>
            <a:ext cx="1925373" cy="295958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 Placeholder 2"/>
          <p:cNvSpPr txBox="1"/>
          <p:nvPr/>
        </p:nvSpPr>
        <p:spPr>
          <a:xfrm>
            <a:off x="2433111" y="1965635"/>
            <a:ext cx="1795592" cy="6614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89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 Placeholder 7"/>
          <p:cNvSpPr txBox="1"/>
          <p:nvPr/>
        </p:nvSpPr>
        <p:spPr>
          <a:xfrm>
            <a:off x="2694367" y="5401561"/>
            <a:ext cx="1925373" cy="295958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 Placeholder 2"/>
          <p:cNvSpPr txBox="1"/>
          <p:nvPr/>
        </p:nvSpPr>
        <p:spPr>
          <a:xfrm>
            <a:off x="2694368" y="5695807"/>
            <a:ext cx="1795592" cy="6614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89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 Placeholder 7"/>
          <p:cNvSpPr txBox="1"/>
          <p:nvPr/>
        </p:nvSpPr>
        <p:spPr>
          <a:xfrm>
            <a:off x="5974596" y="2788989"/>
            <a:ext cx="1925373" cy="295958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2"/>
          <p:cNvSpPr txBox="1"/>
          <p:nvPr/>
        </p:nvSpPr>
        <p:spPr>
          <a:xfrm>
            <a:off x="5974597" y="3083235"/>
            <a:ext cx="1795592" cy="6614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89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请替换文字内容，修改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。请替换文字内容，修改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 Placeholder 7"/>
          <p:cNvSpPr txBox="1"/>
          <p:nvPr/>
        </p:nvSpPr>
        <p:spPr>
          <a:xfrm>
            <a:off x="6642253" y="4762932"/>
            <a:ext cx="1925373" cy="295958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 Placeholder 2"/>
          <p:cNvSpPr txBox="1"/>
          <p:nvPr/>
        </p:nvSpPr>
        <p:spPr>
          <a:xfrm>
            <a:off x="6642254" y="5057178"/>
            <a:ext cx="1795592" cy="6614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89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 Placeholder 7"/>
          <p:cNvSpPr txBox="1"/>
          <p:nvPr/>
        </p:nvSpPr>
        <p:spPr>
          <a:xfrm>
            <a:off x="8922316" y="3165991"/>
            <a:ext cx="1368152" cy="308341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85" b="1" kern="120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 Placeholder 2"/>
          <p:cNvSpPr txBox="1"/>
          <p:nvPr/>
        </p:nvSpPr>
        <p:spPr>
          <a:xfrm>
            <a:off x="8922316" y="3489266"/>
            <a:ext cx="2805226" cy="25457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89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80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just" fontAlgn="auto">
              <a:spcAft>
                <a:spcPct val="0"/>
              </a:spcAft>
            </a:pP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fontAlgn="auto"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80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fontAlgn="auto">
              <a:spcAft>
                <a:spcPct val="0"/>
              </a:spcAft>
            </a:pP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fontAlgn="auto"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。请替换文字内容，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36" name="矩形 35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27" grpId="0" build="p"/>
      <p:bldP spid="28" grpId="0" build="p"/>
      <p:bldP spid="29" grpId="0" build="p"/>
      <p:bldP spid="30" grpId="0" build="p"/>
      <p:bldP spid="31" grpId="0" build="p"/>
      <p:bldP spid="32" grpId="0" build="p"/>
      <p:bldP spid="33" grpId="0" build="p"/>
      <p:bldP spid="3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4591" name="组合 19"/>
          <p:cNvGrpSpPr/>
          <p:nvPr/>
        </p:nvGrpSpPr>
        <p:grpSpPr>
          <a:xfrm>
            <a:off x="6479602" y="1453227"/>
            <a:ext cx="3010256" cy="3691666"/>
            <a:chExt cx="2854746" cy="3501184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24592" name="矩形 20"/>
            <p:cNvSpPr>
              <a:spLocks noChangeArrowheads="1"/>
            </p:cNvSpPr>
            <p:nvPr/>
          </p:nvSpPr>
          <p:spPr bwMode="auto">
            <a:xfrm>
              <a:off x="0" y="0"/>
              <a:ext cx="2854746" cy="35011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4593" name="组合 21"/>
            <p:cNvGrpSpPr/>
            <p:nvPr/>
          </p:nvGrpSpPr>
          <p:grpSpPr>
            <a:xfrm>
              <a:off x="176239" y="392416"/>
              <a:ext cx="2481628" cy="2343911"/>
              <a:chOff x="-300" y="0"/>
              <a:chExt cx="2481628" cy="2343911"/>
            </a:xfrm>
            <a:grpFill/>
          </p:grpSpPr>
          <p:grpSp>
            <p:nvGrpSpPr>
              <p:cNvPr id="24594" name="组合 22"/>
              <p:cNvGrpSpPr/>
              <p:nvPr/>
            </p:nvGrpSpPr>
            <p:grpSpPr>
              <a:xfrm>
                <a:off x="735476" y="0"/>
                <a:ext cx="1009650" cy="1009650"/>
                <a:chExt cx="1009650" cy="1009650"/>
              </a:xfrm>
              <a:grpFill/>
            </p:grpSpPr>
            <p:sp>
              <p:nvSpPr>
                <p:cNvPr id="24595" name="Freeform 170"/>
                <p:cNvSpPr>
                  <a:spLocks noEditPoints="1"/>
                </p:cNvSpPr>
                <p:nvPr/>
              </p:nvSpPr>
              <p:spPr bwMode="auto">
                <a:xfrm>
                  <a:off x="232742" y="276065"/>
                  <a:ext cx="530303" cy="503344"/>
                </a:xfrm>
                <a:custGeom>
                  <a:gdLst>
                    <a:gd name="T0" fmla="*/ 19 w 229"/>
                    <a:gd name="T1" fmla="*/ 0 h 217"/>
                    <a:gd name="T2" fmla="*/ 209 w 229"/>
                    <a:gd name="T3" fmla="*/ 0 h 217"/>
                    <a:gd name="T4" fmla="*/ 229 w 229"/>
                    <a:gd name="T5" fmla="*/ 20 h 217"/>
                    <a:gd name="T6" fmla="*/ 229 w 229"/>
                    <a:gd name="T7" fmla="*/ 140 h 217"/>
                    <a:gd name="T8" fmla="*/ 209 w 229"/>
                    <a:gd name="T9" fmla="*/ 160 h 217"/>
                    <a:gd name="T10" fmla="*/ 19 w 229"/>
                    <a:gd name="T11" fmla="*/ 160 h 217"/>
                    <a:gd name="T12" fmla="*/ 0 w 229"/>
                    <a:gd name="T13" fmla="*/ 140 h 217"/>
                    <a:gd name="T14" fmla="*/ 0 w 229"/>
                    <a:gd name="T15" fmla="*/ 20 h 217"/>
                    <a:gd name="T16" fmla="*/ 19 w 229"/>
                    <a:gd name="T17" fmla="*/ 0 h 217"/>
                    <a:gd name="T18" fmla="*/ 56 w 229"/>
                    <a:gd name="T19" fmla="*/ 203 h 217"/>
                    <a:gd name="T20" fmla="*/ 94 w 229"/>
                    <a:gd name="T21" fmla="*/ 199 h 217"/>
                    <a:gd name="T22" fmla="*/ 94 w 229"/>
                    <a:gd name="T23" fmla="*/ 171 h 217"/>
                    <a:gd name="T24" fmla="*/ 140 w 229"/>
                    <a:gd name="T25" fmla="*/ 171 h 217"/>
                    <a:gd name="T26" fmla="*/ 140 w 229"/>
                    <a:gd name="T27" fmla="*/ 199 h 217"/>
                    <a:gd name="T28" fmla="*/ 176 w 229"/>
                    <a:gd name="T29" fmla="*/ 203 h 217"/>
                    <a:gd name="T30" fmla="*/ 176 w 229"/>
                    <a:gd name="T31" fmla="*/ 217 h 217"/>
                    <a:gd name="T32" fmla="*/ 56 w 229"/>
                    <a:gd name="T33" fmla="*/ 217 h 217"/>
                    <a:gd name="T34" fmla="*/ 56 w 229"/>
                    <a:gd name="T35" fmla="*/ 203 h 217"/>
                    <a:gd name="T36" fmla="*/ 17 w 229"/>
                    <a:gd name="T37" fmla="*/ 19 h 217"/>
                    <a:gd name="T38" fmla="*/ 17 w 229"/>
                    <a:gd name="T39" fmla="*/ 124 h 217"/>
                    <a:gd name="T40" fmla="*/ 210 w 229"/>
                    <a:gd name="T41" fmla="*/ 124 h 217"/>
                    <a:gd name="T42" fmla="*/ 210 w 229"/>
                    <a:gd name="T43" fmla="*/ 19 h 217"/>
                    <a:gd name="T44" fmla="*/ 17 w 229"/>
                    <a:gd name="T45" fmla="*/ 19 h 217"/>
                    <a:gd name="T46" fmla="*/ 191 w 229"/>
                    <a:gd name="T47" fmla="*/ 134 h 217"/>
                    <a:gd name="T48" fmla="*/ 183 w 229"/>
                    <a:gd name="T49" fmla="*/ 142 h 217"/>
                    <a:gd name="T50" fmla="*/ 191 w 229"/>
                    <a:gd name="T51" fmla="*/ 150 h 217"/>
                    <a:gd name="T52" fmla="*/ 199 w 229"/>
                    <a:gd name="T53" fmla="*/ 142 h 217"/>
                    <a:gd name="T54" fmla="*/ 191 w 229"/>
                    <a:gd name="T55" fmla="*/ 134 h 217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29" h="216">
                      <a:moveTo>
                        <a:pt x="19" y="0"/>
                      </a:moveTo>
                      <a:cubicBezTo>
                        <a:pt x="209" y="0"/>
                        <a:pt x="209" y="0"/>
                        <a:pt x="209" y="0"/>
                      </a:cubicBezTo>
                      <a:cubicBezTo>
                        <a:pt x="220" y="0"/>
                        <a:pt x="229" y="9"/>
                        <a:pt x="229" y="20"/>
                      </a:cubicBezTo>
                      <a:cubicBezTo>
                        <a:pt x="229" y="140"/>
                        <a:pt x="229" y="140"/>
                        <a:pt x="229" y="140"/>
                      </a:cubicBezTo>
                      <a:cubicBezTo>
                        <a:pt x="229" y="151"/>
                        <a:pt x="220" y="160"/>
                        <a:pt x="209" y="160"/>
                      </a:cubicBezTo>
                      <a:cubicBezTo>
                        <a:pt x="19" y="160"/>
                        <a:pt x="19" y="160"/>
                        <a:pt x="19" y="160"/>
                      </a:cubicBezTo>
                      <a:cubicBezTo>
                        <a:pt x="8" y="160"/>
                        <a:pt x="0" y="151"/>
                        <a:pt x="0" y="14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9"/>
                        <a:pt x="8" y="0"/>
                        <a:pt x="19" y="0"/>
                      </a:cubicBezTo>
                      <a:close/>
                      <a:moveTo>
                        <a:pt x="56" y="203"/>
                      </a:moveTo>
                      <a:cubicBezTo>
                        <a:pt x="69" y="201"/>
                        <a:pt x="81" y="199"/>
                        <a:pt x="94" y="199"/>
                      </a:cubicBezTo>
                      <a:cubicBezTo>
                        <a:pt x="94" y="171"/>
                        <a:pt x="94" y="171"/>
                        <a:pt x="94" y="171"/>
                      </a:cubicBezTo>
                      <a:cubicBezTo>
                        <a:pt x="140" y="171"/>
                        <a:pt x="140" y="171"/>
                        <a:pt x="140" y="171"/>
                      </a:cubicBezTo>
                      <a:cubicBezTo>
                        <a:pt x="140" y="199"/>
                        <a:pt x="140" y="199"/>
                        <a:pt x="140" y="199"/>
                      </a:cubicBezTo>
                      <a:cubicBezTo>
                        <a:pt x="152" y="200"/>
                        <a:pt x="164" y="201"/>
                        <a:pt x="176" y="203"/>
                      </a:cubicBezTo>
                      <a:cubicBezTo>
                        <a:pt x="176" y="217"/>
                        <a:pt x="176" y="217"/>
                        <a:pt x="176" y="217"/>
                      </a:cubicBezTo>
                      <a:cubicBezTo>
                        <a:pt x="56" y="217"/>
                        <a:pt x="56" y="217"/>
                        <a:pt x="56" y="217"/>
                      </a:cubicBezTo>
                      <a:cubicBezTo>
                        <a:pt x="56" y="213"/>
                        <a:pt x="56" y="208"/>
                        <a:pt x="56" y="203"/>
                      </a:cubicBezTo>
                      <a:close/>
                      <a:moveTo>
                        <a:pt x="17" y="19"/>
                      </a:moveTo>
                      <a:cubicBezTo>
                        <a:pt x="17" y="124"/>
                        <a:pt x="17" y="124"/>
                        <a:pt x="17" y="124"/>
                      </a:cubicBezTo>
                      <a:cubicBezTo>
                        <a:pt x="210" y="124"/>
                        <a:pt x="210" y="124"/>
                        <a:pt x="210" y="124"/>
                      </a:cubicBezTo>
                      <a:cubicBezTo>
                        <a:pt x="210" y="19"/>
                        <a:pt x="210" y="19"/>
                        <a:pt x="210" y="19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lose/>
                      <a:moveTo>
                        <a:pt x="191" y="134"/>
                      </a:moveTo>
                      <a:cubicBezTo>
                        <a:pt x="186" y="134"/>
                        <a:pt x="183" y="137"/>
                        <a:pt x="183" y="142"/>
                      </a:cubicBezTo>
                      <a:cubicBezTo>
                        <a:pt x="183" y="146"/>
                        <a:pt x="186" y="150"/>
                        <a:pt x="191" y="150"/>
                      </a:cubicBezTo>
                      <a:cubicBezTo>
                        <a:pt x="195" y="150"/>
                        <a:pt x="199" y="146"/>
                        <a:pt x="199" y="142"/>
                      </a:cubicBezTo>
                      <a:cubicBezTo>
                        <a:pt x="199" y="137"/>
                        <a:pt x="195" y="134"/>
                        <a:pt x="191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4596" name="椭圆 25"/>
                <p:cNvSpPr>
                  <a:spLocks noChangeArrowheads="1"/>
                </p:cNvSpPr>
                <p:nvPr/>
              </p:nvSpPr>
              <p:spPr bwMode="auto">
                <a:xfrm>
                  <a:off x="-655" y="-219"/>
                  <a:ext cx="1011387" cy="1009865"/>
                </a:xfrm>
                <a:prstGeom prst="ellipse">
                  <a:avLst/>
                </a:prstGeom>
                <a:grpFill/>
                <a:ln w="19050" cmpd="sng">
                  <a:solidFill>
                    <a:schemeClr val="accent1"/>
                  </a:solidFill>
                  <a:round/>
                </a:ln>
              </p:spPr>
              <p:txBody>
                <a:bodyPr anchor="ctr"/>
                <a:lstStyle/>
                <a:p>
                  <a:pPr algn="ctr" eaLnBrk="1" hangingPunct="1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4597" name="矩形 23"/>
              <p:cNvSpPr>
                <a:spLocks noChangeArrowheads="1"/>
              </p:cNvSpPr>
              <p:nvPr/>
            </p:nvSpPr>
            <p:spPr bwMode="auto">
              <a:xfrm>
                <a:off x="-300" y="1576589"/>
                <a:ext cx="2481628" cy="76732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zh-CN" altLang="en-US" sz="8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请替换文字内容，点击添加相关标题文字，修改文字内容，也可以直接复制你的内容到此。请替换文字内容，点击添加相关标题文字，修改文字内容，也可以直接复制你的内容到此。</a:t>
                </a:r>
                <a:endParaRPr lang="zh-CN" altLang="en-US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4584" name="组合 7"/>
          <p:cNvGrpSpPr/>
          <p:nvPr/>
        </p:nvGrpSpPr>
        <p:grpSpPr>
          <a:xfrm>
            <a:off x="253161" y="5233626"/>
            <a:ext cx="12347405" cy="1478341"/>
            <a:chExt cx="11707634" cy="1401334"/>
          </a:xfrm>
        </p:grpSpPr>
        <p:sp>
          <p:nvSpPr>
            <p:cNvPr id="24585" name="矩形 8"/>
            <p:cNvSpPr>
              <a:spLocks noChangeArrowheads="1"/>
            </p:cNvSpPr>
            <p:nvPr/>
          </p:nvSpPr>
          <p:spPr bwMode="auto">
            <a:xfrm>
              <a:off x="0" y="0"/>
              <a:ext cx="11707634" cy="140133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586" name="矩形 10"/>
            <p:cNvSpPr>
              <a:spLocks noChangeArrowheads="1"/>
            </p:cNvSpPr>
            <p:nvPr/>
          </p:nvSpPr>
          <p:spPr bwMode="auto">
            <a:xfrm>
              <a:off x="457159" y="239002"/>
              <a:ext cx="10793316" cy="591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  </a:r>
              <a:endPara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587" name="矩形 13"/>
          <p:cNvSpPr>
            <a:spLocks noChangeArrowheads="1"/>
          </p:cNvSpPr>
          <p:nvPr/>
        </p:nvSpPr>
        <p:spPr bwMode="auto">
          <a:xfrm>
            <a:off x="258184" y="1458250"/>
            <a:ext cx="3010256" cy="369166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588" name="矩形 16"/>
          <p:cNvSpPr>
            <a:spLocks noChangeArrowheads="1"/>
          </p:cNvSpPr>
          <p:nvPr/>
        </p:nvSpPr>
        <p:spPr bwMode="auto">
          <a:xfrm>
            <a:off x="3368893" y="1453227"/>
            <a:ext cx="3010256" cy="369166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590" name="矩形 18"/>
          <p:cNvSpPr>
            <a:spLocks noChangeArrowheads="1"/>
          </p:cNvSpPr>
          <p:nvPr/>
        </p:nvSpPr>
        <p:spPr bwMode="auto">
          <a:xfrm>
            <a:off x="9590311" y="1418069"/>
            <a:ext cx="3010256" cy="369166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6" name="矩形 15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60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 animBg="1"/>
      <p:bldP spid="24588" grpId="0" animBg="1"/>
      <p:bldP spid="2459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TextBox 11"/>
          <p:cNvSpPr txBox="1"/>
          <p:nvPr/>
        </p:nvSpPr>
        <p:spPr>
          <a:xfrm>
            <a:off x="6213351" y="2680221"/>
            <a:ext cx="3294492" cy="13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97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506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标题文字内容</a:t>
            </a:r>
            <a:endParaRPr lang="en-US" altLang="zh-CN" sz="50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6023847" y="2542222"/>
            <a:ext cx="0" cy="199784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60277" y="4193821"/>
            <a:ext cx="1269558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25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 01</a:t>
            </a:r>
            <a:endParaRPr lang="zh-CN" altLang="en-US" sz="225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052827" y="2505429"/>
            <a:ext cx="1477008" cy="14770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63551" y="4065810"/>
            <a:ext cx="1497198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3789" y="4065810"/>
            <a:ext cx="1564054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13"/>
          <p:cNvSpPr txBox="1"/>
          <p:nvPr/>
        </p:nvSpPr>
        <p:spPr>
          <a:xfrm>
            <a:off x="4234631" y="2737376"/>
            <a:ext cx="1269558" cy="108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04</a:t>
            </a:r>
            <a:endParaRPr lang="zh-CN" altLang="en-US" sz="703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6463551" y="4355521"/>
            <a:ext cx="1497198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7943789" y="4355521"/>
            <a:ext cx="1564054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75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TextBox 11"/>
          <p:cNvSpPr txBox="1"/>
          <p:nvPr/>
        </p:nvSpPr>
        <p:spPr>
          <a:xfrm>
            <a:off x="6213351" y="2680221"/>
            <a:ext cx="3294492" cy="13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97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en-US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506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标题文字内容</a:t>
            </a:r>
            <a:endParaRPr lang="en-US" altLang="zh-CN" sz="506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6023847" y="2542222"/>
            <a:ext cx="0" cy="199784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60277" y="4193821"/>
            <a:ext cx="1269558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25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 01</a:t>
            </a:r>
            <a:endParaRPr lang="zh-CN" altLang="en-US" sz="225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052827" y="2505429"/>
            <a:ext cx="1477008" cy="14770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63551" y="4065810"/>
            <a:ext cx="1497198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3789" y="4065810"/>
            <a:ext cx="1564054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13"/>
          <p:cNvSpPr txBox="1"/>
          <p:nvPr/>
        </p:nvSpPr>
        <p:spPr>
          <a:xfrm>
            <a:off x="4234631" y="2737376"/>
            <a:ext cx="1269558" cy="108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01</a:t>
            </a:r>
            <a:endParaRPr lang="zh-CN" altLang="en-US" sz="703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6463551" y="4355521"/>
            <a:ext cx="1497198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7943789" y="4355521"/>
            <a:ext cx="1564054" cy="224362"/>
          </a:xfrm>
          <a:prstGeom prst="rect">
            <a:avLst/>
          </a:prstGeom>
          <a:noFill/>
        </p:spPr>
        <p:txBody>
          <a:bodyPr wrap="square" lIns="85030" tIns="42516" rIns="85030" bIns="42516" rtlCol="0">
            <a:spAutoFit/>
          </a:bodyPr>
          <a:lstStyle/>
          <a:p>
            <a:r>
              <a:rPr lang="en-US" altLang="zh-CN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 </a:t>
            </a:r>
            <a:r>
              <a:rPr lang="zh-CN" altLang="en-US" sz="90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75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5" name="Group 34"/>
          <p:cNvGrpSpPr/>
          <p:nvPr/>
        </p:nvGrpSpPr>
        <p:grpSpPr>
          <a:xfrm>
            <a:off x="5315128" y="2248173"/>
            <a:ext cx="2228493" cy="2735839"/>
            <a:chOff x="4815811" y="1544854"/>
            <a:chExt cx="2306611" cy="2831742"/>
          </a:xfrm>
        </p:grpSpPr>
        <p:cxnSp>
          <p:nvCxnSpPr>
            <p:cNvPr id="120" name="Straight Connector 119"/>
            <p:cNvCxnSpPr/>
            <p:nvPr/>
          </p:nvCxnSpPr>
          <p:spPr>
            <a:xfrm flipV="1">
              <a:off x="6567142" y="2875576"/>
              <a:ext cx="555280" cy="26604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4973177" y="3240628"/>
              <a:ext cx="349354" cy="73676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5490256" y="2946817"/>
              <a:ext cx="61411" cy="53585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6845536" y="2890351"/>
              <a:ext cx="261556" cy="53585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6636373" y="3394234"/>
              <a:ext cx="225677" cy="45800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6346222" y="3146516"/>
              <a:ext cx="225675" cy="50869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6578790" y="3844363"/>
              <a:ext cx="57583" cy="45800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322532" y="3969216"/>
              <a:ext cx="113793" cy="40738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7056315" y="2229057"/>
              <a:ext cx="41725" cy="66129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6687343" y="1812146"/>
              <a:ext cx="389834" cy="41691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6074263" y="1545097"/>
              <a:ext cx="613080" cy="26704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5424178" y="1545097"/>
              <a:ext cx="650086" cy="14718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5027800" y="1678621"/>
              <a:ext cx="396378" cy="31964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4824863" y="2038040"/>
              <a:ext cx="182074" cy="47103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4815811" y="2509078"/>
              <a:ext cx="157366" cy="73155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4864987" y="2460205"/>
              <a:ext cx="501063" cy="4887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5140569" y="2460205"/>
              <a:ext cx="231736" cy="33321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4840215" y="2538060"/>
              <a:ext cx="625436" cy="15383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4997581" y="2791703"/>
              <a:ext cx="150273" cy="43266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4826929" y="2521803"/>
              <a:ext cx="324406" cy="26990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5460687" y="2691892"/>
              <a:ext cx="45250" cy="29575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 flipV="1">
              <a:off x="5046450" y="1998261"/>
              <a:ext cx="331494" cy="46194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5358269" y="1728362"/>
              <a:ext cx="38326" cy="73184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5369214" y="2176842"/>
              <a:ext cx="436907" cy="28336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5442741" y="1721262"/>
              <a:ext cx="361776" cy="46799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5791453" y="1545097"/>
              <a:ext cx="272787" cy="63150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6078550" y="1544854"/>
              <a:ext cx="165859" cy="58311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6268895" y="1812146"/>
              <a:ext cx="432758" cy="31582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 flipV="1">
              <a:off x="6222965" y="2127970"/>
              <a:ext cx="838390" cy="1010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5951453" y="2626814"/>
              <a:ext cx="315891" cy="58382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5955481" y="2142494"/>
              <a:ext cx="297384" cy="48431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V="1">
              <a:off x="5823080" y="2142494"/>
              <a:ext cx="413894" cy="341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258929" y="2137145"/>
              <a:ext cx="518246" cy="31431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6796760" y="2229057"/>
              <a:ext cx="279115" cy="21314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63857" y="2464323"/>
              <a:ext cx="297497" cy="42602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6468879" y="2453261"/>
              <a:ext cx="308910" cy="25657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6267344" y="2150093"/>
              <a:ext cx="191716" cy="55974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 flipV="1">
              <a:off x="5800527" y="2172490"/>
              <a:ext cx="163662" cy="44248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V="1">
              <a:off x="5443793" y="2638651"/>
              <a:ext cx="493125" cy="5883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5354198" y="2464323"/>
              <a:ext cx="562090" cy="16016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V="1">
              <a:off x="5981770" y="2458732"/>
              <a:ext cx="767441" cy="17981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5971041" y="2650381"/>
              <a:ext cx="492339" cy="6672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 flipV="1">
              <a:off x="5170294" y="2791703"/>
              <a:ext cx="350013" cy="19365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4984068" y="2982116"/>
              <a:ext cx="502232" cy="27325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5009678" y="3255367"/>
              <a:ext cx="579969" cy="25190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5312063" y="3507272"/>
              <a:ext cx="253114" cy="41806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 flipV="1">
              <a:off x="5568935" y="3508706"/>
              <a:ext cx="143924" cy="51931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V="1">
              <a:off x="5436326" y="4028019"/>
              <a:ext cx="285930" cy="33677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5731751" y="4040560"/>
              <a:ext cx="271109" cy="33603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 flipV="1">
              <a:off x="5980145" y="3646755"/>
              <a:ext cx="0" cy="71803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5964189" y="2638543"/>
              <a:ext cx="0" cy="58582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5505937" y="2982116"/>
              <a:ext cx="496924" cy="66463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H="1" flipV="1">
              <a:off x="5971041" y="3212073"/>
              <a:ext cx="20698" cy="43228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6485274" y="2728943"/>
              <a:ext cx="96764" cy="42933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6578656" y="2451459"/>
              <a:ext cx="193124" cy="70682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6276482" y="2728943"/>
              <a:ext cx="190780" cy="49542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V="1">
              <a:off x="5523949" y="2708886"/>
              <a:ext cx="930829" cy="25995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 flipV="1">
              <a:off x="5961667" y="3619808"/>
              <a:ext cx="384555" cy="44451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V="1">
              <a:off x="6007431" y="4049017"/>
              <a:ext cx="341269" cy="30866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6338757" y="3659296"/>
              <a:ext cx="299586" cy="18162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H="1">
              <a:off x="6338757" y="3668444"/>
              <a:ext cx="9943" cy="39450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6263895" y="3228456"/>
              <a:ext cx="90999" cy="4399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5580713" y="3232828"/>
              <a:ext cx="390290" cy="2665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5496539" y="2984830"/>
              <a:ext cx="492359" cy="25173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5979171" y="3220748"/>
              <a:ext cx="28619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6002860" y="3210639"/>
              <a:ext cx="273622" cy="422323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5724992" y="3636725"/>
              <a:ext cx="235599" cy="409089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5304451" y="3615724"/>
              <a:ext cx="672942" cy="34693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5320956" y="3971950"/>
              <a:ext cx="1022510" cy="9237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>
              <a:off x="6346222" y="3414241"/>
              <a:ext cx="499314" cy="27052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5579511" y="3432465"/>
              <a:ext cx="1273491" cy="7064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5447581" y="4356121"/>
              <a:ext cx="544159" cy="1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5998499" y="4360458"/>
              <a:ext cx="326678" cy="1055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flipV="1">
              <a:off x="6327763" y="4312160"/>
              <a:ext cx="264162" cy="63185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H="1">
              <a:off x="6325177" y="4049017"/>
              <a:ext cx="12393" cy="31712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6339518" y="4050282"/>
              <a:ext cx="233863" cy="26187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V="1">
              <a:off x="6359970" y="3854229"/>
              <a:ext cx="290379" cy="20307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481501" y="2188096"/>
            <a:ext cx="2069778" cy="2859731"/>
            <a:chOff x="5330055" y="2173721"/>
            <a:chExt cx="1400918" cy="1935594"/>
          </a:xfrm>
          <a:solidFill>
            <a:schemeClr val="bg1">
              <a:lumMod val="75000"/>
            </a:schemeClr>
          </a:solidFill>
        </p:grpSpPr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6636808" y="2620714"/>
              <a:ext cx="94165" cy="94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5549460" y="2274670"/>
              <a:ext cx="117706" cy="1177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6516818" y="3385440"/>
              <a:ext cx="94165" cy="941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6014356" y="2173721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6274957" y="4018781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5330055" y="2470055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6401522" y="2338261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5591599" y="4017582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</a:t>
              </a: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5503887" y="3754166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5897899" y="2844911"/>
              <a:ext cx="154645" cy="1546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5644638" y="3115561"/>
              <a:ext cx="106856" cy="106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5606319" y="2923635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6134075" y="3275461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6265177" y="2949207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5857077" y="2586833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108690" y="4033019"/>
              <a:ext cx="66207" cy="662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5935251" y="4007493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6179055" y="3805077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5911609" y="3481568"/>
              <a:ext cx="154645" cy="1546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5935503" y="3250249"/>
              <a:ext cx="106856" cy="106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5407378" y="2990029"/>
              <a:ext cx="81644" cy="8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5554798" y="2762041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6103821" y="2544811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6462121" y="2762041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6327312" y="3210835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5686778" y="3434014"/>
              <a:ext cx="101822" cy="1018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6196862" y="3546740"/>
              <a:ext cx="66207" cy="662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5792191" y="3805077"/>
              <a:ext cx="66207" cy="662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87726" y="5114703"/>
            <a:ext cx="1095992" cy="1002650"/>
            <a:chOff x="5408480" y="4511869"/>
            <a:chExt cx="1134411" cy="1037797"/>
          </a:xfrm>
          <a:solidFill>
            <a:schemeClr val="bg1">
              <a:lumMod val="75000"/>
            </a:schemeClr>
          </a:solidFill>
        </p:grpSpPr>
        <p:sp>
          <p:nvSpPr>
            <p:cNvPr id="82" name="Freeform 81"/>
            <p:cNvSpPr/>
            <p:nvPr/>
          </p:nvSpPr>
          <p:spPr>
            <a:xfrm>
              <a:off x="5464289" y="4511869"/>
              <a:ext cx="1028142" cy="964410"/>
            </a:xfrm>
            <a:custGeom>
              <a:gdLst>
                <a:gd name="connsiteX0" fmla="*/ 124 w 672324"/>
                <a:gd name="connsiteY0" fmla="*/ 0 h 630649"/>
                <a:gd name="connsiteX1" fmla="*/ 671970 w 672324"/>
                <a:gd name="connsiteY1" fmla="*/ 0 h 630649"/>
                <a:gd name="connsiteX2" fmla="*/ 672324 w 672324"/>
                <a:gd name="connsiteY2" fmla="*/ 32054 h 630649"/>
                <a:gd name="connsiteX3" fmla="*/ 657700 w 672324"/>
                <a:gd name="connsiteY3" fmla="*/ 470997 h 630649"/>
                <a:gd name="connsiteX4" fmla="*/ 494011 w 672324"/>
                <a:gd name="connsiteY4" fmla="*/ 626220 h 630649"/>
                <a:gd name="connsiteX5" fmla="*/ 200500 w 672324"/>
                <a:gd name="connsiteY5" fmla="*/ 629042 h 630649"/>
                <a:gd name="connsiteX6" fmla="*/ 31167 w 672324"/>
                <a:gd name="connsiteY6" fmla="*/ 487931 h 630649"/>
                <a:gd name="connsiteX7" fmla="*/ 124 w 672324"/>
                <a:gd name="connsiteY7" fmla="*/ 0 h 630649"/>
                <a:gd name="connsiteX8" fmla="*/ 0 w 672200"/>
                <a:gd name="connsiteY8" fmla="*/ 0 h 6306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324" h="630649">
                  <a:moveTo>
                    <a:pt x="124" y="0"/>
                  </a:moveTo>
                  <a:lnTo>
                    <a:pt x="671970" y="0"/>
                  </a:lnTo>
                  <a:lnTo>
                    <a:pt x="672324" y="32054"/>
                  </a:lnTo>
                  <a:cubicBezTo>
                    <a:pt x="671950" y="155680"/>
                    <a:pt x="661404" y="375100"/>
                    <a:pt x="657700" y="470997"/>
                  </a:cubicBezTo>
                  <a:cubicBezTo>
                    <a:pt x="594200" y="541082"/>
                    <a:pt x="561744" y="571657"/>
                    <a:pt x="494011" y="626220"/>
                  </a:cubicBezTo>
                  <a:cubicBezTo>
                    <a:pt x="406522" y="621517"/>
                    <a:pt x="294575" y="635157"/>
                    <a:pt x="200500" y="629042"/>
                  </a:cubicBezTo>
                  <a:cubicBezTo>
                    <a:pt x="134647" y="580594"/>
                    <a:pt x="89963" y="547669"/>
                    <a:pt x="31167" y="487931"/>
                  </a:cubicBezTo>
                  <a:cubicBezTo>
                    <a:pt x="21583" y="380710"/>
                    <a:pt x="-1901" y="109897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5408480" y="4647679"/>
              <a:ext cx="1134411" cy="10726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5408480" y="4781032"/>
              <a:ext cx="1134411" cy="10726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5408480" y="4925056"/>
              <a:ext cx="1134411" cy="10726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5408480" y="5065557"/>
              <a:ext cx="1134411" cy="10726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806853" y="5368691"/>
              <a:ext cx="371880" cy="1809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800" smtClean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  </a:t>
              </a: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8" name="Text Placeholder 32"/>
          <p:cNvSpPr txBox="1"/>
          <p:nvPr/>
        </p:nvSpPr>
        <p:spPr>
          <a:xfrm>
            <a:off x="2239186" y="3388008"/>
            <a:ext cx="175900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Text Placeholder 33"/>
          <p:cNvSpPr txBox="1"/>
          <p:nvPr/>
        </p:nvSpPr>
        <p:spPr>
          <a:xfrm>
            <a:off x="2239188" y="3133674"/>
            <a:ext cx="1594446" cy="23621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2691081" y="2299518"/>
            <a:ext cx="683400" cy="68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sz="14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1" name="Elbow Connector 40"/>
          <p:cNvCxnSpPr/>
          <p:nvPr/>
        </p:nvCxnSpPr>
        <p:spPr>
          <a:xfrm rot="10800000" flipV="1">
            <a:off x="3195076" y="3207740"/>
            <a:ext cx="1920192" cy="1832150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0800000">
            <a:off x="3535478" y="2648999"/>
            <a:ext cx="1723376" cy="1233594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2"/>
          <p:cNvSpPr txBox="1"/>
          <p:nvPr/>
        </p:nvSpPr>
        <p:spPr>
          <a:xfrm flipH="1">
            <a:off x="9083258" y="3415244"/>
            <a:ext cx="175900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Text Placeholder 33"/>
          <p:cNvSpPr txBox="1"/>
          <p:nvPr/>
        </p:nvSpPr>
        <p:spPr>
          <a:xfrm flipH="1">
            <a:off x="9083260" y="3160912"/>
            <a:ext cx="1594446" cy="23621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 flipH="1">
            <a:off x="9538783" y="2355311"/>
            <a:ext cx="683400" cy="683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altLang="zh-CN" sz="14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6" name="Elbow Connector 45"/>
          <p:cNvCxnSpPr/>
          <p:nvPr/>
        </p:nvCxnSpPr>
        <p:spPr>
          <a:xfrm>
            <a:off x="7738794" y="3579611"/>
            <a:ext cx="2153338" cy="1384619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flipV="1">
            <a:off x="7304501" y="2707809"/>
            <a:ext cx="2068338" cy="1769603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2"/>
          <p:cNvSpPr txBox="1"/>
          <p:nvPr/>
        </p:nvSpPr>
        <p:spPr>
          <a:xfrm>
            <a:off x="1914998" y="5792623"/>
            <a:ext cx="175900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7" name="Text Placeholder 33"/>
          <p:cNvSpPr txBox="1"/>
          <p:nvPr/>
        </p:nvSpPr>
        <p:spPr>
          <a:xfrm>
            <a:off x="1915000" y="5538289"/>
            <a:ext cx="1594446" cy="23621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2367216" y="4701993"/>
            <a:ext cx="683400" cy="683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Text Placeholder 32"/>
          <p:cNvSpPr txBox="1"/>
          <p:nvPr/>
        </p:nvSpPr>
        <p:spPr>
          <a:xfrm>
            <a:off x="9601360" y="5686213"/>
            <a:ext cx="175900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Text Placeholder 33"/>
          <p:cNvSpPr txBox="1"/>
          <p:nvPr/>
        </p:nvSpPr>
        <p:spPr>
          <a:xfrm>
            <a:off x="9601362" y="5431879"/>
            <a:ext cx="1594446" cy="23621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10056885" y="4619299"/>
            <a:ext cx="683400" cy="683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altLang="zh-CN" sz="14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7388183" y="3458594"/>
            <a:ext cx="243465" cy="24346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6973887" y="4366501"/>
            <a:ext cx="243465" cy="2434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7" name="Oval 206"/>
          <p:cNvSpPr>
            <a:spLocks noChangeAspect="1"/>
          </p:cNvSpPr>
          <p:nvPr/>
        </p:nvSpPr>
        <p:spPr>
          <a:xfrm>
            <a:off x="5367261" y="3772277"/>
            <a:ext cx="228479" cy="2284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8" name="Oval 207"/>
          <p:cNvSpPr>
            <a:spLocks noChangeAspect="1"/>
          </p:cNvSpPr>
          <p:nvPr/>
        </p:nvSpPr>
        <p:spPr>
          <a:xfrm>
            <a:off x="5223159" y="3104522"/>
            <a:ext cx="229553" cy="229553"/>
          </a:xfrm>
          <a:prstGeom prst="ellipse">
            <a:avLst/>
          </a:prstGeom>
          <a:solidFill>
            <a:schemeClr val="accent1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97" name="组合 196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98" name="矩形 197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9" name="文本框 198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0" name="文本框 199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3" grpId="0"/>
      <p:bldP spid="44" grpId="0"/>
      <p:bldP spid="45" grpId="0" animBg="1"/>
      <p:bldP spid="48" grpId="0"/>
      <p:bldP spid="77" grpId="0"/>
      <p:bldP spid="78" grpId="0" animBg="1"/>
      <p:bldP spid="79" grpId="0"/>
      <p:bldP spid="80" grpId="0"/>
      <p:bldP spid="81" grpId="0" animBg="1"/>
      <p:bldP spid="205" grpId="0" animBg="1"/>
      <p:bldP spid="206" grpId="0" animBg="1"/>
      <p:bldP spid="207" grpId="0" animBg="1"/>
      <p:bldP spid="20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Rectangle 24"/>
          <p:cNvSpPr/>
          <p:nvPr/>
        </p:nvSpPr>
        <p:spPr bwMode="auto">
          <a:xfrm>
            <a:off x="353" y="1987305"/>
            <a:ext cx="12858044" cy="32178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zh-CN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2035" y="5550055"/>
            <a:ext cx="11307713" cy="961667"/>
          </a:xfrm>
          <a:prstGeom prst="rect">
            <a:avLst/>
          </a:prstGeom>
          <a:noFill/>
        </p:spPr>
        <p:txBody>
          <a:bodyPr rIns="151867" bIns="3796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替换文字内容，点击添加相关标题文字，修改文字内容，也可以直接复制你的内容到此。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3896275" y="1153012"/>
            <a:ext cx="5066203" cy="6618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2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6" name="矩形 5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矩形 3"/>
          <p:cNvSpPr/>
          <p:nvPr/>
        </p:nvSpPr>
        <p:spPr>
          <a:xfrm>
            <a:off x="673391" y="1285805"/>
            <a:ext cx="11552149" cy="53340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" name="矩形 1"/>
          <p:cNvSpPr/>
          <p:nvPr/>
        </p:nvSpPr>
        <p:spPr>
          <a:xfrm>
            <a:off x="1028775" y="1744117"/>
            <a:ext cx="7992888" cy="446449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>
            <a:off x="9137261" y="2245876"/>
            <a:ext cx="2617146" cy="1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/>
          <p:nvPr/>
        </p:nvSpPr>
        <p:spPr>
          <a:xfrm>
            <a:off x="9043704" y="1888133"/>
            <a:ext cx="2180339" cy="3577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9043704" y="2245876"/>
            <a:ext cx="2804260" cy="962013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9137261" y="3694430"/>
            <a:ext cx="2617146" cy="1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/>
          <p:nvPr/>
        </p:nvSpPr>
        <p:spPr>
          <a:xfrm>
            <a:off x="9043704" y="3336687"/>
            <a:ext cx="2180339" cy="3577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9043704" y="3694430"/>
            <a:ext cx="2804260" cy="962013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9137261" y="5124878"/>
            <a:ext cx="2617146" cy="1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/>
          <p:nvPr/>
        </p:nvSpPr>
        <p:spPr>
          <a:xfrm>
            <a:off x="9043704" y="4767135"/>
            <a:ext cx="2180339" cy="3577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9043704" y="5124878"/>
            <a:ext cx="2804260" cy="962013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7" name="矩形 16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3" name="Freeform 6810"/>
          <p:cNvSpPr/>
          <p:nvPr/>
        </p:nvSpPr>
        <p:spPr bwMode="auto">
          <a:xfrm>
            <a:off x="3405899" y="3180918"/>
            <a:ext cx="1228614" cy="499455"/>
          </a:xfrm>
          <a:custGeom>
            <a:gdLst>
              <a:gd name="T0" fmla="*/ 115 w 1166"/>
              <a:gd name="T1" fmla="*/ 445 h 474"/>
              <a:gd name="T2" fmla="*/ 115 w 1166"/>
              <a:gd name="T3" fmla="*/ 168 h 474"/>
              <a:gd name="T4" fmla="*/ 203 w 1166"/>
              <a:gd name="T5" fmla="*/ 168 h 474"/>
              <a:gd name="T6" fmla="*/ 100 w 1166"/>
              <a:gd name="T7" fmla="*/ 0 h 474"/>
              <a:gd name="T8" fmla="*/ 0 w 1166"/>
              <a:gd name="T9" fmla="*/ 168 h 474"/>
              <a:gd name="T10" fmla="*/ 86 w 1166"/>
              <a:gd name="T11" fmla="*/ 168 h 474"/>
              <a:gd name="T12" fmla="*/ 86 w 1166"/>
              <a:gd name="T13" fmla="*/ 474 h 474"/>
              <a:gd name="T14" fmla="*/ 1166 w 1166"/>
              <a:gd name="T15" fmla="*/ 474 h 474"/>
              <a:gd name="T16" fmla="*/ 1166 w 1166"/>
              <a:gd name="T17" fmla="*/ 445 h 474"/>
              <a:gd name="T18" fmla="*/ 115 w 1166"/>
              <a:gd name="T19" fmla="*/ 445 h 47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6" h="472">
                <a:moveTo>
                  <a:pt x="115" y="445"/>
                </a:moveTo>
                <a:lnTo>
                  <a:pt x="115" y="168"/>
                </a:lnTo>
                <a:lnTo>
                  <a:pt x="203" y="168"/>
                </a:lnTo>
                <a:lnTo>
                  <a:pt x="100" y="0"/>
                </a:lnTo>
                <a:lnTo>
                  <a:pt x="0" y="168"/>
                </a:lnTo>
                <a:lnTo>
                  <a:pt x="86" y="168"/>
                </a:lnTo>
                <a:lnTo>
                  <a:pt x="86" y="474"/>
                </a:lnTo>
                <a:lnTo>
                  <a:pt x="1166" y="474"/>
                </a:lnTo>
                <a:lnTo>
                  <a:pt x="1166" y="445"/>
                </a:lnTo>
                <a:lnTo>
                  <a:pt x="115" y="4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Freeform 6814"/>
          <p:cNvSpPr/>
          <p:nvPr/>
        </p:nvSpPr>
        <p:spPr bwMode="auto">
          <a:xfrm>
            <a:off x="8257880" y="3181971"/>
            <a:ext cx="1311858" cy="497346"/>
          </a:xfrm>
          <a:custGeom>
            <a:gdLst>
              <a:gd name="T0" fmla="*/ 1245 w 1245"/>
              <a:gd name="T1" fmla="*/ 165 h 472"/>
              <a:gd name="T2" fmla="*/ 1143 w 1245"/>
              <a:gd name="T3" fmla="*/ 0 h 472"/>
              <a:gd name="T4" fmla="*/ 1043 w 1245"/>
              <a:gd name="T5" fmla="*/ 165 h 472"/>
              <a:gd name="T6" fmla="*/ 1129 w 1245"/>
              <a:gd name="T7" fmla="*/ 165 h 472"/>
              <a:gd name="T8" fmla="*/ 1129 w 1245"/>
              <a:gd name="T9" fmla="*/ 444 h 472"/>
              <a:gd name="T10" fmla="*/ 0 w 1245"/>
              <a:gd name="T11" fmla="*/ 444 h 472"/>
              <a:gd name="T12" fmla="*/ 0 w 1245"/>
              <a:gd name="T13" fmla="*/ 472 h 472"/>
              <a:gd name="T14" fmla="*/ 1157 w 1245"/>
              <a:gd name="T15" fmla="*/ 472 h 472"/>
              <a:gd name="T16" fmla="*/ 1157 w 1245"/>
              <a:gd name="T17" fmla="*/ 165 h 472"/>
              <a:gd name="T18" fmla="*/ 1245 w 1245"/>
              <a:gd name="T19" fmla="*/ 165 h 47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5" h="472">
                <a:moveTo>
                  <a:pt x="1245" y="165"/>
                </a:moveTo>
                <a:lnTo>
                  <a:pt x="1143" y="0"/>
                </a:lnTo>
                <a:lnTo>
                  <a:pt x="1043" y="165"/>
                </a:lnTo>
                <a:lnTo>
                  <a:pt x="1129" y="165"/>
                </a:lnTo>
                <a:lnTo>
                  <a:pt x="1129" y="444"/>
                </a:lnTo>
                <a:lnTo>
                  <a:pt x="0" y="444"/>
                </a:lnTo>
                <a:lnTo>
                  <a:pt x="0" y="472"/>
                </a:lnTo>
                <a:lnTo>
                  <a:pt x="1157" y="472"/>
                </a:lnTo>
                <a:lnTo>
                  <a:pt x="1157" y="165"/>
                </a:lnTo>
                <a:lnTo>
                  <a:pt x="1245" y="1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Freeform 6847"/>
          <p:cNvSpPr/>
          <p:nvPr/>
        </p:nvSpPr>
        <p:spPr bwMode="auto">
          <a:xfrm>
            <a:off x="7636880" y="4960100"/>
            <a:ext cx="504142" cy="238865"/>
          </a:xfrm>
          <a:custGeom>
            <a:gdLst>
              <a:gd name="T0" fmla="*/ 0 w 439"/>
              <a:gd name="T1" fmla="*/ 88 h 208"/>
              <a:gd name="T2" fmla="*/ 0 w 439"/>
              <a:gd name="T3" fmla="*/ 118 h 208"/>
              <a:gd name="T4" fmla="*/ 273 w 439"/>
              <a:gd name="T5" fmla="*/ 118 h 208"/>
              <a:gd name="T6" fmla="*/ 273 w 439"/>
              <a:gd name="T7" fmla="*/ 208 h 208"/>
              <a:gd name="T8" fmla="*/ 439 w 439"/>
              <a:gd name="T9" fmla="*/ 103 h 208"/>
              <a:gd name="T10" fmla="*/ 273 w 439"/>
              <a:gd name="T11" fmla="*/ 0 h 208"/>
              <a:gd name="T12" fmla="*/ 273 w 439"/>
              <a:gd name="T13" fmla="*/ 88 h 208"/>
              <a:gd name="T14" fmla="*/ 0 w 439"/>
              <a:gd name="T15" fmla="*/ 88 h 20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9" h="208">
                <a:moveTo>
                  <a:pt x="0" y="88"/>
                </a:moveTo>
                <a:lnTo>
                  <a:pt x="0" y="118"/>
                </a:lnTo>
                <a:lnTo>
                  <a:pt x="273" y="118"/>
                </a:lnTo>
                <a:lnTo>
                  <a:pt x="273" y="208"/>
                </a:lnTo>
                <a:lnTo>
                  <a:pt x="439" y="103"/>
                </a:lnTo>
                <a:lnTo>
                  <a:pt x="273" y="0"/>
                </a:lnTo>
                <a:lnTo>
                  <a:pt x="273" y="88"/>
                </a:lnTo>
                <a:lnTo>
                  <a:pt x="0" y="8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Freeform 6851"/>
          <p:cNvSpPr/>
          <p:nvPr/>
        </p:nvSpPr>
        <p:spPr bwMode="auto">
          <a:xfrm>
            <a:off x="4669105" y="4960100"/>
            <a:ext cx="504142" cy="238865"/>
          </a:xfrm>
          <a:custGeom>
            <a:gdLst>
              <a:gd name="T0" fmla="*/ 439 w 439"/>
              <a:gd name="T1" fmla="*/ 88 h 208"/>
              <a:gd name="T2" fmla="*/ 439 w 439"/>
              <a:gd name="T3" fmla="*/ 118 h 208"/>
              <a:gd name="T4" fmla="*/ 165 w 439"/>
              <a:gd name="T5" fmla="*/ 118 h 208"/>
              <a:gd name="T6" fmla="*/ 165 w 439"/>
              <a:gd name="T7" fmla="*/ 208 h 208"/>
              <a:gd name="T8" fmla="*/ 0 w 439"/>
              <a:gd name="T9" fmla="*/ 103 h 208"/>
              <a:gd name="T10" fmla="*/ 165 w 439"/>
              <a:gd name="T11" fmla="*/ 0 h 208"/>
              <a:gd name="T12" fmla="*/ 165 w 439"/>
              <a:gd name="T13" fmla="*/ 88 h 208"/>
              <a:gd name="T14" fmla="*/ 439 w 439"/>
              <a:gd name="T15" fmla="*/ 88 h 20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9" h="208">
                <a:moveTo>
                  <a:pt x="439" y="88"/>
                </a:moveTo>
                <a:lnTo>
                  <a:pt x="439" y="118"/>
                </a:lnTo>
                <a:lnTo>
                  <a:pt x="165" y="118"/>
                </a:lnTo>
                <a:lnTo>
                  <a:pt x="165" y="208"/>
                </a:lnTo>
                <a:lnTo>
                  <a:pt x="0" y="103"/>
                </a:lnTo>
                <a:lnTo>
                  <a:pt x="165" y="0"/>
                </a:lnTo>
                <a:lnTo>
                  <a:pt x="165" y="88"/>
                </a:lnTo>
                <a:lnTo>
                  <a:pt x="439" y="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just">
              <a:lnSpc>
                <a:spcPct val="120000"/>
              </a:lnSpc>
            </a:pPr>
            <a:endParaRPr lang="en-US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961273" y="2275898"/>
            <a:ext cx="184731" cy="25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5179" y="2271144"/>
            <a:ext cx="2844323" cy="3719230"/>
            <a:chOff x="4754985" y="2153427"/>
            <a:chExt cx="2697136" cy="3526769"/>
          </a:xfrm>
        </p:grpSpPr>
        <p:sp>
          <p:nvSpPr>
            <p:cNvPr id="79" name="Freeform 78"/>
            <p:cNvSpPr/>
            <p:nvPr/>
          </p:nvSpPr>
          <p:spPr bwMode="auto">
            <a:xfrm>
              <a:off x="4807460" y="3896065"/>
              <a:ext cx="1295253" cy="1784131"/>
            </a:xfrm>
            <a:custGeom>
              <a:gdLst>
                <a:gd name="connsiteX0" fmla="*/ 1295252 w 1295253"/>
                <a:gd name="connsiteY0" fmla="*/ 0 h 1784131"/>
                <a:gd name="connsiteX1" fmla="*/ 1295252 w 1295253"/>
                <a:gd name="connsiteY1" fmla="*/ 3485 h 1784131"/>
                <a:gd name="connsiteX2" fmla="*/ 1295252 w 1295253"/>
                <a:gd name="connsiteY2" fmla="*/ 9020 h 1784131"/>
                <a:gd name="connsiteX3" fmla="*/ 1295253 w 1295253"/>
                <a:gd name="connsiteY3" fmla="*/ 9020 h 1784131"/>
                <a:gd name="connsiteX4" fmla="*/ 1295253 w 1295253"/>
                <a:gd name="connsiteY4" fmla="*/ 1784130 h 1784131"/>
                <a:gd name="connsiteX5" fmla="*/ 1295252 w 1295253"/>
                <a:gd name="connsiteY5" fmla="*/ 1784129 h 1784131"/>
                <a:gd name="connsiteX6" fmla="*/ 1295252 w 1295253"/>
                <a:gd name="connsiteY6" fmla="*/ 1784131 h 1784131"/>
                <a:gd name="connsiteX7" fmla="*/ 1289916 w 1295253"/>
                <a:gd name="connsiteY7" fmla="*/ 1779839 h 1784131"/>
                <a:gd name="connsiteX8" fmla="*/ 1289264 w 1295253"/>
                <a:gd name="connsiteY8" fmla="*/ 1779305 h 1784131"/>
                <a:gd name="connsiteX9" fmla="*/ 1285709 w 1295253"/>
                <a:gd name="connsiteY9" fmla="*/ 1776442 h 1784131"/>
                <a:gd name="connsiteX10" fmla="*/ 1278981 w 1295253"/>
                <a:gd name="connsiteY10" fmla="*/ 1770899 h 1784131"/>
                <a:gd name="connsiteX11" fmla="*/ 1274454 w 1295253"/>
                <a:gd name="connsiteY11" fmla="*/ 1767198 h 1784131"/>
                <a:gd name="connsiteX12" fmla="*/ 1271339 w 1295253"/>
                <a:gd name="connsiteY12" fmla="*/ 1764603 h 1784131"/>
                <a:gd name="connsiteX13" fmla="*/ 1258397 w 1295253"/>
                <a:gd name="connsiteY13" fmla="*/ 1753940 h 1784131"/>
                <a:gd name="connsiteX14" fmla="*/ 924699 w 1295253"/>
                <a:gd name="connsiteY14" fmla="*/ 1448778 h 1784131"/>
                <a:gd name="connsiteX15" fmla="*/ 885343 w 1295253"/>
                <a:gd name="connsiteY15" fmla="*/ 1408842 h 1784131"/>
                <a:gd name="connsiteX16" fmla="*/ 884367 w 1295253"/>
                <a:gd name="connsiteY16" fmla="*/ 1407885 h 1784131"/>
                <a:gd name="connsiteX17" fmla="*/ 883417 w 1295253"/>
                <a:gd name="connsiteY17" fmla="*/ 1406888 h 1784131"/>
                <a:gd name="connsiteX18" fmla="*/ 832405 w 1295253"/>
                <a:gd name="connsiteY18" fmla="*/ 1355125 h 1784131"/>
                <a:gd name="connsiteX19" fmla="*/ 794341 w 1295253"/>
                <a:gd name="connsiteY19" fmla="*/ 1313361 h 1784131"/>
                <a:gd name="connsiteX20" fmla="*/ 742842 w 1295253"/>
                <a:gd name="connsiteY20" fmla="*/ 1259289 h 1784131"/>
                <a:gd name="connsiteX21" fmla="*/ 685733 w 1295253"/>
                <a:gd name="connsiteY21" fmla="*/ 1194198 h 1784131"/>
                <a:gd name="connsiteX22" fmla="*/ 638119 w 1295253"/>
                <a:gd name="connsiteY22" fmla="*/ 1141956 h 1784131"/>
                <a:gd name="connsiteX23" fmla="*/ 619297 w 1295253"/>
                <a:gd name="connsiteY23" fmla="*/ 1118475 h 1784131"/>
                <a:gd name="connsiteX24" fmla="*/ 596804 w 1295253"/>
                <a:gd name="connsiteY24" fmla="*/ 1092837 h 1784131"/>
                <a:gd name="connsiteX25" fmla="*/ 452796 w 1295253"/>
                <a:gd name="connsiteY25" fmla="*/ 911354 h 1784131"/>
                <a:gd name="connsiteX26" fmla="*/ 453050 w 1295253"/>
                <a:gd name="connsiteY26" fmla="*/ 911076 h 1784131"/>
                <a:gd name="connsiteX27" fmla="*/ 444115 w 1295253"/>
                <a:gd name="connsiteY27" fmla="*/ 899929 h 1784131"/>
                <a:gd name="connsiteX28" fmla="*/ 120377 w 1295253"/>
                <a:gd name="connsiteY28" fmla="*/ 356324 h 1784131"/>
                <a:gd name="connsiteX29" fmla="*/ 0 w 1295253"/>
                <a:gd name="connsiteY29" fmla="*/ 9020 h 1784131"/>
                <a:gd name="connsiteX30" fmla="*/ 1286485 w 1295253"/>
                <a:gd name="connsiteY30" fmla="*/ 9020 h 178413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95253" h="1784131">
                  <a:moveTo>
                    <a:pt x="1295252" y="0"/>
                  </a:moveTo>
                  <a:cubicBezTo>
                    <a:pt x="1295252" y="0"/>
                    <a:pt x="1295252" y="0"/>
                    <a:pt x="1295252" y="3485"/>
                  </a:cubicBezTo>
                  <a:lnTo>
                    <a:pt x="1295252" y="9020"/>
                  </a:lnTo>
                  <a:lnTo>
                    <a:pt x="1295253" y="9020"/>
                  </a:lnTo>
                  <a:cubicBezTo>
                    <a:pt x="1295253" y="9020"/>
                    <a:pt x="1295253" y="9020"/>
                    <a:pt x="1295253" y="1784130"/>
                  </a:cubicBezTo>
                  <a:lnTo>
                    <a:pt x="1295252" y="1784129"/>
                  </a:lnTo>
                  <a:lnTo>
                    <a:pt x="1295252" y="1784131"/>
                  </a:lnTo>
                  <a:cubicBezTo>
                    <a:pt x="1295252" y="1784131"/>
                    <a:pt x="1293428" y="1782681"/>
                    <a:pt x="1289916" y="1779839"/>
                  </a:cubicBezTo>
                  <a:lnTo>
                    <a:pt x="1289264" y="1779305"/>
                  </a:lnTo>
                  <a:lnTo>
                    <a:pt x="1285709" y="1776442"/>
                  </a:lnTo>
                  <a:lnTo>
                    <a:pt x="1278981" y="1770899"/>
                  </a:lnTo>
                  <a:lnTo>
                    <a:pt x="1274454" y="1767198"/>
                  </a:lnTo>
                  <a:lnTo>
                    <a:pt x="1271339" y="1764603"/>
                  </a:lnTo>
                  <a:lnTo>
                    <a:pt x="1258397" y="1753940"/>
                  </a:lnTo>
                  <a:cubicBezTo>
                    <a:pt x="1199173" y="1704561"/>
                    <a:pt x="1074176" y="1596976"/>
                    <a:pt x="924699" y="1448778"/>
                  </a:cubicBezTo>
                  <a:lnTo>
                    <a:pt x="885343" y="1408842"/>
                  </a:lnTo>
                  <a:lnTo>
                    <a:pt x="884367" y="1407885"/>
                  </a:lnTo>
                  <a:lnTo>
                    <a:pt x="883417" y="1406888"/>
                  </a:lnTo>
                  <a:lnTo>
                    <a:pt x="832405" y="1355125"/>
                  </a:lnTo>
                  <a:lnTo>
                    <a:pt x="794341" y="1313361"/>
                  </a:lnTo>
                  <a:lnTo>
                    <a:pt x="742842" y="1259289"/>
                  </a:lnTo>
                  <a:lnTo>
                    <a:pt x="685733" y="1194198"/>
                  </a:lnTo>
                  <a:lnTo>
                    <a:pt x="638119" y="1141956"/>
                  </a:lnTo>
                  <a:lnTo>
                    <a:pt x="619297" y="1118475"/>
                  </a:lnTo>
                  <a:lnTo>
                    <a:pt x="596804" y="1092837"/>
                  </a:lnTo>
                  <a:cubicBezTo>
                    <a:pt x="548099" y="1034691"/>
                    <a:pt x="499733" y="974039"/>
                    <a:pt x="452796" y="911354"/>
                  </a:cubicBezTo>
                  <a:lnTo>
                    <a:pt x="453050" y="911076"/>
                  </a:lnTo>
                  <a:lnTo>
                    <a:pt x="444115" y="899929"/>
                  </a:lnTo>
                  <a:cubicBezTo>
                    <a:pt x="318397" y="730460"/>
                    <a:pt x="203437" y="546256"/>
                    <a:pt x="120377" y="356324"/>
                  </a:cubicBezTo>
                  <a:cubicBezTo>
                    <a:pt x="67411" y="235733"/>
                    <a:pt x="26483" y="119965"/>
                    <a:pt x="0" y="9020"/>
                  </a:cubicBezTo>
                  <a:lnTo>
                    <a:pt x="1286485" y="9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noAutofit/>
            </a:bodyPr>
            <a:lstStyle/>
            <a:p>
              <a:pPr algn="just">
                <a:lnSpc>
                  <a:spcPct val="120000"/>
                </a:lnSpc>
              </a:pPr>
              <a:endParaRPr lang="en-US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4754985" y="2153427"/>
              <a:ext cx="1347728" cy="2132297"/>
            </a:xfrm>
            <a:custGeom>
              <a:gdLst>
                <a:gd name="connsiteX0" fmla="*/ 1345319 w 1347728"/>
                <a:gd name="connsiteY0" fmla="*/ 0 h 2132297"/>
                <a:gd name="connsiteX1" fmla="*/ 1347727 w 1347728"/>
                <a:gd name="connsiteY1" fmla="*/ 0 h 2132297"/>
                <a:gd name="connsiteX2" fmla="*/ 1347728 w 1347728"/>
                <a:gd name="connsiteY2" fmla="*/ 0 h 2132297"/>
                <a:gd name="connsiteX3" fmla="*/ 1347728 w 1347728"/>
                <a:gd name="connsiteY3" fmla="*/ 1730011 h 2132297"/>
                <a:gd name="connsiteX4" fmla="*/ 1347727 w 1347728"/>
                <a:gd name="connsiteY4" fmla="*/ 1730010 h 2132297"/>
                <a:gd name="connsiteX5" fmla="*/ 1347727 w 1347728"/>
                <a:gd name="connsiteY5" fmla="*/ 1751616 h 2132297"/>
                <a:gd name="connsiteX6" fmla="*/ 967215 w 1347728"/>
                <a:gd name="connsiteY6" fmla="*/ 1751616 h 2132297"/>
                <a:gd name="connsiteX7" fmla="*/ 1000931 w 1347728"/>
                <a:gd name="connsiteY7" fmla="*/ 1876903 h 2132297"/>
                <a:gd name="connsiteX8" fmla="*/ 745651 w 1347728"/>
                <a:gd name="connsiteY8" fmla="*/ 2132297 h 2132297"/>
                <a:gd name="connsiteX9" fmla="*/ 487962 w 1347728"/>
                <a:gd name="connsiteY9" fmla="*/ 1876903 h 2132297"/>
                <a:gd name="connsiteX10" fmla="*/ 521679 w 1347728"/>
                <a:gd name="connsiteY10" fmla="*/ 1751616 h 2132297"/>
                <a:gd name="connsiteX11" fmla="*/ 52059 w 1347728"/>
                <a:gd name="connsiteY11" fmla="*/ 1751616 h 2132297"/>
                <a:gd name="connsiteX12" fmla="*/ 112996 w 1347728"/>
                <a:gd name="connsiteY12" fmla="*/ 800807 h 2132297"/>
                <a:gd name="connsiteX13" fmla="*/ 157046 w 1347728"/>
                <a:gd name="connsiteY13" fmla="*/ 714666 h 2132297"/>
                <a:gd name="connsiteX14" fmla="*/ 155301 w 1347728"/>
                <a:gd name="connsiteY14" fmla="*/ 713208 h 2132297"/>
                <a:gd name="connsiteX15" fmla="*/ 169790 w 1347728"/>
                <a:gd name="connsiteY15" fmla="*/ 689745 h 2132297"/>
                <a:gd name="connsiteX16" fmla="*/ 190574 w 1347728"/>
                <a:gd name="connsiteY16" fmla="*/ 649101 h 2132297"/>
                <a:gd name="connsiteX17" fmla="*/ 244285 w 1347728"/>
                <a:gd name="connsiteY17" fmla="*/ 569107 h 2132297"/>
                <a:gd name="connsiteX18" fmla="*/ 256477 w 1347728"/>
                <a:gd name="connsiteY18" fmla="*/ 549363 h 2132297"/>
                <a:gd name="connsiteX19" fmla="*/ 262751 w 1347728"/>
                <a:gd name="connsiteY19" fmla="*/ 541603 h 2132297"/>
                <a:gd name="connsiteX20" fmla="*/ 283562 w 1347728"/>
                <a:gd name="connsiteY20" fmla="*/ 510609 h 2132297"/>
                <a:gd name="connsiteX21" fmla="*/ 383607 w 1347728"/>
                <a:gd name="connsiteY21" fmla="*/ 392148 h 2132297"/>
                <a:gd name="connsiteX22" fmla="*/ 388969 w 1347728"/>
                <a:gd name="connsiteY22" fmla="*/ 385518 h 2132297"/>
                <a:gd name="connsiteX23" fmla="*/ 1345319 w 1347728"/>
                <a:gd name="connsiteY23" fmla="*/ 0 h 213229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47728" h="2132297">
                  <a:moveTo>
                    <a:pt x="1345319" y="0"/>
                  </a:moveTo>
                  <a:cubicBezTo>
                    <a:pt x="1345319" y="0"/>
                    <a:pt x="1345319" y="0"/>
                    <a:pt x="1347727" y="0"/>
                  </a:cubicBezTo>
                  <a:lnTo>
                    <a:pt x="1347728" y="0"/>
                  </a:lnTo>
                  <a:cubicBezTo>
                    <a:pt x="1347728" y="0"/>
                    <a:pt x="1347728" y="0"/>
                    <a:pt x="1347728" y="1730011"/>
                  </a:cubicBezTo>
                  <a:lnTo>
                    <a:pt x="1347727" y="1730010"/>
                  </a:lnTo>
                  <a:lnTo>
                    <a:pt x="1347727" y="1751616"/>
                  </a:lnTo>
                  <a:cubicBezTo>
                    <a:pt x="1347727" y="1751616"/>
                    <a:pt x="1347727" y="1751616"/>
                    <a:pt x="967215" y="1751616"/>
                  </a:cubicBezTo>
                  <a:cubicBezTo>
                    <a:pt x="988890" y="1790166"/>
                    <a:pt x="1000931" y="1831125"/>
                    <a:pt x="1000931" y="1876903"/>
                  </a:cubicBezTo>
                  <a:cubicBezTo>
                    <a:pt x="1000931" y="2019057"/>
                    <a:pt x="885333" y="2132297"/>
                    <a:pt x="745651" y="2132297"/>
                  </a:cubicBezTo>
                  <a:cubicBezTo>
                    <a:pt x="603561" y="2132297"/>
                    <a:pt x="487962" y="2019057"/>
                    <a:pt x="487962" y="1876903"/>
                  </a:cubicBezTo>
                  <a:cubicBezTo>
                    <a:pt x="487962" y="1831125"/>
                    <a:pt x="500004" y="1790166"/>
                    <a:pt x="521679" y="1751616"/>
                  </a:cubicBezTo>
                  <a:cubicBezTo>
                    <a:pt x="521679" y="1751616"/>
                    <a:pt x="521679" y="1751616"/>
                    <a:pt x="52059" y="1751616"/>
                  </a:cubicBezTo>
                  <a:cubicBezTo>
                    <a:pt x="-41263" y="1382680"/>
                    <a:pt x="-1940" y="1064568"/>
                    <a:pt x="112996" y="800807"/>
                  </a:cubicBezTo>
                  <a:lnTo>
                    <a:pt x="157046" y="714666"/>
                  </a:lnTo>
                  <a:lnTo>
                    <a:pt x="155301" y="713208"/>
                  </a:lnTo>
                  <a:lnTo>
                    <a:pt x="169790" y="689745"/>
                  </a:lnTo>
                  <a:lnTo>
                    <a:pt x="190574" y="649101"/>
                  </a:lnTo>
                  <a:lnTo>
                    <a:pt x="244285" y="569107"/>
                  </a:lnTo>
                  <a:lnTo>
                    <a:pt x="256477" y="549363"/>
                  </a:lnTo>
                  <a:lnTo>
                    <a:pt x="262751" y="541603"/>
                  </a:lnTo>
                  <a:lnTo>
                    <a:pt x="283562" y="510609"/>
                  </a:lnTo>
                  <a:lnTo>
                    <a:pt x="383607" y="392148"/>
                  </a:lnTo>
                  <a:lnTo>
                    <a:pt x="388969" y="385518"/>
                  </a:lnTo>
                  <a:cubicBezTo>
                    <a:pt x="728630" y="26504"/>
                    <a:pt x="1212827" y="0"/>
                    <a:pt x="1345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noAutofit/>
            </a:bodyPr>
            <a:lstStyle/>
            <a:p>
              <a:pPr algn="just">
                <a:lnSpc>
                  <a:spcPct val="120000"/>
                </a:lnSpc>
              </a:pPr>
              <a:endParaRPr lang="en-US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5718466" y="2153427"/>
              <a:ext cx="1733655" cy="1751659"/>
            </a:xfrm>
            <a:custGeom>
              <a:gdLst>
                <a:gd name="connsiteX0" fmla="*/ 384247 w 1733655"/>
                <a:gd name="connsiteY0" fmla="*/ 0 h 1751659"/>
                <a:gd name="connsiteX1" fmla="*/ 386659 w 1733655"/>
                <a:gd name="connsiteY1" fmla="*/ 0 h 1751659"/>
                <a:gd name="connsiteX2" fmla="*/ 1343949 w 1733655"/>
                <a:gd name="connsiteY2" fmla="*/ 385510 h 1751659"/>
                <a:gd name="connsiteX3" fmla="*/ 1733564 w 1733655"/>
                <a:gd name="connsiteY3" fmla="*/ 1333547 h 1751659"/>
                <a:gd name="connsiteX4" fmla="*/ 1733559 w 1733655"/>
                <a:gd name="connsiteY4" fmla="*/ 1333647 h 1751659"/>
                <a:gd name="connsiteX5" fmla="*/ 1733564 w 1733655"/>
                <a:gd name="connsiteY5" fmla="*/ 1333718 h 1751659"/>
                <a:gd name="connsiteX6" fmla="*/ 1681533 w 1733655"/>
                <a:gd name="connsiteY6" fmla="*/ 1751659 h 1751659"/>
                <a:gd name="connsiteX7" fmla="*/ 1678999 w 1733655"/>
                <a:gd name="connsiteY7" fmla="*/ 1751659 h 1751659"/>
                <a:gd name="connsiteX8" fmla="*/ 1672981 w 1733655"/>
                <a:gd name="connsiteY8" fmla="*/ 1751659 h 1751659"/>
                <a:gd name="connsiteX9" fmla="*/ 1661263 w 1733655"/>
                <a:gd name="connsiteY9" fmla="*/ 1751659 h 1751659"/>
                <a:gd name="connsiteX10" fmla="*/ 1641943 w 1733655"/>
                <a:gd name="connsiteY10" fmla="*/ 1751659 h 1751659"/>
                <a:gd name="connsiteX11" fmla="*/ 1613121 w 1733655"/>
                <a:gd name="connsiteY11" fmla="*/ 1751659 h 1751659"/>
                <a:gd name="connsiteX12" fmla="*/ 1572898 w 1733655"/>
                <a:gd name="connsiteY12" fmla="*/ 1751659 h 1751659"/>
                <a:gd name="connsiteX13" fmla="*/ 1519372 w 1733655"/>
                <a:gd name="connsiteY13" fmla="*/ 1751659 h 1751659"/>
                <a:gd name="connsiteX14" fmla="*/ 1450644 w 1733655"/>
                <a:gd name="connsiteY14" fmla="*/ 1751659 h 1751659"/>
                <a:gd name="connsiteX15" fmla="*/ 1364813 w 1733655"/>
                <a:gd name="connsiteY15" fmla="*/ 1751659 h 1751659"/>
                <a:gd name="connsiteX16" fmla="*/ 1259978 w 1733655"/>
                <a:gd name="connsiteY16" fmla="*/ 1751659 h 1751659"/>
                <a:gd name="connsiteX17" fmla="*/ 1134240 w 1733655"/>
                <a:gd name="connsiteY17" fmla="*/ 1751659 h 1751659"/>
                <a:gd name="connsiteX18" fmla="*/ 985699 w 1733655"/>
                <a:gd name="connsiteY18" fmla="*/ 1751659 h 1751659"/>
                <a:gd name="connsiteX19" fmla="*/ 812453 w 1733655"/>
                <a:gd name="connsiteY19" fmla="*/ 1751659 h 1751659"/>
                <a:gd name="connsiteX20" fmla="*/ 612602 w 1733655"/>
                <a:gd name="connsiteY20" fmla="*/ 1751659 h 1751659"/>
                <a:gd name="connsiteX21" fmla="*/ 502107 w 1733655"/>
                <a:gd name="connsiteY21" fmla="*/ 1751659 h 1751659"/>
                <a:gd name="connsiteX22" fmla="*/ 384247 w 1733655"/>
                <a:gd name="connsiteY22" fmla="*/ 1751659 h 1751659"/>
                <a:gd name="connsiteX23" fmla="*/ 384247 w 1733655"/>
                <a:gd name="connsiteY23" fmla="*/ 1101255 h 1751659"/>
                <a:gd name="connsiteX24" fmla="*/ 384247 w 1733655"/>
                <a:gd name="connsiteY24" fmla="*/ 1031687 h 1751659"/>
                <a:gd name="connsiteX25" fmla="*/ 354623 w 1733655"/>
                <a:gd name="connsiteY25" fmla="*/ 1047823 h 1751659"/>
                <a:gd name="connsiteX26" fmla="*/ 255263 w 1733655"/>
                <a:gd name="connsiteY26" fmla="*/ 1067954 h 1751659"/>
                <a:gd name="connsiteX27" fmla="*/ 0 w 1733655"/>
                <a:gd name="connsiteY27" fmla="*/ 811789 h 1751659"/>
                <a:gd name="connsiteX28" fmla="*/ 255263 w 1733655"/>
                <a:gd name="connsiteY28" fmla="*/ 555624 h 1751659"/>
                <a:gd name="connsiteX29" fmla="*/ 354623 w 1733655"/>
                <a:gd name="connsiteY29" fmla="*/ 575755 h 1751659"/>
                <a:gd name="connsiteX30" fmla="*/ 384247 w 1733655"/>
                <a:gd name="connsiteY30" fmla="*/ 591891 h 1751659"/>
                <a:gd name="connsiteX31" fmla="*/ 384247 w 1733655"/>
                <a:gd name="connsiteY31" fmla="*/ 578184 h 1751659"/>
                <a:gd name="connsiteX32" fmla="*/ 384247 w 1733655"/>
                <a:gd name="connsiteY32" fmla="*/ 0 h 175165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33655" h="1751657">
                  <a:moveTo>
                    <a:pt x="384247" y="0"/>
                  </a:moveTo>
                  <a:cubicBezTo>
                    <a:pt x="384247" y="0"/>
                    <a:pt x="384247" y="0"/>
                    <a:pt x="386659" y="0"/>
                  </a:cubicBezTo>
                  <a:cubicBezTo>
                    <a:pt x="519281" y="0"/>
                    <a:pt x="1003954" y="26504"/>
                    <a:pt x="1343949" y="385510"/>
                  </a:cubicBezTo>
                  <a:cubicBezTo>
                    <a:pt x="1566393" y="622237"/>
                    <a:pt x="1729156" y="940282"/>
                    <a:pt x="1733564" y="1333547"/>
                  </a:cubicBezTo>
                  <a:lnTo>
                    <a:pt x="1733559" y="1333647"/>
                  </a:lnTo>
                  <a:lnTo>
                    <a:pt x="1733564" y="1333718"/>
                  </a:lnTo>
                  <a:cubicBezTo>
                    <a:pt x="1735034" y="1464753"/>
                    <a:pt x="1718908" y="1604142"/>
                    <a:pt x="1681533" y="1751659"/>
                  </a:cubicBezTo>
                  <a:lnTo>
                    <a:pt x="1678999" y="1751659"/>
                  </a:lnTo>
                  <a:lnTo>
                    <a:pt x="1672981" y="1751659"/>
                  </a:lnTo>
                  <a:lnTo>
                    <a:pt x="1661263" y="1751659"/>
                  </a:lnTo>
                  <a:lnTo>
                    <a:pt x="1641943" y="1751659"/>
                  </a:lnTo>
                  <a:lnTo>
                    <a:pt x="1613121" y="1751659"/>
                  </a:lnTo>
                  <a:lnTo>
                    <a:pt x="1572898" y="1751659"/>
                  </a:lnTo>
                  <a:lnTo>
                    <a:pt x="1519372" y="1751659"/>
                  </a:lnTo>
                  <a:lnTo>
                    <a:pt x="1450644" y="1751659"/>
                  </a:lnTo>
                  <a:lnTo>
                    <a:pt x="1364813" y="1751659"/>
                  </a:lnTo>
                  <a:lnTo>
                    <a:pt x="1259978" y="1751659"/>
                  </a:lnTo>
                  <a:lnTo>
                    <a:pt x="1134240" y="1751659"/>
                  </a:lnTo>
                  <a:lnTo>
                    <a:pt x="985699" y="1751659"/>
                  </a:lnTo>
                  <a:lnTo>
                    <a:pt x="812453" y="1751659"/>
                  </a:lnTo>
                  <a:lnTo>
                    <a:pt x="612602" y="1751659"/>
                  </a:lnTo>
                  <a:lnTo>
                    <a:pt x="502107" y="1751659"/>
                  </a:lnTo>
                  <a:lnTo>
                    <a:pt x="384247" y="1751659"/>
                  </a:lnTo>
                  <a:cubicBezTo>
                    <a:pt x="384247" y="1751659"/>
                    <a:pt x="384247" y="1751659"/>
                    <a:pt x="384247" y="1101255"/>
                  </a:cubicBezTo>
                  <a:lnTo>
                    <a:pt x="384247" y="1031687"/>
                  </a:lnTo>
                  <a:lnTo>
                    <a:pt x="354623" y="1047823"/>
                  </a:lnTo>
                  <a:cubicBezTo>
                    <a:pt x="324083" y="1060786"/>
                    <a:pt x="290507" y="1067954"/>
                    <a:pt x="255263" y="1067954"/>
                  </a:cubicBezTo>
                  <a:cubicBezTo>
                    <a:pt x="114285" y="1067954"/>
                    <a:pt x="0" y="953265"/>
                    <a:pt x="0" y="811789"/>
                  </a:cubicBezTo>
                  <a:cubicBezTo>
                    <a:pt x="0" y="670313"/>
                    <a:pt x="114285" y="555624"/>
                    <a:pt x="255263" y="555624"/>
                  </a:cubicBezTo>
                  <a:cubicBezTo>
                    <a:pt x="290507" y="555624"/>
                    <a:pt x="324083" y="562792"/>
                    <a:pt x="354623" y="575755"/>
                  </a:cubicBezTo>
                  <a:lnTo>
                    <a:pt x="384247" y="591891"/>
                  </a:lnTo>
                  <a:lnTo>
                    <a:pt x="384247" y="578184"/>
                  </a:lnTo>
                  <a:cubicBezTo>
                    <a:pt x="384247" y="410545"/>
                    <a:pt x="384247" y="218958"/>
                    <a:pt x="384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noAutofit/>
            </a:bodyPr>
            <a:lstStyle/>
            <a:p>
              <a:pPr algn="just">
                <a:lnSpc>
                  <a:spcPct val="120000"/>
                </a:lnSpc>
              </a:pPr>
              <a:endParaRPr lang="en-US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Freeform 76"/>
            <p:cNvSpPr>
              <a:spLocks noChangeArrowheads="1"/>
            </p:cNvSpPr>
            <p:nvPr/>
          </p:nvSpPr>
          <p:spPr bwMode="auto">
            <a:xfrm>
              <a:off x="6102713" y="3524446"/>
              <a:ext cx="1297057" cy="2155748"/>
            </a:xfrm>
            <a:custGeom>
              <a:gdLst>
                <a:gd name="connsiteX0" fmla="*/ 718884 w 1297057"/>
                <a:gd name="connsiteY0" fmla="*/ 0 h 2155748"/>
                <a:gd name="connsiteX1" fmla="*/ 974147 w 1297057"/>
                <a:gd name="connsiteY1" fmla="*/ 257067 h 2155748"/>
                <a:gd name="connsiteX2" fmla="*/ 954087 w 1297057"/>
                <a:gd name="connsiteY2" fmla="*/ 357129 h 2155748"/>
                <a:gd name="connsiteX3" fmla="*/ 941417 w 1297057"/>
                <a:gd name="connsiteY3" fmla="*/ 380638 h 2155748"/>
                <a:gd name="connsiteX4" fmla="*/ 1297057 w 1297057"/>
                <a:gd name="connsiteY4" fmla="*/ 380638 h 2155748"/>
                <a:gd name="connsiteX5" fmla="*/ 1176513 w 1297057"/>
                <a:gd name="connsiteY5" fmla="*/ 727942 h 2155748"/>
                <a:gd name="connsiteX6" fmla="*/ 949971 w 1297057"/>
                <a:gd name="connsiteY6" fmla="*/ 1133281 h 2155748"/>
                <a:gd name="connsiteX7" fmla="*/ 899582 w 1297057"/>
                <a:gd name="connsiteY7" fmla="*/ 1204736 h 2155748"/>
                <a:gd name="connsiteX8" fmla="*/ 900183 w 1297057"/>
                <a:gd name="connsiteY8" fmla="*/ 1205486 h 2155748"/>
                <a:gd name="connsiteX9" fmla="*/ 888296 w 1297057"/>
                <a:gd name="connsiteY9" fmla="*/ 1220740 h 2155748"/>
                <a:gd name="connsiteX10" fmla="*/ 860122 w 1297057"/>
                <a:gd name="connsiteY10" fmla="*/ 1260694 h 2155748"/>
                <a:gd name="connsiteX11" fmla="*/ 0 w 1297057"/>
                <a:gd name="connsiteY11" fmla="*/ 2155748 h 2155748"/>
                <a:gd name="connsiteX12" fmla="*/ 0 w 1297057"/>
                <a:gd name="connsiteY12" fmla="*/ 380638 h 2155748"/>
                <a:gd name="connsiteX13" fmla="*/ 496352 w 1297057"/>
                <a:gd name="connsiteY13" fmla="*/ 380638 h 2155748"/>
                <a:gd name="connsiteX14" fmla="*/ 483681 w 1297057"/>
                <a:gd name="connsiteY14" fmla="*/ 357129 h 2155748"/>
                <a:gd name="connsiteX15" fmla="*/ 463621 w 1297057"/>
                <a:gd name="connsiteY15" fmla="*/ 257067 h 2155748"/>
                <a:gd name="connsiteX16" fmla="*/ 718884 w 1297057"/>
                <a:gd name="connsiteY16" fmla="*/ 0 h 215574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7057" h="2155748">
                  <a:moveTo>
                    <a:pt x="718884" y="0"/>
                  </a:moveTo>
                  <a:cubicBezTo>
                    <a:pt x="859862" y="0"/>
                    <a:pt x="974147" y="115093"/>
                    <a:pt x="974147" y="257067"/>
                  </a:cubicBezTo>
                  <a:cubicBezTo>
                    <a:pt x="974147" y="292561"/>
                    <a:pt x="967004" y="326374"/>
                    <a:pt x="954087" y="357129"/>
                  </a:cubicBezTo>
                  <a:lnTo>
                    <a:pt x="941417" y="380638"/>
                  </a:lnTo>
                  <a:lnTo>
                    <a:pt x="1297057" y="380638"/>
                  </a:lnTo>
                  <a:cubicBezTo>
                    <a:pt x="1270537" y="491583"/>
                    <a:pt x="1229552" y="607351"/>
                    <a:pt x="1176513" y="727942"/>
                  </a:cubicBezTo>
                  <a:cubicBezTo>
                    <a:pt x="1115487" y="867226"/>
                    <a:pt x="1037171" y="1003541"/>
                    <a:pt x="949971" y="1133281"/>
                  </a:cubicBezTo>
                  <a:lnTo>
                    <a:pt x="899582" y="1204736"/>
                  </a:lnTo>
                  <a:lnTo>
                    <a:pt x="900183" y="1205486"/>
                  </a:lnTo>
                  <a:lnTo>
                    <a:pt x="888296" y="1220740"/>
                  </a:lnTo>
                  <a:lnTo>
                    <a:pt x="860122" y="1260694"/>
                  </a:lnTo>
                  <a:cubicBezTo>
                    <a:pt x="491369" y="1760509"/>
                    <a:pt x="25314" y="2135851"/>
                    <a:pt x="0" y="2155748"/>
                  </a:cubicBezTo>
                  <a:cubicBezTo>
                    <a:pt x="0" y="2155748"/>
                    <a:pt x="0" y="2155748"/>
                    <a:pt x="0" y="380638"/>
                  </a:cubicBezTo>
                  <a:lnTo>
                    <a:pt x="496352" y="380638"/>
                  </a:lnTo>
                  <a:lnTo>
                    <a:pt x="483681" y="357129"/>
                  </a:lnTo>
                  <a:cubicBezTo>
                    <a:pt x="470764" y="326374"/>
                    <a:pt x="463621" y="292561"/>
                    <a:pt x="463621" y="257067"/>
                  </a:cubicBezTo>
                  <a:cubicBezTo>
                    <a:pt x="463621" y="115093"/>
                    <a:pt x="577906" y="0"/>
                    <a:pt x="718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noAutofit/>
            </a:bodyPr>
            <a:lstStyle/>
            <a:p>
              <a:pPr algn="just">
                <a:lnSpc>
                  <a:spcPct val="120000"/>
                </a:lnSpc>
              </a:pPr>
              <a:endParaRPr lang="en-US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Oval 6838"/>
            <p:cNvSpPr>
              <a:spLocks noChangeArrowheads="1"/>
            </p:cNvSpPr>
            <p:nvPr/>
          </p:nvSpPr>
          <p:spPr bwMode="auto">
            <a:xfrm>
              <a:off x="5952983" y="4577968"/>
              <a:ext cx="512329" cy="51413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Freeform 79"/>
            <p:cNvSpPr>
              <a:spLocks noEditPoints="1"/>
            </p:cNvSpPr>
            <p:nvPr/>
          </p:nvSpPr>
          <p:spPr bwMode="auto">
            <a:xfrm>
              <a:off x="5189646" y="3032562"/>
              <a:ext cx="374026" cy="374026"/>
            </a:xfrm>
            <a:custGeom>
              <a:gdLst>
                <a:gd name="T0" fmla="*/ 46 w 91"/>
                <a:gd name="T1" fmla="*/ 0 h 91"/>
                <a:gd name="T2" fmla="*/ 78 w 91"/>
                <a:gd name="T3" fmla="*/ 14 h 91"/>
                <a:gd name="T4" fmla="*/ 91 w 91"/>
                <a:gd name="T5" fmla="*/ 46 h 91"/>
                <a:gd name="T6" fmla="*/ 78 w 91"/>
                <a:gd name="T7" fmla="*/ 78 h 91"/>
                <a:gd name="T8" fmla="*/ 46 w 91"/>
                <a:gd name="T9" fmla="*/ 91 h 91"/>
                <a:gd name="T10" fmla="*/ 13 w 91"/>
                <a:gd name="T11" fmla="*/ 78 h 91"/>
                <a:gd name="T12" fmla="*/ 0 w 91"/>
                <a:gd name="T13" fmla="*/ 46 h 91"/>
                <a:gd name="T14" fmla="*/ 13 w 91"/>
                <a:gd name="T15" fmla="*/ 14 h 91"/>
                <a:gd name="T16" fmla="*/ 46 w 91"/>
                <a:gd name="T17" fmla="*/ 0 h 91"/>
                <a:gd name="T18" fmla="*/ 63 w 91"/>
                <a:gd name="T19" fmla="*/ 51 h 91"/>
                <a:gd name="T20" fmla="*/ 64 w 91"/>
                <a:gd name="T21" fmla="*/ 41 h 91"/>
                <a:gd name="T22" fmla="*/ 52 w 91"/>
                <a:gd name="T23" fmla="*/ 34 h 91"/>
                <a:gd name="T24" fmla="*/ 41 w 91"/>
                <a:gd name="T25" fmla="*/ 27 h 91"/>
                <a:gd name="T26" fmla="*/ 32 w 91"/>
                <a:gd name="T27" fmla="*/ 32 h 91"/>
                <a:gd name="T28" fmla="*/ 32 w 91"/>
                <a:gd name="T29" fmla="*/ 46 h 91"/>
                <a:gd name="T30" fmla="*/ 32 w 91"/>
                <a:gd name="T31" fmla="*/ 59 h 91"/>
                <a:gd name="T32" fmla="*/ 40 w 91"/>
                <a:gd name="T33" fmla="*/ 65 h 91"/>
                <a:gd name="T34" fmla="*/ 52 w 91"/>
                <a:gd name="T35" fmla="*/ 58 h 91"/>
                <a:gd name="T36" fmla="*/ 63 w 91"/>
                <a:gd name="T37" fmla="*/ 51 h 91"/>
                <a:gd name="T38" fmla="*/ 66 w 91"/>
                <a:gd name="T39" fmla="*/ 25 h 91"/>
                <a:gd name="T40" fmla="*/ 46 w 91"/>
                <a:gd name="T41" fmla="*/ 16 h 91"/>
                <a:gd name="T42" fmla="*/ 25 w 91"/>
                <a:gd name="T43" fmla="*/ 25 h 91"/>
                <a:gd name="T44" fmla="*/ 16 w 91"/>
                <a:gd name="T45" fmla="*/ 46 h 91"/>
                <a:gd name="T46" fmla="*/ 25 w 91"/>
                <a:gd name="T47" fmla="*/ 67 h 91"/>
                <a:gd name="T48" fmla="*/ 46 w 91"/>
                <a:gd name="T49" fmla="*/ 75 h 91"/>
                <a:gd name="T50" fmla="*/ 66 w 91"/>
                <a:gd name="T51" fmla="*/ 67 h 91"/>
                <a:gd name="T52" fmla="*/ 75 w 91"/>
                <a:gd name="T53" fmla="*/ 46 h 91"/>
                <a:gd name="T54" fmla="*/ 66 w 91"/>
                <a:gd name="T55" fmla="*/ 25 h 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" h="91">
                  <a:moveTo>
                    <a:pt x="46" y="0"/>
                  </a:moveTo>
                  <a:cubicBezTo>
                    <a:pt x="58" y="0"/>
                    <a:pt x="70" y="5"/>
                    <a:pt x="78" y="14"/>
                  </a:cubicBezTo>
                  <a:cubicBezTo>
                    <a:pt x="86" y="22"/>
                    <a:pt x="91" y="33"/>
                    <a:pt x="91" y="46"/>
                  </a:cubicBezTo>
                  <a:cubicBezTo>
                    <a:pt x="91" y="58"/>
                    <a:pt x="86" y="70"/>
                    <a:pt x="78" y="78"/>
                  </a:cubicBezTo>
                  <a:cubicBezTo>
                    <a:pt x="70" y="86"/>
                    <a:pt x="58" y="91"/>
                    <a:pt x="46" y="91"/>
                  </a:cubicBezTo>
                  <a:cubicBezTo>
                    <a:pt x="33" y="91"/>
                    <a:pt x="22" y="86"/>
                    <a:pt x="13" y="78"/>
                  </a:cubicBezTo>
                  <a:cubicBezTo>
                    <a:pt x="5" y="70"/>
                    <a:pt x="0" y="58"/>
                    <a:pt x="0" y="46"/>
                  </a:cubicBezTo>
                  <a:cubicBezTo>
                    <a:pt x="0" y="33"/>
                    <a:pt x="5" y="22"/>
                    <a:pt x="13" y="14"/>
                  </a:cubicBezTo>
                  <a:cubicBezTo>
                    <a:pt x="22" y="5"/>
                    <a:pt x="33" y="0"/>
                    <a:pt x="46" y="0"/>
                  </a:cubicBezTo>
                  <a:close/>
                  <a:moveTo>
                    <a:pt x="63" y="51"/>
                  </a:moveTo>
                  <a:cubicBezTo>
                    <a:pt x="68" y="48"/>
                    <a:pt x="69" y="44"/>
                    <a:pt x="64" y="41"/>
                  </a:cubicBezTo>
                  <a:cubicBezTo>
                    <a:pt x="60" y="39"/>
                    <a:pt x="56" y="36"/>
                    <a:pt x="52" y="34"/>
                  </a:cubicBezTo>
                  <a:cubicBezTo>
                    <a:pt x="48" y="32"/>
                    <a:pt x="44" y="30"/>
                    <a:pt x="41" y="27"/>
                  </a:cubicBezTo>
                  <a:cubicBezTo>
                    <a:pt x="36" y="25"/>
                    <a:pt x="32" y="26"/>
                    <a:pt x="32" y="32"/>
                  </a:cubicBezTo>
                  <a:cubicBezTo>
                    <a:pt x="32" y="36"/>
                    <a:pt x="32" y="41"/>
                    <a:pt x="32" y="46"/>
                  </a:cubicBezTo>
                  <a:cubicBezTo>
                    <a:pt x="32" y="50"/>
                    <a:pt x="32" y="55"/>
                    <a:pt x="32" y="59"/>
                  </a:cubicBezTo>
                  <a:cubicBezTo>
                    <a:pt x="32" y="64"/>
                    <a:pt x="35" y="67"/>
                    <a:pt x="40" y="65"/>
                  </a:cubicBezTo>
                  <a:cubicBezTo>
                    <a:pt x="44" y="62"/>
                    <a:pt x="48" y="60"/>
                    <a:pt x="52" y="58"/>
                  </a:cubicBezTo>
                  <a:cubicBezTo>
                    <a:pt x="56" y="55"/>
                    <a:pt x="60" y="53"/>
                    <a:pt x="63" y="51"/>
                  </a:cubicBezTo>
                  <a:close/>
                  <a:moveTo>
                    <a:pt x="66" y="25"/>
                  </a:moveTo>
                  <a:cubicBezTo>
                    <a:pt x="61" y="20"/>
                    <a:pt x="54" y="16"/>
                    <a:pt x="46" y="16"/>
                  </a:cubicBezTo>
                  <a:cubicBezTo>
                    <a:pt x="38" y="16"/>
                    <a:pt x="30" y="20"/>
                    <a:pt x="25" y="25"/>
                  </a:cubicBezTo>
                  <a:cubicBezTo>
                    <a:pt x="20" y="30"/>
                    <a:pt x="16" y="38"/>
                    <a:pt x="16" y="46"/>
                  </a:cubicBezTo>
                  <a:cubicBezTo>
                    <a:pt x="16" y="54"/>
                    <a:pt x="20" y="61"/>
                    <a:pt x="25" y="67"/>
                  </a:cubicBezTo>
                  <a:cubicBezTo>
                    <a:pt x="30" y="72"/>
                    <a:pt x="38" y="75"/>
                    <a:pt x="46" y="75"/>
                  </a:cubicBezTo>
                  <a:cubicBezTo>
                    <a:pt x="54" y="75"/>
                    <a:pt x="61" y="72"/>
                    <a:pt x="66" y="67"/>
                  </a:cubicBezTo>
                  <a:cubicBezTo>
                    <a:pt x="72" y="61"/>
                    <a:pt x="75" y="54"/>
                    <a:pt x="75" y="46"/>
                  </a:cubicBezTo>
                  <a:cubicBezTo>
                    <a:pt x="75" y="38"/>
                    <a:pt x="72" y="30"/>
                    <a:pt x="66" y="2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5504021" y="4532891"/>
              <a:ext cx="349218" cy="431275"/>
            </a:xfrm>
            <a:custGeom>
              <a:gdLst>
                <a:gd name="T0" fmla="*/ 0 w 85"/>
                <a:gd name="T1" fmla="*/ 29 h 105"/>
                <a:gd name="T2" fmla="*/ 50 w 85"/>
                <a:gd name="T3" fmla="*/ 0 h 105"/>
                <a:gd name="T4" fmla="*/ 70 w 85"/>
                <a:gd name="T5" fmla="*/ 35 h 105"/>
                <a:gd name="T6" fmla="*/ 56 w 85"/>
                <a:gd name="T7" fmla="*/ 42 h 105"/>
                <a:gd name="T8" fmla="*/ 69 w 85"/>
                <a:gd name="T9" fmla="*/ 64 h 105"/>
                <a:gd name="T10" fmla="*/ 67 w 85"/>
                <a:gd name="T11" fmla="*/ 68 h 105"/>
                <a:gd name="T12" fmla="*/ 72 w 85"/>
                <a:gd name="T13" fmla="*/ 69 h 105"/>
                <a:gd name="T14" fmla="*/ 70 w 85"/>
                <a:gd name="T15" fmla="*/ 73 h 105"/>
                <a:gd name="T16" fmla="*/ 72 w 85"/>
                <a:gd name="T17" fmla="*/ 77 h 105"/>
                <a:gd name="T18" fmla="*/ 77 w 85"/>
                <a:gd name="T19" fmla="*/ 77 h 105"/>
                <a:gd name="T20" fmla="*/ 81 w 85"/>
                <a:gd name="T21" fmla="*/ 85 h 105"/>
                <a:gd name="T22" fmla="*/ 80 w 85"/>
                <a:gd name="T23" fmla="*/ 89 h 105"/>
                <a:gd name="T24" fmla="*/ 85 w 85"/>
                <a:gd name="T25" fmla="*/ 91 h 105"/>
                <a:gd name="T26" fmla="*/ 79 w 85"/>
                <a:gd name="T27" fmla="*/ 98 h 105"/>
                <a:gd name="T28" fmla="*/ 69 w 85"/>
                <a:gd name="T29" fmla="*/ 81 h 105"/>
                <a:gd name="T30" fmla="*/ 65 w 85"/>
                <a:gd name="T31" fmla="*/ 83 h 105"/>
                <a:gd name="T32" fmla="*/ 76 w 85"/>
                <a:gd name="T33" fmla="*/ 102 h 105"/>
                <a:gd name="T34" fmla="*/ 73 w 85"/>
                <a:gd name="T35" fmla="*/ 105 h 105"/>
                <a:gd name="T36" fmla="*/ 71 w 85"/>
                <a:gd name="T37" fmla="*/ 105 h 105"/>
                <a:gd name="T38" fmla="*/ 46 w 85"/>
                <a:gd name="T39" fmla="*/ 63 h 105"/>
                <a:gd name="T40" fmla="*/ 45 w 85"/>
                <a:gd name="T41" fmla="*/ 64 h 105"/>
                <a:gd name="T42" fmla="*/ 68 w 85"/>
                <a:gd name="T43" fmla="*/ 105 h 105"/>
                <a:gd name="T44" fmla="*/ 63 w 85"/>
                <a:gd name="T45" fmla="*/ 104 h 105"/>
                <a:gd name="T46" fmla="*/ 34 w 85"/>
                <a:gd name="T47" fmla="*/ 55 h 105"/>
                <a:gd name="T48" fmla="*/ 20 w 85"/>
                <a:gd name="T49" fmla="*/ 63 h 105"/>
                <a:gd name="T50" fmla="*/ 0 w 85"/>
                <a:gd name="T51" fmla="*/ 29 h 105"/>
                <a:gd name="T52" fmla="*/ 14 w 85"/>
                <a:gd name="T53" fmla="*/ 28 h 105"/>
                <a:gd name="T54" fmla="*/ 22 w 85"/>
                <a:gd name="T55" fmla="*/ 42 h 105"/>
                <a:gd name="T56" fmla="*/ 49 w 85"/>
                <a:gd name="T57" fmla="*/ 26 h 105"/>
                <a:gd name="T58" fmla="*/ 42 w 85"/>
                <a:gd name="T59" fmla="*/ 12 h 105"/>
                <a:gd name="T60" fmla="*/ 14 w 85"/>
                <a:gd name="T61" fmla="*/ 28 h 1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05">
                  <a:moveTo>
                    <a:pt x="0" y="29"/>
                  </a:moveTo>
                  <a:cubicBezTo>
                    <a:pt x="13" y="12"/>
                    <a:pt x="30" y="3"/>
                    <a:pt x="50" y="0"/>
                  </a:cubicBezTo>
                  <a:cubicBezTo>
                    <a:pt x="56" y="11"/>
                    <a:pt x="63" y="23"/>
                    <a:pt x="70" y="35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3" y="52"/>
                    <a:pt x="7" y="40"/>
                    <a:pt x="0" y="29"/>
                  </a:cubicBezTo>
                  <a:close/>
                  <a:moveTo>
                    <a:pt x="14" y="28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2" y="12"/>
                    <a:pt x="42" y="12"/>
                    <a:pt x="42" y="12"/>
                  </a:cubicBezTo>
                  <a:lnTo>
                    <a:pt x="14" y="2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Freeform 81"/>
            <p:cNvSpPr>
              <a:spLocks noEditPoints="1"/>
            </p:cNvSpPr>
            <p:nvPr/>
          </p:nvSpPr>
          <p:spPr bwMode="auto">
            <a:xfrm>
              <a:off x="6537374" y="2781232"/>
              <a:ext cx="448449" cy="362576"/>
            </a:xfrm>
            <a:custGeom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6557549" y="4147415"/>
              <a:ext cx="387383" cy="385476"/>
            </a:xfrm>
            <a:custGeom>
              <a:gdLst>
                <a:gd name="T0" fmla="*/ 6 w 94"/>
                <a:gd name="T1" fmla="*/ 28 h 94"/>
                <a:gd name="T2" fmla="*/ 32 w 94"/>
                <a:gd name="T3" fmla="*/ 4 h 94"/>
                <a:gd name="T4" fmla="*/ 67 w 94"/>
                <a:gd name="T5" fmla="*/ 6 h 94"/>
                <a:gd name="T6" fmla="*/ 90 w 94"/>
                <a:gd name="T7" fmla="*/ 32 h 94"/>
                <a:gd name="T8" fmla="*/ 88 w 94"/>
                <a:gd name="T9" fmla="*/ 67 h 94"/>
                <a:gd name="T10" fmla="*/ 88 w 94"/>
                <a:gd name="T11" fmla="*/ 67 h 94"/>
                <a:gd name="T12" fmla="*/ 62 w 94"/>
                <a:gd name="T13" fmla="*/ 90 h 94"/>
                <a:gd name="T14" fmla="*/ 27 w 94"/>
                <a:gd name="T15" fmla="*/ 89 h 94"/>
                <a:gd name="T16" fmla="*/ 27 w 94"/>
                <a:gd name="T17" fmla="*/ 89 h 94"/>
                <a:gd name="T18" fmla="*/ 4 w 94"/>
                <a:gd name="T19" fmla="*/ 62 h 94"/>
                <a:gd name="T20" fmla="*/ 6 w 94"/>
                <a:gd name="T21" fmla="*/ 28 h 94"/>
                <a:gd name="T22" fmla="*/ 6 w 94"/>
                <a:gd name="T23" fmla="*/ 28 h 94"/>
                <a:gd name="T24" fmla="*/ 20 w 94"/>
                <a:gd name="T25" fmla="*/ 27 h 94"/>
                <a:gd name="T26" fmla="*/ 16 w 94"/>
                <a:gd name="T27" fmla="*/ 32 h 94"/>
                <a:gd name="T28" fmla="*/ 16 w 94"/>
                <a:gd name="T29" fmla="*/ 32 h 94"/>
                <a:gd name="T30" fmla="*/ 15 w 94"/>
                <a:gd name="T31" fmla="*/ 35 h 94"/>
                <a:gd name="T32" fmla="*/ 36 w 94"/>
                <a:gd name="T33" fmla="*/ 37 h 94"/>
                <a:gd name="T34" fmla="*/ 34 w 94"/>
                <a:gd name="T35" fmla="*/ 40 h 94"/>
                <a:gd name="T36" fmla="*/ 32 w 94"/>
                <a:gd name="T37" fmla="*/ 45 h 94"/>
                <a:gd name="T38" fmla="*/ 13 w 94"/>
                <a:gd name="T39" fmla="*/ 53 h 94"/>
                <a:gd name="T40" fmla="*/ 15 w 94"/>
                <a:gd name="T41" fmla="*/ 59 h 94"/>
                <a:gd name="T42" fmla="*/ 15 w 94"/>
                <a:gd name="T43" fmla="*/ 59 h 94"/>
                <a:gd name="T44" fmla="*/ 16 w 94"/>
                <a:gd name="T45" fmla="*/ 60 h 94"/>
                <a:gd name="T46" fmla="*/ 29 w 94"/>
                <a:gd name="T47" fmla="*/ 54 h 94"/>
                <a:gd name="T48" fmla="*/ 26 w 94"/>
                <a:gd name="T49" fmla="*/ 74 h 94"/>
                <a:gd name="T50" fmla="*/ 32 w 94"/>
                <a:gd name="T51" fmla="*/ 78 h 94"/>
                <a:gd name="T52" fmla="*/ 32 w 94"/>
                <a:gd name="T53" fmla="*/ 78 h 94"/>
                <a:gd name="T54" fmla="*/ 33 w 94"/>
                <a:gd name="T55" fmla="*/ 79 h 94"/>
                <a:gd name="T56" fmla="*/ 34 w 94"/>
                <a:gd name="T57" fmla="*/ 78 h 94"/>
                <a:gd name="T58" fmla="*/ 36 w 94"/>
                <a:gd name="T59" fmla="*/ 55 h 94"/>
                <a:gd name="T60" fmla="*/ 48 w 94"/>
                <a:gd name="T61" fmla="*/ 67 h 94"/>
                <a:gd name="T62" fmla="*/ 60 w 94"/>
                <a:gd name="T63" fmla="*/ 79 h 94"/>
                <a:gd name="T64" fmla="*/ 65 w 94"/>
                <a:gd name="T65" fmla="*/ 77 h 94"/>
                <a:gd name="T66" fmla="*/ 66 w 94"/>
                <a:gd name="T67" fmla="*/ 74 h 94"/>
                <a:gd name="T68" fmla="*/ 54 w 94"/>
                <a:gd name="T69" fmla="*/ 62 h 94"/>
                <a:gd name="T70" fmla="*/ 39 w 94"/>
                <a:gd name="T71" fmla="*/ 48 h 94"/>
                <a:gd name="T72" fmla="*/ 41 w 94"/>
                <a:gd name="T73" fmla="*/ 43 h 94"/>
                <a:gd name="T74" fmla="*/ 43 w 94"/>
                <a:gd name="T75" fmla="*/ 39 h 94"/>
                <a:gd name="T76" fmla="*/ 49 w 94"/>
                <a:gd name="T77" fmla="*/ 42 h 94"/>
                <a:gd name="T78" fmla="*/ 77 w 94"/>
                <a:gd name="T79" fmla="*/ 64 h 94"/>
                <a:gd name="T80" fmla="*/ 78 w 94"/>
                <a:gd name="T81" fmla="*/ 62 h 94"/>
                <a:gd name="T82" fmla="*/ 78 w 94"/>
                <a:gd name="T83" fmla="*/ 62 h 94"/>
                <a:gd name="T84" fmla="*/ 80 w 94"/>
                <a:gd name="T85" fmla="*/ 56 h 94"/>
                <a:gd name="T86" fmla="*/ 53 w 94"/>
                <a:gd name="T87" fmla="*/ 35 h 94"/>
                <a:gd name="T88" fmla="*/ 47 w 94"/>
                <a:gd name="T89" fmla="*/ 32 h 94"/>
                <a:gd name="T90" fmla="*/ 50 w 94"/>
                <a:gd name="T91" fmla="*/ 28 h 94"/>
                <a:gd name="T92" fmla="*/ 56 w 94"/>
                <a:gd name="T93" fmla="*/ 30 h 94"/>
                <a:gd name="T94" fmla="*/ 74 w 94"/>
                <a:gd name="T95" fmla="*/ 28 h 94"/>
                <a:gd name="T96" fmla="*/ 71 w 94"/>
                <a:gd name="T97" fmla="*/ 23 h 94"/>
                <a:gd name="T98" fmla="*/ 70 w 94"/>
                <a:gd name="T99" fmla="*/ 22 h 94"/>
                <a:gd name="T100" fmla="*/ 58 w 94"/>
                <a:gd name="T101" fmla="*/ 23 h 94"/>
                <a:gd name="T102" fmla="*/ 55 w 94"/>
                <a:gd name="T103" fmla="*/ 22 h 94"/>
                <a:gd name="T104" fmla="*/ 62 w 94"/>
                <a:gd name="T105" fmla="*/ 16 h 94"/>
                <a:gd name="T106" fmla="*/ 53 w 94"/>
                <a:gd name="T107" fmla="*/ 14 h 94"/>
                <a:gd name="T108" fmla="*/ 49 w 94"/>
                <a:gd name="T109" fmla="*/ 18 h 94"/>
                <a:gd name="T110" fmla="*/ 43 w 94"/>
                <a:gd name="T111" fmla="*/ 13 h 94"/>
                <a:gd name="T112" fmla="*/ 37 w 94"/>
                <a:gd name="T113" fmla="*/ 15 h 94"/>
                <a:gd name="T114" fmla="*/ 35 w 94"/>
                <a:gd name="T115" fmla="*/ 16 h 94"/>
                <a:gd name="T116" fmla="*/ 44 w 94"/>
                <a:gd name="T117" fmla="*/ 24 h 94"/>
                <a:gd name="T118" fmla="*/ 40 w 94"/>
                <a:gd name="T119" fmla="*/ 30 h 94"/>
                <a:gd name="T120" fmla="*/ 20 w 94"/>
                <a:gd name="T121" fmla="*/ 27 h 9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" h="94">
                  <a:moveTo>
                    <a:pt x="6" y="28"/>
                  </a:moveTo>
                  <a:cubicBezTo>
                    <a:pt x="11" y="16"/>
                    <a:pt x="21" y="8"/>
                    <a:pt x="32" y="4"/>
                  </a:cubicBezTo>
                  <a:cubicBezTo>
                    <a:pt x="43" y="0"/>
                    <a:pt x="56" y="1"/>
                    <a:pt x="67" y="6"/>
                  </a:cubicBezTo>
                  <a:cubicBezTo>
                    <a:pt x="78" y="12"/>
                    <a:pt x="86" y="21"/>
                    <a:pt x="90" y="32"/>
                  </a:cubicBezTo>
                  <a:cubicBezTo>
                    <a:pt x="94" y="43"/>
                    <a:pt x="94" y="56"/>
                    <a:pt x="88" y="67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3" y="78"/>
                    <a:pt x="73" y="87"/>
                    <a:pt x="62" y="90"/>
                  </a:cubicBezTo>
                  <a:cubicBezTo>
                    <a:pt x="51" y="94"/>
                    <a:pt x="39" y="94"/>
                    <a:pt x="2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16" y="83"/>
                    <a:pt x="8" y="73"/>
                    <a:pt x="4" y="62"/>
                  </a:cubicBezTo>
                  <a:cubicBezTo>
                    <a:pt x="0" y="51"/>
                    <a:pt x="1" y="39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lose/>
                  <a:moveTo>
                    <a:pt x="20" y="27"/>
                  </a:moveTo>
                  <a:cubicBezTo>
                    <a:pt x="18" y="29"/>
                    <a:pt x="17" y="30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5" y="34"/>
                    <a:pt x="15" y="35"/>
                  </a:cubicBezTo>
                  <a:cubicBezTo>
                    <a:pt x="21" y="34"/>
                    <a:pt x="28" y="34"/>
                    <a:pt x="36" y="37"/>
                  </a:cubicBezTo>
                  <a:cubicBezTo>
                    <a:pt x="35" y="38"/>
                    <a:pt x="35" y="39"/>
                    <a:pt x="34" y="40"/>
                  </a:cubicBezTo>
                  <a:cubicBezTo>
                    <a:pt x="33" y="42"/>
                    <a:pt x="32" y="43"/>
                    <a:pt x="32" y="45"/>
                  </a:cubicBezTo>
                  <a:cubicBezTo>
                    <a:pt x="26" y="45"/>
                    <a:pt x="20" y="47"/>
                    <a:pt x="13" y="53"/>
                  </a:cubicBezTo>
                  <a:cubicBezTo>
                    <a:pt x="14" y="55"/>
                    <a:pt x="14" y="57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1" y="56"/>
                    <a:pt x="25" y="54"/>
                    <a:pt x="29" y="54"/>
                  </a:cubicBezTo>
                  <a:cubicBezTo>
                    <a:pt x="27" y="61"/>
                    <a:pt x="26" y="68"/>
                    <a:pt x="26" y="74"/>
                  </a:cubicBezTo>
                  <a:cubicBezTo>
                    <a:pt x="28" y="76"/>
                    <a:pt x="30" y="77"/>
                    <a:pt x="32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3" y="78"/>
                    <a:pt x="33" y="78"/>
                    <a:pt x="33" y="79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3" y="72"/>
                    <a:pt x="34" y="64"/>
                    <a:pt x="36" y="55"/>
                  </a:cubicBezTo>
                  <a:cubicBezTo>
                    <a:pt x="41" y="58"/>
                    <a:pt x="44" y="62"/>
                    <a:pt x="48" y="67"/>
                  </a:cubicBezTo>
                  <a:cubicBezTo>
                    <a:pt x="52" y="71"/>
                    <a:pt x="56" y="76"/>
                    <a:pt x="60" y="79"/>
                  </a:cubicBezTo>
                  <a:cubicBezTo>
                    <a:pt x="62" y="78"/>
                    <a:pt x="63" y="78"/>
                    <a:pt x="65" y="77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2" y="71"/>
                    <a:pt x="58" y="67"/>
                    <a:pt x="54" y="62"/>
                  </a:cubicBezTo>
                  <a:cubicBezTo>
                    <a:pt x="49" y="56"/>
                    <a:pt x="44" y="51"/>
                    <a:pt x="39" y="48"/>
                  </a:cubicBezTo>
                  <a:cubicBezTo>
                    <a:pt x="40" y="46"/>
                    <a:pt x="40" y="45"/>
                    <a:pt x="41" y="43"/>
                  </a:cubicBezTo>
                  <a:cubicBezTo>
                    <a:pt x="42" y="42"/>
                    <a:pt x="42" y="40"/>
                    <a:pt x="43" y="39"/>
                  </a:cubicBezTo>
                  <a:cubicBezTo>
                    <a:pt x="45" y="40"/>
                    <a:pt x="47" y="41"/>
                    <a:pt x="49" y="42"/>
                  </a:cubicBezTo>
                  <a:cubicBezTo>
                    <a:pt x="61" y="47"/>
                    <a:pt x="71" y="55"/>
                    <a:pt x="77" y="64"/>
                  </a:cubicBezTo>
                  <a:cubicBezTo>
                    <a:pt x="77" y="63"/>
                    <a:pt x="78" y="63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9" y="60"/>
                    <a:pt x="80" y="58"/>
                    <a:pt x="80" y="56"/>
                  </a:cubicBezTo>
                  <a:cubicBezTo>
                    <a:pt x="74" y="47"/>
                    <a:pt x="63" y="40"/>
                    <a:pt x="53" y="35"/>
                  </a:cubicBezTo>
                  <a:cubicBezTo>
                    <a:pt x="51" y="34"/>
                    <a:pt x="49" y="33"/>
                    <a:pt x="47" y="32"/>
                  </a:cubicBezTo>
                  <a:cubicBezTo>
                    <a:pt x="48" y="31"/>
                    <a:pt x="49" y="29"/>
                    <a:pt x="50" y="28"/>
                  </a:cubicBezTo>
                  <a:cubicBezTo>
                    <a:pt x="52" y="29"/>
                    <a:pt x="54" y="30"/>
                    <a:pt x="56" y="30"/>
                  </a:cubicBezTo>
                  <a:cubicBezTo>
                    <a:pt x="66" y="32"/>
                    <a:pt x="73" y="28"/>
                    <a:pt x="74" y="28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2"/>
                    <a:pt x="70" y="22"/>
                    <a:pt x="70" y="22"/>
                  </a:cubicBezTo>
                  <a:cubicBezTo>
                    <a:pt x="68" y="22"/>
                    <a:pt x="63" y="24"/>
                    <a:pt x="58" y="23"/>
                  </a:cubicBezTo>
                  <a:cubicBezTo>
                    <a:pt x="57" y="23"/>
                    <a:pt x="56" y="22"/>
                    <a:pt x="55" y="22"/>
                  </a:cubicBezTo>
                  <a:cubicBezTo>
                    <a:pt x="57" y="20"/>
                    <a:pt x="60" y="18"/>
                    <a:pt x="62" y="16"/>
                  </a:cubicBezTo>
                  <a:cubicBezTo>
                    <a:pt x="59" y="15"/>
                    <a:pt x="56" y="14"/>
                    <a:pt x="53" y="14"/>
                  </a:cubicBezTo>
                  <a:cubicBezTo>
                    <a:pt x="52" y="15"/>
                    <a:pt x="50" y="16"/>
                    <a:pt x="49" y="18"/>
                  </a:cubicBezTo>
                  <a:cubicBezTo>
                    <a:pt x="47" y="16"/>
                    <a:pt x="45" y="15"/>
                    <a:pt x="43" y="13"/>
                  </a:cubicBezTo>
                  <a:cubicBezTo>
                    <a:pt x="41" y="14"/>
                    <a:pt x="39" y="14"/>
                    <a:pt x="37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9" y="20"/>
                    <a:pt x="44" y="24"/>
                  </a:cubicBezTo>
                  <a:cubicBezTo>
                    <a:pt x="42" y="26"/>
                    <a:pt x="41" y="28"/>
                    <a:pt x="40" y="30"/>
                  </a:cubicBezTo>
                  <a:cubicBezTo>
                    <a:pt x="33" y="28"/>
                    <a:pt x="26" y="27"/>
                    <a:pt x="20" y="2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5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305146" y="2111831"/>
            <a:ext cx="2764896" cy="851899"/>
            <a:chOff x="5677501" y="2099129"/>
            <a:chExt cx="3494208" cy="807814"/>
          </a:xfrm>
        </p:grpSpPr>
        <p:sp>
          <p:nvSpPr>
            <p:cNvPr id="84" name="TextBox 83"/>
            <p:cNvSpPr txBox="1"/>
            <p:nvPr/>
          </p:nvSpPr>
          <p:spPr>
            <a:xfrm>
              <a:off x="5677501" y="2099129"/>
              <a:ext cx="1884433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692654" y="2399125"/>
              <a:ext cx="3479055" cy="507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请替换文字内容，点击添加相关标题文字，修改文字内容，也可以直接复制你的内容到此。，点击添加相关标题文字，</a:t>
              </a: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修改文字内容，也可以直接复制你的内容到此。</a:t>
              </a:r>
              <a:endParaRPr lang="en-GB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 flipH="1">
            <a:off x="1823277" y="2111829"/>
            <a:ext cx="2878117" cy="851899"/>
            <a:chOff x="5649393" y="2099129"/>
            <a:chExt cx="3522316" cy="807814"/>
          </a:xfrm>
        </p:grpSpPr>
        <p:sp>
          <p:nvSpPr>
            <p:cNvPr id="88" name="TextBox 87"/>
            <p:cNvSpPr txBox="1"/>
            <p:nvPr/>
          </p:nvSpPr>
          <p:spPr>
            <a:xfrm>
              <a:off x="5649393" y="2099129"/>
              <a:ext cx="1824864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92655" y="2399125"/>
              <a:ext cx="3479054" cy="507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请替换文字内容，点击添加相关标题文字，修改文字内容，也可以直接复制你的内容到此。，点击添加相关标题文字，</a:t>
              </a: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修改文字内容，也可以直接复制你的内容到此。</a:t>
              </a:r>
              <a:endParaRPr lang="en-GB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 flipH="1">
            <a:off x="1820863" y="4853682"/>
            <a:ext cx="2859478" cy="851899"/>
            <a:chOff x="5672205" y="2099129"/>
            <a:chExt cx="3499504" cy="807814"/>
          </a:xfrm>
        </p:grpSpPr>
        <p:sp>
          <p:nvSpPr>
            <p:cNvPr id="93" name="TextBox 92"/>
            <p:cNvSpPr txBox="1"/>
            <p:nvPr/>
          </p:nvSpPr>
          <p:spPr>
            <a:xfrm>
              <a:off x="5672205" y="2099129"/>
              <a:ext cx="1824863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692654" y="2399125"/>
              <a:ext cx="3479055" cy="507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请替换文字内容，点击添加相关标题文字，修改文字内容，也可以直接复制你的内容到此。，点击添加相关标题文字，</a:t>
              </a: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修改文字内容，也可以直接复制你的内容到此。</a:t>
              </a:r>
              <a:endParaRPr lang="en-GB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8299199" y="4853682"/>
            <a:ext cx="2769992" cy="851899"/>
            <a:chOff x="5671059" y="2099129"/>
            <a:chExt cx="3500650" cy="807814"/>
          </a:xfrm>
        </p:grpSpPr>
        <p:sp>
          <p:nvSpPr>
            <p:cNvPr id="96" name="TextBox 95"/>
            <p:cNvSpPr txBox="1"/>
            <p:nvPr/>
          </p:nvSpPr>
          <p:spPr>
            <a:xfrm>
              <a:off x="5671059" y="2099129"/>
              <a:ext cx="1884434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r>
                <a:rPr lang="en-US" sz="14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692654" y="2399125"/>
              <a:ext cx="3479055" cy="507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请替换文字内容，点击添加相关标题文字，修改文字内容，也可以直接复制你的内容到此。，点击添加相关标题文字，</a:t>
              </a:r>
              <a:r>
                <a:rPr lang="zh-CN" altLang="en-US" sz="8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修改文字内容，也可以直接复制你的内容到此。</a:t>
              </a:r>
              <a:endParaRPr lang="en-GB" altLang="zh-CN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30" name="矩形 29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70" grpId="0" animBg="1"/>
      <p:bldP spid="7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Group 5"/>
          <p:cNvGrpSpPr/>
          <p:nvPr/>
        </p:nvGrpSpPr>
        <p:grpSpPr>
          <a:xfrm>
            <a:off x="3966117" y="3632064"/>
            <a:ext cx="5281500" cy="2200648"/>
            <a:chOff x="3960309" y="3165179"/>
            <a:chExt cx="4579147" cy="1908000"/>
          </a:xfrm>
        </p:grpSpPr>
        <p:sp>
          <p:nvSpPr>
            <p:cNvPr id="7" name="Freeform 17"/>
            <p:cNvSpPr>
              <a:spLocks noChangeAspect="1"/>
            </p:cNvSpPr>
            <p:nvPr/>
          </p:nvSpPr>
          <p:spPr bwMode="auto">
            <a:xfrm>
              <a:off x="6601270" y="3165179"/>
              <a:ext cx="1938186" cy="1908000"/>
            </a:xfrm>
            <a:custGeom>
              <a:gdLst>
                <a:gd name="T0" fmla="*/ 145 w 145"/>
                <a:gd name="T1" fmla="*/ 74 h 143"/>
                <a:gd name="T2" fmla="*/ 133 w 145"/>
                <a:gd name="T3" fmla="*/ 88 h 143"/>
                <a:gd name="T4" fmla="*/ 8 w 145"/>
                <a:gd name="T5" fmla="*/ 143 h 143"/>
                <a:gd name="T6" fmla="*/ 2 w 145"/>
                <a:gd name="T7" fmla="*/ 141 h 143"/>
                <a:gd name="T8" fmla="*/ 0 w 145"/>
                <a:gd name="T9" fmla="*/ 135 h 143"/>
                <a:gd name="T10" fmla="*/ 6 w 145"/>
                <a:gd name="T11" fmla="*/ 108 h 143"/>
                <a:gd name="T12" fmla="*/ 50 w 145"/>
                <a:gd name="T13" fmla="*/ 73 h 143"/>
                <a:gd name="T14" fmla="*/ 21 w 145"/>
                <a:gd name="T15" fmla="*/ 44 h 143"/>
                <a:gd name="T16" fmla="*/ 29 w 145"/>
                <a:gd name="T17" fmla="*/ 8 h 143"/>
                <a:gd name="T18" fmla="*/ 36 w 145"/>
                <a:gd name="T19" fmla="*/ 1 h 143"/>
                <a:gd name="T20" fmla="*/ 44 w 145"/>
                <a:gd name="T21" fmla="*/ 3 h 143"/>
                <a:gd name="T22" fmla="*/ 138 w 145"/>
                <a:gd name="T23" fmla="*/ 61 h 143"/>
                <a:gd name="T24" fmla="*/ 145 w 145"/>
                <a:gd name="T25" fmla="*/ 74 h 1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143">
                  <a:moveTo>
                    <a:pt x="145" y="74"/>
                  </a:moveTo>
                  <a:cubicBezTo>
                    <a:pt x="145" y="82"/>
                    <a:pt x="133" y="88"/>
                    <a:pt x="133" y="88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3"/>
                    <a:pt x="4" y="143"/>
                    <a:pt x="2" y="141"/>
                  </a:cubicBezTo>
                  <a:cubicBezTo>
                    <a:pt x="0" y="139"/>
                    <a:pt x="0" y="135"/>
                    <a:pt x="0" y="13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8"/>
                    <a:pt x="50" y="92"/>
                    <a:pt x="50" y="73"/>
                  </a:cubicBezTo>
                  <a:cubicBezTo>
                    <a:pt x="49" y="57"/>
                    <a:pt x="21" y="44"/>
                    <a:pt x="21" y="4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1" y="3"/>
                    <a:pt x="36" y="1"/>
                  </a:cubicBezTo>
                  <a:cubicBezTo>
                    <a:pt x="40" y="0"/>
                    <a:pt x="44" y="3"/>
                    <a:pt x="44" y="3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45" y="65"/>
                    <a:pt x="145" y="74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17"/>
            <p:cNvSpPr/>
            <p:nvPr/>
          </p:nvSpPr>
          <p:spPr bwMode="auto">
            <a:xfrm>
              <a:off x="5601916" y="3404365"/>
              <a:ext cx="1481733" cy="1458656"/>
            </a:xfrm>
            <a:custGeom>
              <a:gdLst>
                <a:gd name="T0" fmla="*/ 145 w 145"/>
                <a:gd name="T1" fmla="*/ 74 h 143"/>
                <a:gd name="T2" fmla="*/ 133 w 145"/>
                <a:gd name="T3" fmla="*/ 88 h 143"/>
                <a:gd name="T4" fmla="*/ 8 w 145"/>
                <a:gd name="T5" fmla="*/ 143 h 143"/>
                <a:gd name="T6" fmla="*/ 2 w 145"/>
                <a:gd name="T7" fmla="*/ 141 h 143"/>
                <a:gd name="T8" fmla="*/ 0 w 145"/>
                <a:gd name="T9" fmla="*/ 135 h 143"/>
                <a:gd name="T10" fmla="*/ 6 w 145"/>
                <a:gd name="T11" fmla="*/ 108 h 143"/>
                <a:gd name="T12" fmla="*/ 50 w 145"/>
                <a:gd name="T13" fmla="*/ 73 h 143"/>
                <a:gd name="T14" fmla="*/ 21 w 145"/>
                <a:gd name="T15" fmla="*/ 44 h 143"/>
                <a:gd name="T16" fmla="*/ 29 w 145"/>
                <a:gd name="T17" fmla="*/ 8 h 143"/>
                <a:gd name="T18" fmla="*/ 36 w 145"/>
                <a:gd name="T19" fmla="*/ 1 h 143"/>
                <a:gd name="T20" fmla="*/ 44 w 145"/>
                <a:gd name="T21" fmla="*/ 3 h 143"/>
                <a:gd name="T22" fmla="*/ 138 w 145"/>
                <a:gd name="T23" fmla="*/ 61 h 143"/>
                <a:gd name="T24" fmla="*/ 145 w 145"/>
                <a:gd name="T25" fmla="*/ 74 h 1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143">
                  <a:moveTo>
                    <a:pt x="145" y="74"/>
                  </a:moveTo>
                  <a:cubicBezTo>
                    <a:pt x="145" y="82"/>
                    <a:pt x="133" y="88"/>
                    <a:pt x="133" y="88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3"/>
                    <a:pt x="4" y="143"/>
                    <a:pt x="2" y="141"/>
                  </a:cubicBezTo>
                  <a:cubicBezTo>
                    <a:pt x="0" y="139"/>
                    <a:pt x="0" y="135"/>
                    <a:pt x="0" y="135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8"/>
                    <a:pt x="50" y="92"/>
                    <a:pt x="50" y="73"/>
                  </a:cubicBezTo>
                  <a:cubicBezTo>
                    <a:pt x="49" y="57"/>
                    <a:pt x="21" y="44"/>
                    <a:pt x="21" y="44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1" y="3"/>
                    <a:pt x="36" y="1"/>
                  </a:cubicBezTo>
                  <a:cubicBezTo>
                    <a:pt x="40" y="0"/>
                    <a:pt x="44" y="3"/>
                    <a:pt x="44" y="3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45" y="65"/>
                    <a:pt x="145" y="74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18"/>
            <p:cNvSpPr/>
            <p:nvPr/>
          </p:nvSpPr>
          <p:spPr bwMode="auto">
            <a:xfrm>
              <a:off x="4682222" y="3523355"/>
              <a:ext cx="1295485" cy="1265818"/>
            </a:xfrm>
            <a:custGeom>
              <a:gdLst>
                <a:gd name="T0" fmla="*/ 127 w 127"/>
                <a:gd name="T1" fmla="*/ 64 h 124"/>
                <a:gd name="T2" fmla="*/ 117 w 127"/>
                <a:gd name="T3" fmla="*/ 76 h 124"/>
                <a:gd name="T4" fmla="*/ 8 w 127"/>
                <a:gd name="T5" fmla="*/ 124 h 124"/>
                <a:gd name="T6" fmla="*/ 2 w 127"/>
                <a:gd name="T7" fmla="*/ 123 h 124"/>
                <a:gd name="T8" fmla="*/ 1 w 127"/>
                <a:gd name="T9" fmla="*/ 118 h 124"/>
                <a:gd name="T10" fmla="*/ 6 w 127"/>
                <a:gd name="T11" fmla="*/ 94 h 124"/>
                <a:gd name="T12" fmla="*/ 39 w 127"/>
                <a:gd name="T13" fmla="*/ 62 h 124"/>
                <a:gd name="T14" fmla="*/ 19 w 127"/>
                <a:gd name="T15" fmla="*/ 38 h 124"/>
                <a:gd name="T16" fmla="*/ 26 w 127"/>
                <a:gd name="T17" fmla="*/ 6 h 124"/>
                <a:gd name="T18" fmla="*/ 32 w 127"/>
                <a:gd name="T19" fmla="*/ 1 h 124"/>
                <a:gd name="T20" fmla="*/ 39 w 127"/>
                <a:gd name="T21" fmla="*/ 2 h 124"/>
                <a:gd name="T22" fmla="*/ 121 w 127"/>
                <a:gd name="T23" fmla="*/ 52 h 124"/>
                <a:gd name="T24" fmla="*/ 127 w 127"/>
                <a:gd name="T25" fmla="*/ 64 h 12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4">
                  <a:moveTo>
                    <a:pt x="127" y="64"/>
                  </a:moveTo>
                  <a:cubicBezTo>
                    <a:pt x="127" y="71"/>
                    <a:pt x="117" y="76"/>
                    <a:pt x="117" y="76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4"/>
                    <a:pt x="4" y="124"/>
                    <a:pt x="2" y="123"/>
                  </a:cubicBezTo>
                  <a:cubicBezTo>
                    <a:pt x="0" y="121"/>
                    <a:pt x="1" y="118"/>
                    <a:pt x="1" y="118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94"/>
                    <a:pt x="39" y="81"/>
                    <a:pt x="39" y="62"/>
                  </a:cubicBezTo>
                  <a:cubicBezTo>
                    <a:pt x="40" y="48"/>
                    <a:pt x="19" y="38"/>
                    <a:pt x="19" y="3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8" y="2"/>
                    <a:pt x="32" y="1"/>
                  </a:cubicBezTo>
                  <a:cubicBezTo>
                    <a:pt x="36" y="0"/>
                    <a:pt x="39" y="2"/>
                    <a:pt x="39" y="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7" y="57"/>
                    <a:pt x="127" y="64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19"/>
            <p:cNvSpPr/>
            <p:nvPr/>
          </p:nvSpPr>
          <p:spPr bwMode="auto">
            <a:xfrm>
              <a:off x="3960309" y="3649946"/>
              <a:ext cx="1028477" cy="1041662"/>
            </a:xfrm>
            <a:custGeom>
              <a:gdLst>
                <a:gd name="T0" fmla="*/ 15 w 101"/>
                <a:gd name="T1" fmla="*/ 31 h 102"/>
                <a:gd name="T2" fmla="*/ 21 w 101"/>
                <a:gd name="T3" fmla="*/ 5 h 102"/>
                <a:gd name="T4" fmla="*/ 26 w 101"/>
                <a:gd name="T5" fmla="*/ 1 h 102"/>
                <a:gd name="T6" fmla="*/ 32 w 101"/>
                <a:gd name="T7" fmla="*/ 2 h 102"/>
                <a:gd name="T8" fmla="*/ 95 w 101"/>
                <a:gd name="T9" fmla="*/ 41 h 102"/>
                <a:gd name="T10" fmla="*/ 101 w 101"/>
                <a:gd name="T11" fmla="*/ 51 h 102"/>
                <a:gd name="T12" fmla="*/ 94 w 101"/>
                <a:gd name="T13" fmla="*/ 63 h 102"/>
                <a:gd name="T14" fmla="*/ 6 w 101"/>
                <a:gd name="T15" fmla="*/ 102 h 102"/>
                <a:gd name="T16" fmla="*/ 2 w 101"/>
                <a:gd name="T17" fmla="*/ 101 h 102"/>
                <a:gd name="T18" fmla="*/ 0 w 101"/>
                <a:gd name="T19" fmla="*/ 97 h 102"/>
                <a:gd name="T20" fmla="*/ 5 w 101"/>
                <a:gd name="T21" fmla="*/ 77 h 102"/>
                <a:gd name="T22" fmla="*/ 15 w 101"/>
                <a:gd name="T23" fmla="*/ 31 h 1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102">
                  <a:moveTo>
                    <a:pt x="15" y="31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2" y="2"/>
                    <a:pt x="26" y="1"/>
                  </a:cubicBezTo>
                  <a:cubicBezTo>
                    <a:pt x="29" y="0"/>
                    <a:pt x="32" y="2"/>
                    <a:pt x="32" y="2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101" y="46"/>
                    <a:pt x="101" y="51"/>
                  </a:cubicBezTo>
                  <a:cubicBezTo>
                    <a:pt x="101" y="60"/>
                    <a:pt x="94" y="63"/>
                    <a:pt x="94" y="63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3" y="102"/>
                    <a:pt x="2" y="101"/>
                  </a:cubicBezTo>
                  <a:cubicBezTo>
                    <a:pt x="0" y="99"/>
                    <a:pt x="0" y="97"/>
                    <a:pt x="0" y="97"/>
                  </a:cubicBezTo>
                  <a:cubicBezTo>
                    <a:pt x="5" y="77"/>
                    <a:pt x="5" y="77"/>
                    <a:pt x="5" y="77"/>
                  </a:cubicBezTo>
                  <a:lnTo>
                    <a:pt x="15" y="31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任意多边形 100"/>
          <p:cNvSpPr/>
          <p:nvPr/>
        </p:nvSpPr>
        <p:spPr bwMode="auto">
          <a:xfrm>
            <a:off x="8551350" y="4096130"/>
            <a:ext cx="2940853" cy="330773"/>
          </a:xfrm>
          <a:custGeom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rgbClr val="9D9DA8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5">
              <a:lnSpc>
                <a:spcPct val="130000"/>
              </a:lnSpc>
              <a:defRPr/>
            </a:pPr>
            <a:endParaRPr lang="zh-CN" altLang="en-US" sz="1155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 108"/>
          <p:cNvSpPr/>
          <p:nvPr/>
        </p:nvSpPr>
        <p:spPr bwMode="auto">
          <a:xfrm flipH="1">
            <a:off x="1346548" y="4451617"/>
            <a:ext cx="2942752" cy="330773"/>
          </a:xfrm>
          <a:custGeom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rgbClr val="9D9DA8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5">
              <a:lnSpc>
                <a:spcPct val="130000"/>
              </a:lnSpc>
              <a:defRPr/>
            </a:pPr>
            <a:endParaRPr lang="zh-CN" altLang="en-US" sz="1155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12"/>
          <p:cNvSpPr/>
          <p:nvPr/>
        </p:nvSpPr>
        <p:spPr>
          <a:xfrm>
            <a:off x="6714973" y="3288203"/>
            <a:ext cx="775609" cy="1155812"/>
          </a:xfrm>
          <a:custGeom>
            <a:gdLst>
              <a:gd name="connsiteX0" fmla="*/ 0 w 647700"/>
              <a:gd name="connsiteY0" fmla="*/ 965200 h 965200"/>
              <a:gd name="connsiteX1" fmla="*/ 101600 w 647700"/>
              <a:gd name="connsiteY1" fmla="*/ 520700 h 965200"/>
              <a:gd name="connsiteX2" fmla="*/ 647700 w 647700"/>
              <a:gd name="connsiteY2" fmla="*/ 0 h 965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rgbClr val="9D9DA8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5">
              <a:lnSpc>
                <a:spcPct val="130000"/>
              </a:lnSpc>
              <a:defRPr/>
            </a:pPr>
            <a:endParaRPr lang="zh-CN" altLang="en-US" sz="1155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13"/>
          <p:cNvSpPr/>
          <p:nvPr/>
        </p:nvSpPr>
        <p:spPr>
          <a:xfrm flipH="1">
            <a:off x="4739833" y="3280600"/>
            <a:ext cx="775609" cy="1155812"/>
          </a:xfrm>
          <a:custGeom>
            <a:gdLst>
              <a:gd name="connsiteX0" fmla="*/ 0 w 647700"/>
              <a:gd name="connsiteY0" fmla="*/ 965200 h 965200"/>
              <a:gd name="connsiteX1" fmla="*/ 101600 w 647700"/>
              <a:gd name="connsiteY1" fmla="*/ 520700 h 965200"/>
              <a:gd name="connsiteX2" fmla="*/ 647700 w 647700"/>
              <a:gd name="connsiteY2" fmla="*/ 0 h 965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rgbClr val="9D9DA8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5">
              <a:lnSpc>
                <a:spcPct val="130000"/>
              </a:lnSpc>
              <a:defRPr/>
            </a:pPr>
            <a:endParaRPr lang="zh-CN" altLang="en-US" sz="1155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6"/>
          <p:cNvSpPr>
            <a:spLocks noChangeAspect="1" noEditPoints="1"/>
          </p:cNvSpPr>
          <p:nvPr/>
        </p:nvSpPr>
        <p:spPr bwMode="auto">
          <a:xfrm>
            <a:off x="4478117" y="4635602"/>
            <a:ext cx="261721" cy="278796"/>
          </a:xfrm>
          <a:custGeom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/>
          <a:lstStyle/>
          <a:p>
            <a:pPr>
              <a:lnSpc>
                <a:spcPct val="130000"/>
              </a:lnSpc>
            </a:pPr>
            <a:endParaRPr lang="en-US" sz="207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1"/>
          <p:cNvSpPr>
            <a:spLocks noChangeAspect="1" noEditPoints="1"/>
          </p:cNvSpPr>
          <p:nvPr/>
        </p:nvSpPr>
        <p:spPr bwMode="auto">
          <a:xfrm>
            <a:off x="5431407" y="4609985"/>
            <a:ext cx="337315" cy="337671"/>
          </a:xfrm>
          <a:custGeom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/>
          <a:lstStyle/>
          <a:p>
            <a:pPr>
              <a:lnSpc>
                <a:spcPct val="130000"/>
              </a:lnSpc>
            </a:pPr>
            <a:endParaRPr lang="en-US" sz="207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21"/>
          <p:cNvSpPr>
            <a:spLocks noChangeAspect="1" noEditPoints="1"/>
          </p:cNvSpPr>
          <p:nvPr/>
        </p:nvSpPr>
        <p:spPr bwMode="auto">
          <a:xfrm>
            <a:off x="6704573" y="4624522"/>
            <a:ext cx="293878" cy="294805"/>
          </a:xfrm>
          <a:custGeom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2" h="402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/>
          <a:lstStyle/>
          <a:p>
            <a:pPr>
              <a:lnSpc>
                <a:spcPct val="130000"/>
              </a:lnSpc>
            </a:pPr>
            <a:endParaRPr lang="en-US" sz="207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26"/>
          <p:cNvSpPr>
            <a:spLocks noChangeAspect="1"/>
          </p:cNvSpPr>
          <p:nvPr/>
        </p:nvSpPr>
        <p:spPr bwMode="auto">
          <a:xfrm>
            <a:off x="8161760" y="4636954"/>
            <a:ext cx="280256" cy="290653"/>
          </a:xfrm>
          <a:custGeom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5467" tIns="52732" rIns="105467" bIns="52732" numCol="1" anchor="t" anchorCtr="0" compatLnSpc="1"/>
          <a:lstStyle/>
          <a:p>
            <a:pPr>
              <a:lnSpc>
                <a:spcPct val="130000"/>
              </a:lnSpc>
            </a:pPr>
            <a:endParaRPr lang="en-US" sz="207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 Placeholder 7"/>
          <p:cNvSpPr txBox="1"/>
          <p:nvPr/>
        </p:nvSpPr>
        <p:spPr>
          <a:xfrm>
            <a:off x="1205112" y="325028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b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Text Placeholder 2"/>
          <p:cNvSpPr txBox="1"/>
          <p:nvPr/>
        </p:nvSpPr>
        <p:spPr>
          <a:xfrm>
            <a:off x="1570342" y="363512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 Placeholder 7"/>
          <p:cNvSpPr txBox="1"/>
          <p:nvPr/>
        </p:nvSpPr>
        <p:spPr>
          <a:xfrm>
            <a:off x="3881637" y="245018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b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4246867" y="283502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7224912" y="2707357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b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Text Placeholder 2"/>
          <p:cNvSpPr txBox="1"/>
          <p:nvPr/>
        </p:nvSpPr>
        <p:spPr>
          <a:xfrm>
            <a:off x="7590142" y="309220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Text Placeholder 7"/>
          <p:cNvSpPr txBox="1"/>
          <p:nvPr/>
        </p:nvSpPr>
        <p:spPr>
          <a:xfrm>
            <a:off x="9158487" y="4374232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b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9523717" y="4759078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24" name="矩形 23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  <p:bldP spid="32" grpId="0" build="p"/>
      <p:bldP spid="3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1505" name="AutoShape 1"/>
          <p:cNvSpPr/>
          <p:nvPr/>
        </p:nvSpPr>
        <p:spPr bwMode="auto">
          <a:xfrm>
            <a:off x="6321388" y="6685178"/>
            <a:ext cx="215138" cy="214301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/>
            <a:fld id="{23F60550-7A3A-40F2-9D03-4180B6431330}" type="slidenum">
              <a:rPr lang="es-ES" altLang="zh-CN" sz="1055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35</a:t>
            </a:fld>
            <a:endParaRPr lang="es-ES" altLang="zh-CN" sz="132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2" name="AutoShape 8"/>
          <p:cNvSpPr/>
          <p:nvPr/>
        </p:nvSpPr>
        <p:spPr bwMode="auto">
          <a:xfrm>
            <a:off x="1448557" y="4948171"/>
            <a:ext cx="3111547" cy="590931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20000"/>
              </a:lnSpc>
              <a:spcBef>
                <a:spcPts val="895"/>
              </a:spcBef>
            </a:pP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b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s-ES" altLang="zh-CN" sz="800" b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3" name="AutoShape 9"/>
          <p:cNvSpPr/>
          <p:nvPr/>
        </p:nvSpPr>
        <p:spPr bwMode="auto">
          <a:xfrm>
            <a:off x="4863975" y="4948171"/>
            <a:ext cx="3111547" cy="590931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20000"/>
              </a:lnSpc>
              <a:spcBef>
                <a:spcPts val="895"/>
              </a:spcBef>
            </a:pP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s-ES" altLang="zh-CN" sz="800" b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4" name="AutoShape 10"/>
          <p:cNvSpPr/>
          <p:nvPr/>
        </p:nvSpPr>
        <p:spPr bwMode="auto">
          <a:xfrm>
            <a:off x="8252605" y="4948171"/>
            <a:ext cx="3111547" cy="590931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20000"/>
              </a:lnSpc>
              <a:spcBef>
                <a:spcPts val="895"/>
              </a:spcBef>
            </a:pPr>
            <a:r>
              <a:rPr lang="zh-CN" altLang="en-US" sz="8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s-ES" altLang="zh-CN" sz="800" b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5" name="AutoShape 11"/>
          <p:cNvSpPr/>
          <p:nvPr/>
        </p:nvSpPr>
        <p:spPr bwMode="auto">
          <a:xfrm>
            <a:off x="1461951" y="4376423"/>
            <a:ext cx="3110709" cy="388420"/>
          </a:xfrm>
          <a:custGeom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24108" tIns="24108" rIns="24108" bIns="24108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6" name="AutoShape 12"/>
          <p:cNvSpPr/>
          <p:nvPr/>
        </p:nvSpPr>
        <p:spPr bwMode="auto">
          <a:xfrm>
            <a:off x="4853093" y="4376423"/>
            <a:ext cx="3110709" cy="38842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accent3">
              <a:alpha val="79999"/>
            </a:schemeClr>
          </a:solidFill>
          <a:ln>
            <a:noFill/>
          </a:ln>
          <a:effectLst/>
        </p:spPr>
        <p:txBody>
          <a:bodyPr lIns="24108" tIns="24108" rIns="24108" bIns="24108" anchor="ctr"/>
          <a:lstStyle/>
          <a:p>
            <a:pPr algn="ctr" defTabSz="481965">
              <a:defRPr/>
            </a:pPr>
            <a:endParaRPr lang="es-E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charset="0"/>
              <a:sym typeface="Arial" panose="020b0604020202020204" pitchFamily="34" charset="0"/>
            </a:endParaRPr>
          </a:p>
        </p:txBody>
      </p:sp>
      <p:sp>
        <p:nvSpPr>
          <p:cNvPr id="21517" name="AutoShape 13"/>
          <p:cNvSpPr/>
          <p:nvPr/>
        </p:nvSpPr>
        <p:spPr bwMode="auto">
          <a:xfrm>
            <a:off x="8227492" y="4376423"/>
            <a:ext cx="3110709" cy="38842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accent5">
              <a:alpha val="79999"/>
            </a:schemeClr>
          </a:solidFill>
          <a:ln>
            <a:noFill/>
          </a:ln>
          <a:effectLst/>
        </p:spPr>
        <p:txBody>
          <a:bodyPr lIns="24108" tIns="24108" rIns="24108" bIns="24108" anchor="ctr"/>
          <a:lstStyle/>
          <a:p>
            <a:pPr algn="ctr" defTabSz="481965">
              <a:defRPr/>
            </a:pPr>
            <a:endParaRPr lang="es-E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charset="0"/>
              <a:sym typeface="Arial" panose="020b0604020202020204" pitchFamily="34" charset="0"/>
            </a:endParaRPr>
          </a:p>
        </p:txBody>
      </p:sp>
      <p:sp>
        <p:nvSpPr>
          <p:cNvPr id="21518" name="AutoShape 14"/>
          <p:cNvSpPr/>
          <p:nvPr/>
        </p:nvSpPr>
        <p:spPr bwMode="auto">
          <a:xfrm>
            <a:off x="1692440" y="4467513"/>
            <a:ext cx="2475501" cy="21544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ctr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charset="0"/>
                <a:sym typeface="Arial" panose="020b0604020202020204" pitchFamily="34" charset="0"/>
              </a:rPr>
              <a:t>请替换文字内容</a:t>
            </a:r>
            <a:endParaRPr lang="es-E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charset="0"/>
              <a:sym typeface="Arial" panose="020b0604020202020204" pitchFamily="34" charset="0"/>
            </a:endParaRPr>
          </a:p>
        </p:txBody>
      </p:sp>
      <p:sp>
        <p:nvSpPr>
          <p:cNvPr id="21519" name="AutoShape 15"/>
          <p:cNvSpPr/>
          <p:nvPr/>
        </p:nvSpPr>
        <p:spPr bwMode="auto">
          <a:xfrm>
            <a:off x="5107858" y="4467513"/>
            <a:ext cx="2475501" cy="21544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ctr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charset="0"/>
                <a:sym typeface="Arial" panose="020b0604020202020204" pitchFamily="34" charset="0"/>
              </a:rPr>
              <a:t>请替换文字内容</a:t>
            </a:r>
            <a:endParaRPr lang="es-E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charset="0"/>
              <a:sym typeface="Arial" panose="020b0604020202020204" pitchFamily="34" charset="0"/>
            </a:endParaRPr>
          </a:p>
        </p:txBody>
      </p:sp>
      <p:sp>
        <p:nvSpPr>
          <p:cNvPr id="21520" name="AutoShape 16"/>
          <p:cNvSpPr/>
          <p:nvPr/>
        </p:nvSpPr>
        <p:spPr bwMode="auto">
          <a:xfrm>
            <a:off x="8496488" y="4467513"/>
            <a:ext cx="2475501" cy="21544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algn="ctr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charset="0"/>
                <a:sym typeface="Arial" panose="020b0604020202020204" pitchFamily="34" charset="0"/>
              </a:rPr>
              <a:t>请替换文字内容</a:t>
            </a:r>
            <a:endParaRPr lang="es-E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charset="0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461951" y="2096547"/>
            <a:ext cx="3106850" cy="227987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26788" tIns="26788" rIns="26788" bIns="26788" numCol="1" rtlCol="0" anchor="ctr" anchorCtr="0" compatLnSpc="1"/>
          <a:lstStyle/>
          <a:p>
            <a:pPr marL="120650" algn="ctr" defTabSz="434975" hangingPunct="0">
              <a:lnSpc>
                <a:spcPct val="130000"/>
              </a:lnSpc>
            </a:pPr>
            <a:endParaRPr lang="zh-CN" altLang="en-US" sz="132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Lato" charset="0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4848907" y="2096547"/>
            <a:ext cx="3114895" cy="227987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26788" tIns="26788" rIns="26788" bIns="26788" numCol="1" rtlCol="0" anchor="ctr" anchorCtr="0" compatLnSpc="1"/>
          <a:lstStyle/>
          <a:p>
            <a:pPr marL="120650" algn="ctr" defTabSz="434975" hangingPunct="0">
              <a:lnSpc>
                <a:spcPct val="130000"/>
              </a:lnSpc>
            </a:pPr>
            <a:endParaRPr lang="zh-CN" altLang="en-US" sz="132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Lato" charset="0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8227492" y="2096547"/>
            <a:ext cx="3110709" cy="227987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26788" tIns="26788" rIns="26788" bIns="26788" numCol="1" rtlCol="0" anchor="ctr" anchorCtr="0" compatLnSpc="1"/>
          <a:lstStyle/>
          <a:p>
            <a:pPr marL="120650" algn="ctr" defTabSz="434975" hangingPunct="0">
              <a:lnSpc>
                <a:spcPct val="130000"/>
              </a:lnSpc>
            </a:pPr>
            <a:endParaRPr lang="zh-CN" altLang="en-US" sz="132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Lato" charset="0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5" name="矩形 14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5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21513" grpId="0"/>
      <p:bldP spid="21514" grpId="0"/>
      <p:bldP spid="21515" grpId="0" animBg="1"/>
      <p:bldP spid="21518" grpId="0"/>
      <p:bldP spid="21519" grpId="0"/>
      <p:bldP spid="21520" grpId="0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 1"/>
          <p:cNvSpPr/>
          <p:nvPr/>
        </p:nvSpPr>
        <p:spPr>
          <a:xfrm rot="293950">
            <a:off x="5373682" y="5237495"/>
            <a:ext cx="3198481" cy="330968"/>
          </a:xfrm>
          <a:custGeom>
            <a:gdLst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393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955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1"/>
          <p:cNvSpPr/>
          <p:nvPr/>
        </p:nvSpPr>
        <p:spPr>
          <a:xfrm rot="19913208">
            <a:off x="5054652" y="4547147"/>
            <a:ext cx="1936622" cy="322989"/>
          </a:xfrm>
          <a:custGeom>
            <a:gdLst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393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955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1"/>
          <p:cNvSpPr/>
          <p:nvPr/>
        </p:nvSpPr>
        <p:spPr>
          <a:xfrm rot="708470">
            <a:off x="4675926" y="3765074"/>
            <a:ext cx="2400695" cy="322989"/>
          </a:xfrm>
          <a:custGeom>
            <a:gdLst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393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955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1"/>
          <p:cNvSpPr/>
          <p:nvPr/>
        </p:nvSpPr>
        <p:spPr>
          <a:xfrm rot="293950">
            <a:off x="4753172" y="2102445"/>
            <a:ext cx="3198481" cy="330968"/>
          </a:xfrm>
          <a:custGeom>
            <a:gdLst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393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955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1"/>
          <p:cNvSpPr/>
          <p:nvPr/>
        </p:nvSpPr>
        <p:spPr>
          <a:xfrm rot="20453418">
            <a:off x="4074257" y="2936558"/>
            <a:ext cx="3837817" cy="422336"/>
          </a:xfrm>
          <a:custGeom>
            <a:gdLst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393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955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044518" y="1627122"/>
            <a:ext cx="790560" cy="803909"/>
            <a:chOff x="1101935" y="1054869"/>
            <a:chExt cx="1369556" cy="1392682"/>
          </a:xfrm>
          <a:solidFill>
            <a:schemeClr val="accent3"/>
          </a:solidFill>
        </p:grpSpPr>
        <p:sp>
          <p:nvSpPr>
            <p:cNvPr id="54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pFill/>
            <a:ln w="76200" cap="flat" cmpd="sng" algn="ctr">
              <a:solidFill>
                <a:schemeClr val="accent2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pFill/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245348" y="1778938"/>
            <a:ext cx="1260224" cy="1281504"/>
            <a:chOff x="1101935" y="1054869"/>
            <a:chExt cx="1369556" cy="1392682"/>
          </a:xfrm>
          <a:solidFill>
            <a:schemeClr val="accent1"/>
          </a:solidFill>
        </p:grpSpPr>
        <p:sp>
          <p:nvSpPr>
            <p:cNvPr id="69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pFill/>
            <a:ln w="76200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416458" y="3070786"/>
            <a:ext cx="1304827" cy="1326858"/>
            <a:chOff x="1101935" y="1054869"/>
            <a:chExt cx="1369556" cy="1392682"/>
          </a:xfrm>
          <a:solidFill>
            <a:schemeClr val="accent3"/>
          </a:solidFill>
        </p:grpSpPr>
        <p:sp>
          <p:nvSpPr>
            <p:cNvPr id="72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pFill/>
            <a:ln w="76200" cap="flat" cmpd="sng" algn="ctr">
              <a:solidFill>
                <a:schemeClr val="accent2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pFill/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753902" y="3779635"/>
            <a:ext cx="746258" cy="758858"/>
            <a:chOff x="1101935" y="1054869"/>
            <a:chExt cx="1369556" cy="1392682"/>
          </a:xfrm>
          <a:solidFill>
            <a:schemeClr val="accent1"/>
          </a:solidFill>
        </p:grpSpPr>
        <p:sp>
          <p:nvSpPr>
            <p:cNvPr id="75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pFill/>
            <a:ln w="76200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725328" y="4808208"/>
            <a:ext cx="746258" cy="758858"/>
            <a:chOff x="1101935" y="1054869"/>
            <a:chExt cx="1369556" cy="1392682"/>
          </a:xfrm>
          <a:solidFill>
            <a:schemeClr val="accent3"/>
          </a:solidFill>
        </p:grpSpPr>
        <p:sp>
          <p:nvSpPr>
            <p:cNvPr id="78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pFill/>
            <a:ln w="76200" cap="flat" cmpd="sng" algn="ctr">
              <a:solidFill>
                <a:schemeClr val="accent2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9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pFill/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8230433" y="4986112"/>
            <a:ext cx="973842" cy="990286"/>
            <a:chOff x="1101935" y="1054869"/>
            <a:chExt cx="1369556" cy="1392682"/>
          </a:xfrm>
          <a:solidFill>
            <a:schemeClr val="accent1"/>
          </a:solidFill>
        </p:grpSpPr>
        <p:sp>
          <p:nvSpPr>
            <p:cNvPr id="81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pFill/>
            <a:ln w="76200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2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7" name="TextBox 170"/>
          <p:cNvSpPr txBox="1"/>
          <p:nvPr/>
        </p:nvSpPr>
        <p:spPr>
          <a:xfrm>
            <a:off x="9415622" y="4890294"/>
            <a:ext cx="2430227" cy="46670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" name="TextBox 171"/>
          <p:cNvSpPr txBox="1"/>
          <p:nvPr/>
        </p:nvSpPr>
        <p:spPr>
          <a:xfrm>
            <a:off x="9415622" y="5433840"/>
            <a:ext cx="2793445" cy="728122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TextBox 170"/>
          <p:cNvSpPr txBox="1"/>
          <p:nvPr/>
        </p:nvSpPr>
        <p:spPr>
          <a:xfrm>
            <a:off x="1665845" y="4803209"/>
            <a:ext cx="2430227" cy="46670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Box 171"/>
          <p:cNvSpPr txBox="1"/>
          <p:nvPr/>
        </p:nvSpPr>
        <p:spPr>
          <a:xfrm>
            <a:off x="1302627" y="5346755"/>
            <a:ext cx="2793445" cy="728122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170"/>
          <p:cNvSpPr txBox="1"/>
          <p:nvPr/>
        </p:nvSpPr>
        <p:spPr>
          <a:xfrm>
            <a:off x="7630854" y="3438866"/>
            <a:ext cx="2430227" cy="46670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2" name="TextBox 171"/>
          <p:cNvSpPr txBox="1"/>
          <p:nvPr/>
        </p:nvSpPr>
        <p:spPr>
          <a:xfrm>
            <a:off x="7630854" y="3982412"/>
            <a:ext cx="2793445" cy="728122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Box 170"/>
          <p:cNvSpPr txBox="1"/>
          <p:nvPr/>
        </p:nvSpPr>
        <p:spPr>
          <a:xfrm>
            <a:off x="853045" y="3090523"/>
            <a:ext cx="2430227" cy="46670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4" name="TextBox 171"/>
          <p:cNvSpPr txBox="1"/>
          <p:nvPr/>
        </p:nvSpPr>
        <p:spPr>
          <a:xfrm>
            <a:off x="489827" y="3634069"/>
            <a:ext cx="2793445" cy="728122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Box 170"/>
          <p:cNvSpPr txBox="1"/>
          <p:nvPr/>
        </p:nvSpPr>
        <p:spPr>
          <a:xfrm>
            <a:off x="8588797" y="1769723"/>
            <a:ext cx="2430227" cy="46670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6" name="TextBox 171"/>
          <p:cNvSpPr txBox="1"/>
          <p:nvPr/>
        </p:nvSpPr>
        <p:spPr>
          <a:xfrm>
            <a:off x="8588797" y="2313269"/>
            <a:ext cx="2793445" cy="728122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TextBox 170"/>
          <p:cNvSpPr txBox="1"/>
          <p:nvPr/>
        </p:nvSpPr>
        <p:spPr>
          <a:xfrm>
            <a:off x="1375558" y="1435895"/>
            <a:ext cx="2430227" cy="46670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YOUR TITLE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8" name="TextBox 171"/>
          <p:cNvSpPr txBox="1"/>
          <p:nvPr/>
        </p:nvSpPr>
        <p:spPr>
          <a:xfrm>
            <a:off x="1012340" y="1979441"/>
            <a:ext cx="2793445" cy="728122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10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40" name="矩形 39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5"/>
          <a:stretch>
            <a:fillRect/>
          </a:stretch>
        </p:blipFill>
        <p:spPr>
          <a:xfrm>
            <a:off x="-47845" y="-18636"/>
            <a:ext cx="12972896" cy="435504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</p:spPr>
      </p:pic>
      <p:grpSp>
        <p:nvGrpSpPr>
          <p:cNvPr id="30" name="原创设计师QQ598969553          _7"/>
          <p:cNvGrpSpPr/>
          <p:nvPr/>
        </p:nvGrpSpPr>
        <p:grpSpPr>
          <a:xfrm>
            <a:off x="936006" y="1"/>
            <a:ext cx="1637869" cy="1347033"/>
            <a:chOff x="1103086" y="0"/>
            <a:chExt cx="1553028" cy="1277257"/>
          </a:xfrm>
        </p:grpSpPr>
        <p:sp>
          <p:nvSpPr>
            <p:cNvPr id="31" name="矩形 30"/>
            <p:cNvSpPr/>
            <p:nvPr/>
          </p:nvSpPr>
          <p:spPr>
            <a:xfrm>
              <a:off x="1103086" y="0"/>
              <a:ext cx="1553028" cy="127725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578641" y="334338"/>
              <a:ext cx="601918" cy="608580"/>
              <a:chOff x="1578641" y="246744"/>
              <a:chExt cx="601918" cy="608580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726173" y="246744"/>
                <a:ext cx="383053" cy="312265"/>
                <a:chOff x="1553724" y="-1036960"/>
                <a:chExt cx="3590925" cy="2927350"/>
              </a:xfrm>
              <a:solidFill>
                <a:schemeClr val="bg1"/>
              </a:solidFill>
            </p:grpSpPr>
            <p:sp>
              <p:nvSpPr>
                <p:cNvPr id="37" name="Freeform 5"/>
                <p:cNvSpPr/>
                <p:nvPr/>
              </p:nvSpPr>
              <p:spPr bwMode="auto">
                <a:xfrm>
                  <a:off x="1553724" y="-836935"/>
                  <a:ext cx="2260600" cy="2727325"/>
                </a:xfrm>
                <a:custGeom>
                  <a:gdLst>
                    <a:gd name="T0" fmla="*/ 527 w 756"/>
                    <a:gd name="T1" fmla="*/ 849 h 913"/>
                    <a:gd name="T2" fmla="*/ 72 w 756"/>
                    <a:gd name="T3" fmla="*/ 696 h 913"/>
                    <a:gd name="T4" fmla="*/ 0 w 756"/>
                    <a:gd name="T5" fmla="*/ 441 h 913"/>
                    <a:gd name="T6" fmla="*/ 512 w 756"/>
                    <a:gd name="T7" fmla="*/ 3 h 913"/>
                    <a:gd name="T8" fmla="*/ 727 w 756"/>
                    <a:gd name="T9" fmla="*/ 28 h 913"/>
                    <a:gd name="T10" fmla="*/ 282 w 756"/>
                    <a:gd name="T11" fmla="*/ 148 h 913"/>
                    <a:gd name="T12" fmla="*/ 245 w 756"/>
                    <a:gd name="T13" fmla="*/ 622 h 913"/>
                    <a:gd name="T14" fmla="*/ 756 w 756"/>
                    <a:gd name="T15" fmla="*/ 579 h 913"/>
                    <a:gd name="T16" fmla="*/ 527 w 756"/>
                    <a:gd name="T17" fmla="*/ 849 h 91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6" h="913">
                      <a:moveTo>
                        <a:pt x="527" y="849"/>
                      </a:moveTo>
                      <a:cubicBezTo>
                        <a:pt x="366" y="913"/>
                        <a:pt x="168" y="831"/>
                        <a:pt x="72" y="696"/>
                      </a:cubicBezTo>
                      <a:cubicBezTo>
                        <a:pt x="20" y="623"/>
                        <a:pt x="0" y="529"/>
                        <a:pt x="0" y="441"/>
                      </a:cubicBezTo>
                      <a:cubicBezTo>
                        <a:pt x="0" y="207"/>
                        <a:pt x="203" y="14"/>
                        <a:pt x="512" y="3"/>
                      </a:cubicBezTo>
                      <a:cubicBezTo>
                        <a:pt x="588" y="0"/>
                        <a:pt x="661" y="7"/>
                        <a:pt x="727" y="28"/>
                      </a:cubicBezTo>
                      <a:cubicBezTo>
                        <a:pt x="576" y="26"/>
                        <a:pt x="416" y="43"/>
                        <a:pt x="282" y="148"/>
                      </a:cubicBezTo>
                      <a:cubicBezTo>
                        <a:pt x="116" y="279"/>
                        <a:pt x="115" y="498"/>
                        <a:pt x="245" y="622"/>
                      </a:cubicBezTo>
                      <a:cubicBezTo>
                        <a:pt x="389" y="758"/>
                        <a:pt x="602" y="706"/>
                        <a:pt x="756" y="579"/>
                      </a:cubicBezTo>
                      <a:cubicBezTo>
                        <a:pt x="756" y="579"/>
                        <a:pt x="742" y="765"/>
                        <a:pt x="527" y="8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6"/>
                <p:cNvSpPr/>
                <p:nvPr/>
              </p:nvSpPr>
              <p:spPr bwMode="auto">
                <a:xfrm>
                  <a:off x="3158687" y="298128"/>
                  <a:ext cx="1181100" cy="1497013"/>
                </a:xfrm>
                <a:custGeom>
                  <a:gdLst>
                    <a:gd name="T0" fmla="*/ 0 w 395"/>
                    <a:gd name="T1" fmla="*/ 501 h 501"/>
                    <a:gd name="T2" fmla="*/ 371 w 395"/>
                    <a:gd name="T3" fmla="*/ 0 h 501"/>
                    <a:gd name="T4" fmla="*/ 34 w 395"/>
                    <a:gd name="T5" fmla="*/ 252 h 501"/>
                    <a:gd name="T6" fmla="*/ 254 w 395"/>
                    <a:gd name="T7" fmla="*/ 186 h 501"/>
                    <a:gd name="T8" fmla="*/ 0 w 395"/>
                    <a:gd name="T9" fmla="*/ 501 h 501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5" h="501">
                      <a:moveTo>
                        <a:pt x="0" y="501"/>
                      </a:moveTo>
                      <a:cubicBezTo>
                        <a:pt x="0" y="501"/>
                        <a:pt x="395" y="466"/>
                        <a:pt x="371" y="0"/>
                      </a:cubicBezTo>
                      <a:cubicBezTo>
                        <a:pt x="371" y="0"/>
                        <a:pt x="177" y="86"/>
                        <a:pt x="34" y="252"/>
                      </a:cubicBezTo>
                      <a:cubicBezTo>
                        <a:pt x="34" y="252"/>
                        <a:pt x="241" y="96"/>
                        <a:pt x="254" y="186"/>
                      </a:cubicBezTo>
                      <a:cubicBezTo>
                        <a:pt x="270" y="297"/>
                        <a:pt x="162" y="450"/>
                        <a:pt x="0" y="5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9" name="Freeform 7"/>
                <p:cNvSpPr/>
                <p:nvPr/>
              </p:nvSpPr>
              <p:spPr bwMode="auto">
                <a:xfrm>
                  <a:off x="1598174" y="-1036960"/>
                  <a:ext cx="3546475" cy="2249488"/>
                </a:xfrm>
                <a:custGeom>
                  <a:gdLst>
                    <a:gd name="T0" fmla="*/ 0 w 1186"/>
                    <a:gd name="T1" fmla="*/ 234 h 753"/>
                    <a:gd name="T2" fmla="*/ 364 w 1186"/>
                    <a:gd name="T3" fmla="*/ 753 h 753"/>
                    <a:gd name="T4" fmla="*/ 1186 w 1186"/>
                    <a:gd name="T5" fmla="*/ 259 h 753"/>
                    <a:gd name="T6" fmla="*/ 965 w 1186"/>
                    <a:gd name="T7" fmla="*/ 210 h 753"/>
                    <a:gd name="T8" fmla="*/ 1079 w 1186"/>
                    <a:gd name="T9" fmla="*/ 185 h 753"/>
                    <a:gd name="T10" fmla="*/ 453 w 1186"/>
                    <a:gd name="T11" fmla="*/ 274 h 753"/>
                    <a:gd name="T12" fmla="*/ 0 w 1186"/>
                    <a:gd name="T13" fmla="*/ 234 h 75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86" h="753">
                      <a:moveTo>
                        <a:pt x="0" y="234"/>
                      </a:moveTo>
                      <a:cubicBezTo>
                        <a:pt x="0" y="234"/>
                        <a:pt x="234" y="148"/>
                        <a:pt x="364" y="753"/>
                      </a:cubicBezTo>
                      <a:cubicBezTo>
                        <a:pt x="364" y="753"/>
                        <a:pt x="645" y="302"/>
                        <a:pt x="1186" y="259"/>
                      </a:cubicBezTo>
                      <a:cubicBezTo>
                        <a:pt x="1186" y="259"/>
                        <a:pt x="1115" y="206"/>
                        <a:pt x="965" y="210"/>
                      </a:cubicBezTo>
                      <a:cubicBezTo>
                        <a:pt x="965" y="210"/>
                        <a:pt x="1011" y="186"/>
                        <a:pt x="1079" y="185"/>
                      </a:cubicBezTo>
                      <a:cubicBezTo>
                        <a:pt x="1079" y="185"/>
                        <a:pt x="757" y="110"/>
                        <a:pt x="453" y="274"/>
                      </a:cubicBezTo>
                      <a:cubicBezTo>
                        <a:pt x="453" y="274"/>
                        <a:pt x="157" y="0"/>
                        <a:pt x="0" y="2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78641" y="640506"/>
                <a:ext cx="601918" cy="214818"/>
                <a:chOff x="1377803" y="535163"/>
                <a:chExt cx="889483" cy="317449"/>
              </a:xfrm>
              <a:solidFill>
                <a:schemeClr val="bg1"/>
              </a:solidFill>
            </p:grpSpPr>
            <p:sp>
              <p:nvSpPr>
                <p:cNvPr id="35" name="文本框 34"/>
                <p:cNvSpPr txBox="1"/>
                <p:nvPr/>
              </p:nvSpPr>
              <p:spPr>
                <a:xfrm>
                  <a:off x="1377803" y="535163"/>
                  <a:ext cx="889483" cy="209626"/>
                </a:xfrm>
                <a:custGeom>
                  <a:rect l="l" t="t" r="r" b="b"/>
                  <a:pathLst>
                    <a:path w="889483" h="209624">
                      <a:moveTo>
                        <a:pt x="264490" y="105384"/>
                      </a:moveTo>
                      <a:lnTo>
                        <a:pt x="264490" y="145618"/>
                      </a:lnTo>
                      <a:lnTo>
                        <a:pt x="342900" y="145618"/>
                      </a:lnTo>
                      <a:lnTo>
                        <a:pt x="342900" y="105384"/>
                      </a:lnTo>
                      <a:close/>
                      <a:moveTo>
                        <a:pt x="851535" y="99441"/>
                      </a:moveTo>
                      <a:cubicBezTo>
                        <a:pt x="862965" y="116967"/>
                        <a:pt x="875614" y="141351"/>
                        <a:pt x="889483" y="172593"/>
                      </a:cubicBezTo>
                      <a:lnTo>
                        <a:pt x="875767" y="179222"/>
                      </a:lnTo>
                      <a:cubicBezTo>
                        <a:pt x="866013" y="151181"/>
                        <a:pt x="854202" y="126797"/>
                        <a:pt x="840334" y="106070"/>
                      </a:cubicBezTo>
                      <a:close/>
                      <a:moveTo>
                        <a:pt x="789356" y="97841"/>
                      </a:moveTo>
                      <a:cubicBezTo>
                        <a:pt x="794842" y="100889"/>
                        <a:pt x="799376" y="102527"/>
                        <a:pt x="802958" y="102756"/>
                      </a:cubicBezTo>
                      <a:cubicBezTo>
                        <a:pt x="806539" y="102984"/>
                        <a:pt x="808330" y="103594"/>
                        <a:pt x="808330" y="104584"/>
                      </a:cubicBezTo>
                      <a:cubicBezTo>
                        <a:pt x="808330" y="105575"/>
                        <a:pt x="807149" y="106756"/>
                        <a:pt x="804786" y="108128"/>
                      </a:cubicBezTo>
                      <a:cubicBezTo>
                        <a:pt x="802424" y="109499"/>
                        <a:pt x="799948" y="114528"/>
                        <a:pt x="797357" y="123215"/>
                      </a:cubicBezTo>
                      <a:cubicBezTo>
                        <a:pt x="789585" y="146380"/>
                        <a:pt x="781431" y="166421"/>
                        <a:pt x="772897" y="183337"/>
                      </a:cubicBezTo>
                      <a:cubicBezTo>
                        <a:pt x="768020" y="179984"/>
                        <a:pt x="762838" y="178079"/>
                        <a:pt x="757352" y="177622"/>
                      </a:cubicBezTo>
                      <a:cubicBezTo>
                        <a:pt x="764820" y="168630"/>
                        <a:pt x="771563" y="156591"/>
                        <a:pt x="777583" y="141503"/>
                      </a:cubicBezTo>
                      <a:cubicBezTo>
                        <a:pt x="783603" y="126416"/>
                        <a:pt x="787527" y="111861"/>
                        <a:pt x="789356" y="97841"/>
                      </a:cubicBezTo>
                      <a:close/>
                      <a:moveTo>
                        <a:pt x="249174" y="93954"/>
                      </a:moveTo>
                      <a:cubicBezTo>
                        <a:pt x="267310" y="94259"/>
                        <a:pt x="285712" y="94412"/>
                        <a:pt x="304381" y="94412"/>
                      </a:cubicBezTo>
                      <a:cubicBezTo>
                        <a:pt x="323050" y="94412"/>
                        <a:pt x="340766" y="94259"/>
                        <a:pt x="357530" y="93954"/>
                      </a:cubicBezTo>
                      <a:cubicBezTo>
                        <a:pt x="357073" y="94716"/>
                        <a:pt x="356845" y="98831"/>
                        <a:pt x="356845" y="106299"/>
                      </a:cubicBezTo>
                      <a:lnTo>
                        <a:pt x="356845" y="148133"/>
                      </a:lnTo>
                      <a:cubicBezTo>
                        <a:pt x="356845" y="158648"/>
                        <a:pt x="357302" y="166573"/>
                        <a:pt x="358216" y="171907"/>
                      </a:cubicBezTo>
                      <a:lnTo>
                        <a:pt x="342900" y="171907"/>
                      </a:lnTo>
                      <a:lnTo>
                        <a:pt x="342900" y="156362"/>
                      </a:lnTo>
                      <a:lnTo>
                        <a:pt x="264490" y="156362"/>
                      </a:lnTo>
                      <a:lnTo>
                        <a:pt x="264490" y="175107"/>
                      </a:lnTo>
                      <a:lnTo>
                        <a:pt x="248945" y="175107"/>
                      </a:lnTo>
                      <a:cubicBezTo>
                        <a:pt x="249860" y="167792"/>
                        <a:pt x="250317" y="160706"/>
                        <a:pt x="250317" y="153848"/>
                      </a:cubicBezTo>
                      <a:lnTo>
                        <a:pt x="250317" y="106299"/>
                      </a:lnTo>
                      <a:cubicBezTo>
                        <a:pt x="250317" y="100508"/>
                        <a:pt x="249936" y="96393"/>
                        <a:pt x="249174" y="93954"/>
                      </a:cubicBezTo>
                      <a:close/>
                      <a:moveTo>
                        <a:pt x="572186" y="91440"/>
                      </a:moveTo>
                      <a:cubicBezTo>
                        <a:pt x="574777" y="92049"/>
                        <a:pt x="577063" y="92469"/>
                        <a:pt x="579044" y="92697"/>
                      </a:cubicBezTo>
                      <a:cubicBezTo>
                        <a:pt x="581025" y="92926"/>
                        <a:pt x="583006" y="93040"/>
                        <a:pt x="584987" y="93040"/>
                      </a:cubicBezTo>
                      <a:lnTo>
                        <a:pt x="590245" y="92811"/>
                      </a:lnTo>
                      <a:cubicBezTo>
                        <a:pt x="591922" y="92811"/>
                        <a:pt x="592760" y="93154"/>
                        <a:pt x="592760" y="93840"/>
                      </a:cubicBezTo>
                      <a:cubicBezTo>
                        <a:pt x="592760" y="94526"/>
                        <a:pt x="591998" y="95783"/>
                        <a:pt x="590474" y="97612"/>
                      </a:cubicBezTo>
                      <a:cubicBezTo>
                        <a:pt x="587883" y="100508"/>
                        <a:pt x="586588" y="112014"/>
                        <a:pt x="586588" y="132131"/>
                      </a:cubicBezTo>
                      <a:cubicBezTo>
                        <a:pt x="612191" y="123749"/>
                        <a:pt x="630631" y="114681"/>
                        <a:pt x="641909" y="104927"/>
                      </a:cubicBezTo>
                      <a:cubicBezTo>
                        <a:pt x="645262" y="111023"/>
                        <a:pt x="648386" y="114909"/>
                        <a:pt x="651282" y="116586"/>
                      </a:cubicBezTo>
                      <a:cubicBezTo>
                        <a:pt x="652958" y="117500"/>
                        <a:pt x="653796" y="118491"/>
                        <a:pt x="653796" y="119558"/>
                      </a:cubicBezTo>
                      <a:cubicBezTo>
                        <a:pt x="653796" y="121082"/>
                        <a:pt x="652272" y="121844"/>
                        <a:pt x="649224" y="121844"/>
                      </a:cubicBezTo>
                      <a:cubicBezTo>
                        <a:pt x="647548" y="121844"/>
                        <a:pt x="644881" y="122377"/>
                        <a:pt x="641223" y="123444"/>
                      </a:cubicBezTo>
                      <a:cubicBezTo>
                        <a:pt x="637566" y="124511"/>
                        <a:pt x="630555" y="126949"/>
                        <a:pt x="620192" y="130759"/>
                      </a:cubicBezTo>
                      <a:lnTo>
                        <a:pt x="586588" y="143332"/>
                      </a:lnTo>
                      <a:lnTo>
                        <a:pt x="586588" y="172136"/>
                      </a:lnTo>
                      <a:cubicBezTo>
                        <a:pt x="586588" y="176250"/>
                        <a:pt x="587197" y="179222"/>
                        <a:pt x="588416" y="181051"/>
                      </a:cubicBezTo>
                      <a:cubicBezTo>
                        <a:pt x="589636" y="182880"/>
                        <a:pt x="592303" y="184175"/>
                        <a:pt x="596418" y="184937"/>
                      </a:cubicBezTo>
                      <a:cubicBezTo>
                        <a:pt x="600532" y="185699"/>
                        <a:pt x="608343" y="186080"/>
                        <a:pt x="619849" y="186080"/>
                      </a:cubicBezTo>
                      <a:cubicBezTo>
                        <a:pt x="631355" y="186080"/>
                        <a:pt x="638594" y="184671"/>
                        <a:pt x="641566" y="181851"/>
                      </a:cubicBezTo>
                      <a:cubicBezTo>
                        <a:pt x="644538" y="179032"/>
                        <a:pt x="646481" y="173202"/>
                        <a:pt x="647395" y="164363"/>
                      </a:cubicBezTo>
                      <a:cubicBezTo>
                        <a:pt x="651358" y="168935"/>
                        <a:pt x="655777" y="171374"/>
                        <a:pt x="660654" y="171678"/>
                      </a:cubicBezTo>
                      <a:cubicBezTo>
                        <a:pt x="658521" y="181737"/>
                        <a:pt x="655053" y="188709"/>
                        <a:pt x="650253" y="192595"/>
                      </a:cubicBezTo>
                      <a:cubicBezTo>
                        <a:pt x="645452" y="196482"/>
                        <a:pt x="633603" y="198425"/>
                        <a:pt x="614705" y="198425"/>
                      </a:cubicBezTo>
                      <a:cubicBezTo>
                        <a:pt x="601447" y="198425"/>
                        <a:pt x="592036" y="197777"/>
                        <a:pt x="586473" y="196482"/>
                      </a:cubicBezTo>
                      <a:cubicBezTo>
                        <a:pt x="580911" y="195186"/>
                        <a:pt x="577329" y="192862"/>
                        <a:pt x="575729" y="189509"/>
                      </a:cubicBezTo>
                      <a:cubicBezTo>
                        <a:pt x="574129" y="186156"/>
                        <a:pt x="573329" y="180441"/>
                        <a:pt x="573329" y="172364"/>
                      </a:cubicBezTo>
                      <a:lnTo>
                        <a:pt x="573329" y="131216"/>
                      </a:lnTo>
                      <a:cubicBezTo>
                        <a:pt x="573329" y="109423"/>
                        <a:pt x="572948" y="96164"/>
                        <a:pt x="572186" y="91440"/>
                      </a:cubicBezTo>
                      <a:close/>
                      <a:moveTo>
                        <a:pt x="474574" y="87096"/>
                      </a:moveTo>
                      <a:lnTo>
                        <a:pt x="474574" y="137388"/>
                      </a:lnTo>
                      <a:lnTo>
                        <a:pt x="509778" y="137388"/>
                      </a:lnTo>
                      <a:lnTo>
                        <a:pt x="509778" y="87096"/>
                      </a:lnTo>
                      <a:close/>
                      <a:moveTo>
                        <a:pt x="88925" y="82753"/>
                      </a:moveTo>
                      <a:cubicBezTo>
                        <a:pt x="95783" y="86563"/>
                        <a:pt x="101651" y="89154"/>
                        <a:pt x="106528" y="90525"/>
                      </a:cubicBezTo>
                      <a:cubicBezTo>
                        <a:pt x="108814" y="91287"/>
                        <a:pt x="109957" y="92164"/>
                        <a:pt x="109957" y="93154"/>
                      </a:cubicBezTo>
                      <a:cubicBezTo>
                        <a:pt x="109957" y="94145"/>
                        <a:pt x="108890" y="94945"/>
                        <a:pt x="106756" y="95555"/>
                      </a:cubicBezTo>
                      <a:cubicBezTo>
                        <a:pt x="103708" y="96469"/>
                        <a:pt x="99136" y="101727"/>
                        <a:pt x="93040" y="111328"/>
                      </a:cubicBezTo>
                      <a:cubicBezTo>
                        <a:pt x="78715" y="134036"/>
                        <a:pt x="64313" y="155219"/>
                        <a:pt x="49835" y="174879"/>
                      </a:cubicBezTo>
                      <a:lnTo>
                        <a:pt x="144247" y="169850"/>
                      </a:lnTo>
                      <a:cubicBezTo>
                        <a:pt x="136322" y="158267"/>
                        <a:pt x="127025" y="146532"/>
                        <a:pt x="116357" y="134645"/>
                      </a:cubicBezTo>
                      <a:lnTo>
                        <a:pt x="128473" y="126416"/>
                      </a:lnTo>
                      <a:cubicBezTo>
                        <a:pt x="151943" y="155524"/>
                        <a:pt x="168478" y="178689"/>
                        <a:pt x="178080" y="195910"/>
                      </a:cubicBezTo>
                      <a:lnTo>
                        <a:pt x="164364" y="203682"/>
                      </a:lnTo>
                      <a:cubicBezTo>
                        <a:pt x="161011" y="196977"/>
                        <a:pt x="156972" y="189814"/>
                        <a:pt x="152248" y="182194"/>
                      </a:cubicBezTo>
                      <a:cubicBezTo>
                        <a:pt x="120396" y="183718"/>
                        <a:pt x="95060" y="185242"/>
                        <a:pt x="76238" y="186766"/>
                      </a:cubicBezTo>
                      <a:cubicBezTo>
                        <a:pt x="57417" y="188290"/>
                        <a:pt x="43205" y="190652"/>
                        <a:pt x="33604" y="193853"/>
                      </a:cubicBezTo>
                      <a:cubicBezTo>
                        <a:pt x="31775" y="186385"/>
                        <a:pt x="28727" y="179984"/>
                        <a:pt x="24460" y="174650"/>
                      </a:cubicBezTo>
                      <a:cubicBezTo>
                        <a:pt x="28423" y="173583"/>
                        <a:pt x="31890" y="171793"/>
                        <a:pt x="34862" y="169278"/>
                      </a:cubicBezTo>
                      <a:cubicBezTo>
                        <a:pt x="37833" y="166764"/>
                        <a:pt x="43205" y="160439"/>
                        <a:pt x="50978" y="150304"/>
                      </a:cubicBezTo>
                      <a:cubicBezTo>
                        <a:pt x="58750" y="140170"/>
                        <a:pt x="66180" y="129121"/>
                        <a:pt x="73266" y="117157"/>
                      </a:cubicBezTo>
                      <a:cubicBezTo>
                        <a:pt x="80353" y="105194"/>
                        <a:pt x="85573" y="93726"/>
                        <a:pt x="88925" y="82753"/>
                      </a:cubicBezTo>
                      <a:close/>
                      <a:moveTo>
                        <a:pt x="815416" y="67665"/>
                      </a:moveTo>
                      <a:cubicBezTo>
                        <a:pt x="820598" y="68732"/>
                        <a:pt x="825475" y="69266"/>
                        <a:pt x="830047" y="69266"/>
                      </a:cubicBezTo>
                      <a:cubicBezTo>
                        <a:pt x="834619" y="69266"/>
                        <a:pt x="836905" y="69685"/>
                        <a:pt x="836905" y="70523"/>
                      </a:cubicBezTo>
                      <a:cubicBezTo>
                        <a:pt x="836905" y="71361"/>
                        <a:pt x="835876" y="72390"/>
                        <a:pt x="833819" y="73609"/>
                      </a:cubicBezTo>
                      <a:cubicBezTo>
                        <a:pt x="831761" y="74828"/>
                        <a:pt x="830733" y="77571"/>
                        <a:pt x="830733" y="81839"/>
                      </a:cubicBezTo>
                      <a:lnTo>
                        <a:pt x="830733" y="187452"/>
                      </a:lnTo>
                      <a:cubicBezTo>
                        <a:pt x="830733" y="192176"/>
                        <a:pt x="830085" y="195758"/>
                        <a:pt x="828789" y="198196"/>
                      </a:cubicBezTo>
                      <a:cubicBezTo>
                        <a:pt x="827494" y="200634"/>
                        <a:pt x="824713" y="202654"/>
                        <a:pt x="820446" y="204254"/>
                      </a:cubicBezTo>
                      <a:cubicBezTo>
                        <a:pt x="816178" y="205854"/>
                        <a:pt x="809473" y="207264"/>
                        <a:pt x="800329" y="208483"/>
                      </a:cubicBezTo>
                      <a:cubicBezTo>
                        <a:pt x="799719" y="201930"/>
                        <a:pt x="797052" y="195758"/>
                        <a:pt x="792328" y="189966"/>
                      </a:cubicBezTo>
                      <a:cubicBezTo>
                        <a:pt x="799491" y="191033"/>
                        <a:pt x="804786" y="191567"/>
                        <a:pt x="808215" y="191567"/>
                      </a:cubicBezTo>
                      <a:cubicBezTo>
                        <a:pt x="811644" y="191567"/>
                        <a:pt x="814083" y="190957"/>
                        <a:pt x="815531" y="189738"/>
                      </a:cubicBezTo>
                      <a:cubicBezTo>
                        <a:pt x="816978" y="188519"/>
                        <a:pt x="817702" y="186004"/>
                        <a:pt x="817702" y="182194"/>
                      </a:cubicBezTo>
                      <a:lnTo>
                        <a:pt x="817702" y="109499"/>
                      </a:lnTo>
                      <a:cubicBezTo>
                        <a:pt x="817702" y="88163"/>
                        <a:pt x="816940" y="74219"/>
                        <a:pt x="815416" y="67665"/>
                      </a:cubicBezTo>
                      <a:close/>
                      <a:moveTo>
                        <a:pt x="230886" y="56921"/>
                      </a:moveTo>
                      <a:cubicBezTo>
                        <a:pt x="244907" y="58140"/>
                        <a:pt x="269481" y="58750"/>
                        <a:pt x="304610" y="58750"/>
                      </a:cubicBezTo>
                      <a:cubicBezTo>
                        <a:pt x="339738" y="58750"/>
                        <a:pt x="364084" y="58140"/>
                        <a:pt x="377647" y="56921"/>
                      </a:cubicBezTo>
                      <a:lnTo>
                        <a:pt x="377647" y="71094"/>
                      </a:lnTo>
                      <a:cubicBezTo>
                        <a:pt x="364084" y="69875"/>
                        <a:pt x="340081" y="69266"/>
                        <a:pt x="305638" y="69266"/>
                      </a:cubicBezTo>
                      <a:cubicBezTo>
                        <a:pt x="271196" y="69266"/>
                        <a:pt x="246279" y="69723"/>
                        <a:pt x="230886" y="70637"/>
                      </a:cubicBezTo>
                      <a:close/>
                      <a:moveTo>
                        <a:pt x="554584" y="28346"/>
                      </a:moveTo>
                      <a:lnTo>
                        <a:pt x="554584" y="67208"/>
                      </a:lnTo>
                      <a:lnTo>
                        <a:pt x="628422" y="67208"/>
                      </a:lnTo>
                      <a:lnTo>
                        <a:pt x="628422" y="28346"/>
                      </a:lnTo>
                      <a:close/>
                      <a:moveTo>
                        <a:pt x="474574" y="26975"/>
                      </a:moveTo>
                      <a:lnTo>
                        <a:pt x="474574" y="76352"/>
                      </a:lnTo>
                      <a:lnTo>
                        <a:pt x="509778" y="76352"/>
                      </a:lnTo>
                      <a:lnTo>
                        <a:pt x="509778" y="26975"/>
                      </a:lnTo>
                      <a:close/>
                      <a:moveTo>
                        <a:pt x="245516" y="15316"/>
                      </a:moveTo>
                      <a:cubicBezTo>
                        <a:pt x="260452" y="16383"/>
                        <a:pt x="287693" y="16916"/>
                        <a:pt x="327241" y="16916"/>
                      </a:cubicBezTo>
                      <a:cubicBezTo>
                        <a:pt x="366789" y="16916"/>
                        <a:pt x="394792" y="16459"/>
                        <a:pt x="411252" y="15545"/>
                      </a:cubicBezTo>
                      <a:cubicBezTo>
                        <a:pt x="410185" y="18593"/>
                        <a:pt x="409651" y="33452"/>
                        <a:pt x="409651" y="60122"/>
                      </a:cubicBezTo>
                      <a:lnTo>
                        <a:pt x="409651" y="181051"/>
                      </a:lnTo>
                      <a:cubicBezTo>
                        <a:pt x="409651" y="189738"/>
                        <a:pt x="408851" y="195948"/>
                        <a:pt x="407251" y="199682"/>
                      </a:cubicBezTo>
                      <a:cubicBezTo>
                        <a:pt x="405651" y="203416"/>
                        <a:pt x="402298" y="206007"/>
                        <a:pt x="397193" y="207454"/>
                      </a:cubicBezTo>
                      <a:cubicBezTo>
                        <a:pt x="392087" y="208902"/>
                        <a:pt x="383667" y="209626"/>
                        <a:pt x="371932" y="209626"/>
                      </a:cubicBezTo>
                      <a:cubicBezTo>
                        <a:pt x="371628" y="203225"/>
                        <a:pt x="369265" y="197510"/>
                        <a:pt x="364846" y="192481"/>
                      </a:cubicBezTo>
                      <a:cubicBezTo>
                        <a:pt x="371399" y="193395"/>
                        <a:pt x="376923" y="193853"/>
                        <a:pt x="381419" y="193853"/>
                      </a:cubicBezTo>
                      <a:cubicBezTo>
                        <a:pt x="385915" y="193853"/>
                        <a:pt x="389344" y="193091"/>
                        <a:pt x="391706" y="191567"/>
                      </a:cubicBezTo>
                      <a:cubicBezTo>
                        <a:pt x="394068" y="190043"/>
                        <a:pt x="395250" y="186537"/>
                        <a:pt x="395250" y="181051"/>
                      </a:cubicBezTo>
                      <a:lnTo>
                        <a:pt x="395250" y="28346"/>
                      </a:lnTo>
                      <a:lnTo>
                        <a:pt x="305181" y="28346"/>
                      </a:lnTo>
                      <a:cubicBezTo>
                        <a:pt x="286284" y="28346"/>
                        <a:pt x="266395" y="28880"/>
                        <a:pt x="245516" y="29946"/>
                      </a:cubicBezTo>
                      <a:close/>
                      <a:moveTo>
                        <a:pt x="539496" y="15087"/>
                      </a:moveTo>
                      <a:cubicBezTo>
                        <a:pt x="546507" y="16459"/>
                        <a:pt x="563842" y="17145"/>
                        <a:pt x="591503" y="17145"/>
                      </a:cubicBezTo>
                      <a:cubicBezTo>
                        <a:pt x="619163" y="17145"/>
                        <a:pt x="636499" y="16459"/>
                        <a:pt x="643509" y="15087"/>
                      </a:cubicBezTo>
                      <a:cubicBezTo>
                        <a:pt x="642595" y="23012"/>
                        <a:pt x="642138" y="33528"/>
                        <a:pt x="642138" y="46634"/>
                      </a:cubicBezTo>
                      <a:cubicBezTo>
                        <a:pt x="642138" y="59741"/>
                        <a:pt x="642595" y="70942"/>
                        <a:pt x="643509" y="80238"/>
                      </a:cubicBezTo>
                      <a:cubicBezTo>
                        <a:pt x="636803" y="79172"/>
                        <a:pt x="621259" y="78638"/>
                        <a:pt x="596875" y="78638"/>
                      </a:cubicBezTo>
                      <a:lnTo>
                        <a:pt x="554126" y="78638"/>
                      </a:lnTo>
                      <a:cubicBezTo>
                        <a:pt x="553974" y="115976"/>
                        <a:pt x="551574" y="143408"/>
                        <a:pt x="546926" y="160934"/>
                      </a:cubicBezTo>
                      <a:cubicBezTo>
                        <a:pt x="542277" y="178460"/>
                        <a:pt x="535076" y="193853"/>
                        <a:pt x="525323" y="207111"/>
                      </a:cubicBezTo>
                      <a:cubicBezTo>
                        <a:pt x="521056" y="202844"/>
                        <a:pt x="515874" y="200330"/>
                        <a:pt x="509778" y="199568"/>
                      </a:cubicBezTo>
                      <a:cubicBezTo>
                        <a:pt x="523799" y="186614"/>
                        <a:pt x="532562" y="170078"/>
                        <a:pt x="536067" y="149961"/>
                      </a:cubicBezTo>
                      <a:cubicBezTo>
                        <a:pt x="539572" y="129845"/>
                        <a:pt x="541325" y="107518"/>
                        <a:pt x="541325" y="82982"/>
                      </a:cubicBezTo>
                      <a:cubicBezTo>
                        <a:pt x="541325" y="58445"/>
                        <a:pt x="540715" y="35814"/>
                        <a:pt x="539496" y="15087"/>
                      </a:cubicBezTo>
                      <a:close/>
                      <a:moveTo>
                        <a:pt x="459715" y="14859"/>
                      </a:moveTo>
                      <a:cubicBezTo>
                        <a:pt x="469773" y="15621"/>
                        <a:pt x="480708" y="16002"/>
                        <a:pt x="492519" y="16002"/>
                      </a:cubicBezTo>
                      <a:cubicBezTo>
                        <a:pt x="504330" y="16002"/>
                        <a:pt x="515188" y="15621"/>
                        <a:pt x="525094" y="14859"/>
                      </a:cubicBezTo>
                      <a:cubicBezTo>
                        <a:pt x="523875" y="20802"/>
                        <a:pt x="523266" y="28118"/>
                        <a:pt x="523266" y="36804"/>
                      </a:cubicBezTo>
                      <a:lnTo>
                        <a:pt x="523266" y="132359"/>
                      </a:lnTo>
                      <a:cubicBezTo>
                        <a:pt x="523266" y="142265"/>
                        <a:pt x="523875" y="152552"/>
                        <a:pt x="525094" y="163220"/>
                      </a:cubicBezTo>
                      <a:lnTo>
                        <a:pt x="509778" y="163220"/>
                      </a:lnTo>
                      <a:lnTo>
                        <a:pt x="509778" y="148361"/>
                      </a:lnTo>
                      <a:lnTo>
                        <a:pt x="474574" y="148361"/>
                      </a:lnTo>
                      <a:lnTo>
                        <a:pt x="474574" y="170993"/>
                      </a:lnTo>
                      <a:lnTo>
                        <a:pt x="458800" y="170993"/>
                      </a:lnTo>
                      <a:cubicBezTo>
                        <a:pt x="460019" y="162001"/>
                        <a:pt x="460629" y="151562"/>
                        <a:pt x="460629" y="139674"/>
                      </a:cubicBezTo>
                      <a:lnTo>
                        <a:pt x="460629" y="36804"/>
                      </a:lnTo>
                      <a:cubicBezTo>
                        <a:pt x="460629" y="27508"/>
                        <a:pt x="460324" y="20193"/>
                        <a:pt x="459715" y="14859"/>
                      </a:cubicBezTo>
                      <a:close/>
                      <a:moveTo>
                        <a:pt x="64922" y="10058"/>
                      </a:moveTo>
                      <a:cubicBezTo>
                        <a:pt x="70866" y="13106"/>
                        <a:pt x="75514" y="14859"/>
                        <a:pt x="78867" y="15316"/>
                      </a:cubicBezTo>
                      <a:cubicBezTo>
                        <a:pt x="82220" y="15773"/>
                        <a:pt x="83896" y="16497"/>
                        <a:pt x="83896" y="17488"/>
                      </a:cubicBezTo>
                      <a:cubicBezTo>
                        <a:pt x="83896" y="18478"/>
                        <a:pt x="82906" y="19736"/>
                        <a:pt x="80924" y="21260"/>
                      </a:cubicBezTo>
                      <a:cubicBezTo>
                        <a:pt x="78943" y="22784"/>
                        <a:pt x="76886" y="25146"/>
                        <a:pt x="74752" y="28346"/>
                      </a:cubicBezTo>
                      <a:cubicBezTo>
                        <a:pt x="72619" y="31547"/>
                        <a:pt x="70790" y="34823"/>
                        <a:pt x="69266" y="38176"/>
                      </a:cubicBezTo>
                      <a:cubicBezTo>
                        <a:pt x="60731" y="58140"/>
                        <a:pt x="52273" y="74028"/>
                        <a:pt x="43891" y="85839"/>
                      </a:cubicBezTo>
                      <a:cubicBezTo>
                        <a:pt x="35509" y="97650"/>
                        <a:pt x="25984" y="109271"/>
                        <a:pt x="15316" y="120701"/>
                      </a:cubicBezTo>
                      <a:cubicBezTo>
                        <a:pt x="11811" y="116586"/>
                        <a:pt x="6706" y="113081"/>
                        <a:pt x="0" y="110185"/>
                      </a:cubicBezTo>
                      <a:cubicBezTo>
                        <a:pt x="16916" y="98755"/>
                        <a:pt x="31166" y="82867"/>
                        <a:pt x="42748" y="62522"/>
                      </a:cubicBezTo>
                      <a:cubicBezTo>
                        <a:pt x="54331" y="42177"/>
                        <a:pt x="61722" y="24689"/>
                        <a:pt x="64922" y="10058"/>
                      </a:cubicBezTo>
                      <a:close/>
                      <a:moveTo>
                        <a:pt x="137846" y="9601"/>
                      </a:moveTo>
                      <a:cubicBezTo>
                        <a:pt x="142418" y="32156"/>
                        <a:pt x="151371" y="52235"/>
                        <a:pt x="164706" y="69837"/>
                      </a:cubicBezTo>
                      <a:cubicBezTo>
                        <a:pt x="178041" y="87439"/>
                        <a:pt x="190881" y="99136"/>
                        <a:pt x="203226" y="104927"/>
                      </a:cubicBezTo>
                      <a:cubicBezTo>
                        <a:pt x="197130" y="108128"/>
                        <a:pt x="191948" y="112623"/>
                        <a:pt x="187681" y="118415"/>
                      </a:cubicBezTo>
                      <a:cubicBezTo>
                        <a:pt x="155067" y="88087"/>
                        <a:pt x="134112" y="52883"/>
                        <a:pt x="124816" y="12801"/>
                      </a:cubicBezTo>
                      <a:close/>
                      <a:moveTo>
                        <a:pt x="755980" y="6629"/>
                      </a:moveTo>
                      <a:cubicBezTo>
                        <a:pt x="757504" y="9982"/>
                        <a:pt x="759676" y="12801"/>
                        <a:pt x="762495" y="15087"/>
                      </a:cubicBezTo>
                      <a:cubicBezTo>
                        <a:pt x="765315" y="17373"/>
                        <a:pt x="766725" y="19164"/>
                        <a:pt x="766725" y="20460"/>
                      </a:cubicBezTo>
                      <a:cubicBezTo>
                        <a:pt x="766725" y="21755"/>
                        <a:pt x="765582" y="22403"/>
                        <a:pt x="763296" y="22403"/>
                      </a:cubicBezTo>
                      <a:lnTo>
                        <a:pt x="758266" y="21945"/>
                      </a:lnTo>
                      <a:cubicBezTo>
                        <a:pt x="754152" y="21945"/>
                        <a:pt x="745084" y="23622"/>
                        <a:pt x="731063" y="26975"/>
                      </a:cubicBezTo>
                      <a:lnTo>
                        <a:pt x="731063" y="68351"/>
                      </a:lnTo>
                      <a:cubicBezTo>
                        <a:pt x="743865" y="68199"/>
                        <a:pt x="754914" y="67589"/>
                        <a:pt x="764210" y="66522"/>
                      </a:cubicBezTo>
                      <a:lnTo>
                        <a:pt x="764210" y="80467"/>
                      </a:lnTo>
                      <a:cubicBezTo>
                        <a:pt x="754456" y="79400"/>
                        <a:pt x="743407" y="78867"/>
                        <a:pt x="731063" y="78867"/>
                      </a:cubicBezTo>
                      <a:lnTo>
                        <a:pt x="731063" y="88925"/>
                      </a:lnTo>
                      <a:cubicBezTo>
                        <a:pt x="745084" y="101270"/>
                        <a:pt x="757276" y="113462"/>
                        <a:pt x="767639" y="125501"/>
                      </a:cubicBezTo>
                      <a:lnTo>
                        <a:pt x="755752" y="135788"/>
                      </a:lnTo>
                      <a:cubicBezTo>
                        <a:pt x="749961" y="125730"/>
                        <a:pt x="741731" y="114681"/>
                        <a:pt x="731063" y="102641"/>
                      </a:cubicBezTo>
                      <a:lnTo>
                        <a:pt x="731063" y="169621"/>
                      </a:lnTo>
                      <a:cubicBezTo>
                        <a:pt x="731063" y="181051"/>
                        <a:pt x="731673" y="194157"/>
                        <a:pt x="732892" y="208940"/>
                      </a:cubicBezTo>
                      <a:lnTo>
                        <a:pt x="716204" y="208940"/>
                      </a:lnTo>
                      <a:cubicBezTo>
                        <a:pt x="717423" y="194157"/>
                        <a:pt x="718033" y="181051"/>
                        <a:pt x="718033" y="169621"/>
                      </a:cubicBezTo>
                      <a:lnTo>
                        <a:pt x="718033" y="105613"/>
                      </a:lnTo>
                      <a:cubicBezTo>
                        <a:pt x="709955" y="126949"/>
                        <a:pt x="700583" y="146913"/>
                        <a:pt x="689915" y="165506"/>
                      </a:cubicBezTo>
                      <a:cubicBezTo>
                        <a:pt x="685648" y="161696"/>
                        <a:pt x="680771" y="159105"/>
                        <a:pt x="675284" y="157734"/>
                      </a:cubicBezTo>
                      <a:cubicBezTo>
                        <a:pt x="690982" y="138227"/>
                        <a:pt x="705231" y="112090"/>
                        <a:pt x="718033" y="79324"/>
                      </a:cubicBezTo>
                      <a:lnTo>
                        <a:pt x="718033" y="78638"/>
                      </a:lnTo>
                      <a:cubicBezTo>
                        <a:pt x="701726" y="78638"/>
                        <a:pt x="688543" y="79248"/>
                        <a:pt x="678485" y="80467"/>
                      </a:cubicBezTo>
                      <a:lnTo>
                        <a:pt x="678485" y="66522"/>
                      </a:lnTo>
                      <a:cubicBezTo>
                        <a:pt x="688543" y="67742"/>
                        <a:pt x="701726" y="68351"/>
                        <a:pt x="718033" y="68351"/>
                      </a:cubicBezTo>
                      <a:lnTo>
                        <a:pt x="718033" y="29946"/>
                      </a:lnTo>
                      <a:cubicBezTo>
                        <a:pt x="707212" y="31928"/>
                        <a:pt x="696773" y="33528"/>
                        <a:pt x="686715" y="34747"/>
                      </a:cubicBezTo>
                      <a:cubicBezTo>
                        <a:pt x="685648" y="29870"/>
                        <a:pt x="683590" y="25298"/>
                        <a:pt x="680542" y="21031"/>
                      </a:cubicBezTo>
                      <a:cubicBezTo>
                        <a:pt x="709803" y="20421"/>
                        <a:pt x="734949" y="15621"/>
                        <a:pt x="755980" y="6629"/>
                      </a:cubicBezTo>
                      <a:close/>
                      <a:moveTo>
                        <a:pt x="798271" y="0"/>
                      </a:moveTo>
                      <a:cubicBezTo>
                        <a:pt x="803910" y="2286"/>
                        <a:pt x="809473" y="3657"/>
                        <a:pt x="814959" y="4115"/>
                      </a:cubicBezTo>
                      <a:cubicBezTo>
                        <a:pt x="816940" y="4267"/>
                        <a:pt x="817931" y="4915"/>
                        <a:pt x="817931" y="6058"/>
                      </a:cubicBezTo>
                      <a:cubicBezTo>
                        <a:pt x="817931" y="7201"/>
                        <a:pt x="817131" y="8344"/>
                        <a:pt x="815531" y="9487"/>
                      </a:cubicBezTo>
                      <a:cubicBezTo>
                        <a:pt x="813930" y="10630"/>
                        <a:pt x="812178" y="13221"/>
                        <a:pt x="810273" y="17259"/>
                      </a:cubicBezTo>
                      <a:cubicBezTo>
                        <a:pt x="808368" y="21298"/>
                        <a:pt x="805815" y="28422"/>
                        <a:pt x="802615" y="38633"/>
                      </a:cubicBezTo>
                      <a:lnTo>
                        <a:pt x="840105" y="38633"/>
                      </a:lnTo>
                      <a:cubicBezTo>
                        <a:pt x="860527" y="38633"/>
                        <a:pt x="874776" y="38100"/>
                        <a:pt x="882853" y="37033"/>
                      </a:cubicBezTo>
                      <a:lnTo>
                        <a:pt x="866166" y="82524"/>
                      </a:lnTo>
                      <a:lnTo>
                        <a:pt x="852221" y="78410"/>
                      </a:lnTo>
                      <a:lnTo>
                        <a:pt x="864337" y="49606"/>
                      </a:lnTo>
                      <a:lnTo>
                        <a:pt x="798957" y="49606"/>
                      </a:lnTo>
                      <a:cubicBezTo>
                        <a:pt x="794080" y="62865"/>
                        <a:pt x="786765" y="77724"/>
                        <a:pt x="777012" y="94183"/>
                      </a:cubicBezTo>
                      <a:cubicBezTo>
                        <a:pt x="772440" y="90678"/>
                        <a:pt x="767487" y="88620"/>
                        <a:pt x="762153" y="88011"/>
                      </a:cubicBezTo>
                      <a:cubicBezTo>
                        <a:pt x="782727" y="63627"/>
                        <a:pt x="794766" y="34290"/>
                        <a:pt x="79827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36" name="自由: 形状 48"/>
                <p:cNvSpPr/>
                <p:nvPr/>
              </p:nvSpPr>
              <p:spPr>
                <a:xfrm>
                  <a:off x="1387512" y="772887"/>
                  <a:ext cx="856345" cy="79725"/>
                </a:xfrm>
                <a:custGeom>
                  <a:rect l="l" t="t" r="r" b="b"/>
                  <a:pathLst>
                    <a:path w="856345" h="79725">
                      <a:moveTo>
                        <a:pt x="90164" y="22117"/>
                      </a:moveTo>
                      <a:cubicBezTo>
                        <a:pt x="85306" y="22117"/>
                        <a:pt x="81134" y="23961"/>
                        <a:pt x="77648" y="27647"/>
                      </a:cubicBezTo>
                      <a:cubicBezTo>
                        <a:pt x="74162" y="31333"/>
                        <a:pt x="72419" y="35691"/>
                        <a:pt x="72419" y="40720"/>
                      </a:cubicBezTo>
                      <a:cubicBezTo>
                        <a:pt x="72419" y="45863"/>
                        <a:pt x="74105" y="50207"/>
                        <a:pt x="77477" y="53750"/>
                      </a:cubicBezTo>
                      <a:cubicBezTo>
                        <a:pt x="80848" y="57293"/>
                        <a:pt x="85078" y="59065"/>
                        <a:pt x="90164" y="59065"/>
                      </a:cubicBezTo>
                      <a:cubicBezTo>
                        <a:pt x="95079" y="59065"/>
                        <a:pt x="99265" y="57279"/>
                        <a:pt x="102723" y="53707"/>
                      </a:cubicBezTo>
                      <a:cubicBezTo>
                        <a:pt x="106180" y="50135"/>
                        <a:pt x="107909" y="45806"/>
                        <a:pt x="107909" y="40720"/>
                      </a:cubicBezTo>
                      <a:cubicBezTo>
                        <a:pt x="107909" y="35691"/>
                        <a:pt x="106152" y="31333"/>
                        <a:pt x="102637" y="27647"/>
                      </a:cubicBezTo>
                      <a:cubicBezTo>
                        <a:pt x="99122" y="23961"/>
                        <a:pt x="94964" y="22117"/>
                        <a:pt x="90164" y="22117"/>
                      </a:cubicBezTo>
                      <a:close/>
                      <a:moveTo>
                        <a:pt x="832771" y="22032"/>
                      </a:moveTo>
                      <a:cubicBezTo>
                        <a:pt x="824199" y="22032"/>
                        <a:pt x="818598" y="26661"/>
                        <a:pt x="815969" y="35919"/>
                      </a:cubicBezTo>
                      <a:lnTo>
                        <a:pt x="849830" y="35919"/>
                      </a:lnTo>
                      <a:cubicBezTo>
                        <a:pt x="849030" y="31576"/>
                        <a:pt x="847030" y="28175"/>
                        <a:pt x="843830" y="25718"/>
                      </a:cubicBezTo>
                      <a:cubicBezTo>
                        <a:pt x="840629" y="23260"/>
                        <a:pt x="836943" y="22032"/>
                        <a:pt x="832771" y="22032"/>
                      </a:cubicBezTo>
                      <a:close/>
                      <a:moveTo>
                        <a:pt x="700107" y="22032"/>
                      </a:moveTo>
                      <a:cubicBezTo>
                        <a:pt x="695020" y="22032"/>
                        <a:pt x="690734" y="23875"/>
                        <a:pt x="687248" y="27561"/>
                      </a:cubicBezTo>
                      <a:cubicBezTo>
                        <a:pt x="683762" y="31247"/>
                        <a:pt x="682019" y="35576"/>
                        <a:pt x="682019" y="40548"/>
                      </a:cubicBezTo>
                      <a:cubicBezTo>
                        <a:pt x="682019" y="45635"/>
                        <a:pt x="683791" y="50021"/>
                        <a:pt x="687334" y="53707"/>
                      </a:cubicBezTo>
                      <a:cubicBezTo>
                        <a:pt x="690877" y="57393"/>
                        <a:pt x="695135" y="59236"/>
                        <a:pt x="700107" y="59236"/>
                      </a:cubicBezTo>
                      <a:cubicBezTo>
                        <a:pt x="705022" y="59236"/>
                        <a:pt x="709251" y="57465"/>
                        <a:pt x="712794" y="53921"/>
                      </a:cubicBezTo>
                      <a:cubicBezTo>
                        <a:pt x="716338" y="50378"/>
                        <a:pt x="718109" y="45920"/>
                        <a:pt x="718109" y="40548"/>
                      </a:cubicBezTo>
                      <a:cubicBezTo>
                        <a:pt x="718109" y="35348"/>
                        <a:pt x="716366" y="30961"/>
                        <a:pt x="712880" y="27390"/>
                      </a:cubicBezTo>
                      <a:cubicBezTo>
                        <a:pt x="709394" y="23818"/>
                        <a:pt x="705136" y="22032"/>
                        <a:pt x="700107" y="22032"/>
                      </a:cubicBezTo>
                      <a:close/>
                      <a:moveTo>
                        <a:pt x="281007" y="22032"/>
                      </a:moveTo>
                      <a:cubicBezTo>
                        <a:pt x="275920" y="22032"/>
                        <a:pt x="271634" y="23875"/>
                        <a:pt x="268148" y="27561"/>
                      </a:cubicBezTo>
                      <a:cubicBezTo>
                        <a:pt x="264662" y="31247"/>
                        <a:pt x="262919" y="35576"/>
                        <a:pt x="262919" y="40548"/>
                      </a:cubicBezTo>
                      <a:cubicBezTo>
                        <a:pt x="262919" y="45635"/>
                        <a:pt x="264690" y="50021"/>
                        <a:pt x="268234" y="53707"/>
                      </a:cubicBezTo>
                      <a:cubicBezTo>
                        <a:pt x="271777" y="57393"/>
                        <a:pt x="276035" y="59236"/>
                        <a:pt x="281007" y="59236"/>
                      </a:cubicBezTo>
                      <a:cubicBezTo>
                        <a:pt x="285922" y="59236"/>
                        <a:pt x="290151" y="57465"/>
                        <a:pt x="293694" y="53921"/>
                      </a:cubicBezTo>
                      <a:cubicBezTo>
                        <a:pt x="297237" y="50378"/>
                        <a:pt x="299009" y="45920"/>
                        <a:pt x="299009" y="40548"/>
                      </a:cubicBezTo>
                      <a:cubicBezTo>
                        <a:pt x="299009" y="35348"/>
                        <a:pt x="297266" y="30961"/>
                        <a:pt x="293780" y="27390"/>
                      </a:cubicBezTo>
                      <a:cubicBezTo>
                        <a:pt x="290294" y="23818"/>
                        <a:pt x="286036" y="22032"/>
                        <a:pt x="281007" y="22032"/>
                      </a:cubicBezTo>
                      <a:close/>
                      <a:moveTo>
                        <a:pt x="225486" y="22032"/>
                      </a:moveTo>
                      <a:cubicBezTo>
                        <a:pt x="220342" y="22032"/>
                        <a:pt x="216042" y="23818"/>
                        <a:pt x="212584" y="27390"/>
                      </a:cubicBezTo>
                      <a:cubicBezTo>
                        <a:pt x="209126" y="30961"/>
                        <a:pt x="207398" y="35348"/>
                        <a:pt x="207398" y="40548"/>
                      </a:cubicBezTo>
                      <a:cubicBezTo>
                        <a:pt x="207398" y="45863"/>
                        <a:pt x="209169" y="50307"/>
                        <a:pt x="212713" y="53879"/>
                      </a:cubicBezTo>
                      <a:cubicBezTo>
                        <a:pt x="216256" y="57450"/>
                        <a:pt x="220542" y="59236"/>
                        <a:pt x="225571" y="59236"/>
                      </a:cubicBezTo>
                      <a:cubicBezTo>
                        <a:pt x="230429" y="59236"/>
                        <a:pt x="234644" y="57422"/>
                        <a:pt x="238216" y="53793"/>
                      </a:cubicBezTo>
                      <a:cubicBezTo>
                        <a:pt x="241788" y="50164"/>
                        <a:pt x="243574" y="45749"/>
                        <a:pt x="243574" y="40548"/>
                      </a:cubicBezTo>
                      <a:cubicBezTo>
                        <a:pt x="243574" y="35462"/>
                        <a:pt x="241816" y="31104"/>
                        <a:pt x="238301" y="27475"/>
                      </a:cubicBezTo>
                      <a:cubicBezTo>
                        <a:pt x="234787" y="23846"/>
                        <a:pt x="230515" y="22032"/>
                        <a:pt x="225486" y="22032"/>
                      </a:cubicBezTo>
                      <a:close/>
                      <a:moveTo>
                        <a:pt x="505854" y="17574"/>
                      </a:moveTo>
                      <a:lnTo>
                        <a:pt x="511769" y="17574"/>
                      </a:lnTo>
                      <a:lnTo>
                        <a:pt x="511769" y="63094"/>
                      </a:lnTo>
                      <a:lnTo>
                        <a:pt x="505854" y="63094"/>
                      </a:lnTo>
                      <a:close/>
                      <a:moveTo>
                        <a:pt x="358950" y="17574"/>
                      </a:moveTo>
                      <a:lnTo>
                        <a:pt x="365122" y="17574"/>
                      </a:lnTo>
                      <a:lnTo>
                        <a:pt x="380810" y="52636"/>
                      </a:lnTo>
                      <a:lnTo>
                        <a:pt x="395983" y="17574"/>
                      </a:lnTo>
                      <a:lnTo>
                        <a:pt x="402241" y="17574"/>
                      </a:lnTo>
                      <a:lnTo>
                        <a:pt x="375066" y="79725"/>
                      </a:lnTo>
                      <a:lnTo>
                        <a:pt x="368894" y="79725"/>
                      </a:lnTo>
                      <a:lnTo>
                        <a:pt x="377638" y="59665"/>
                      </a:lnTo>
                      <a:close/>
                      <a:moveTo>
                        <a:pt x="832685" y="16374"/>
                      </a:moveTo>
                      <a:cubicBezTo>
                        <a:pt x="839315" y="16374"/>
                        <a:pt x="844873" y="18574"/>
                        <a:pt x="849359" y="22975"/>
                      </a:cubicBezTo>
                      <a:cubicBezTo>
                        <a:pt x="853845" y="27375"/>
                        <a:pt x="856174" y="33376"/>
                        <a:pt x="856345" y="40977"/>
                      </a:cubicBezTo>
                      <a:lnTo>
                        <a:pt x="815369" y="40977"/>
                      </a:lnTo>
                      <a:cubicBezTo>
                        <a:pt x="815540" y="46463"/>
                        <a:pt x="817269" y="50878"/>
                        <a:pt x="820555" y="54221"/>
                      </a:cubicBezTo>
                      <a:cubicBezTo>
                        <a:pt x="823841" y="57565"/>
                        <a:pt x="827828" y="59236"/>
                        <a:pt x="832514" y="59236"/>
                      </a:cubicBezTo>
                      <a:cubicBezTo>
                        <a:pt x="840229" y="59236"/>
                        <a:pt x="846001" y="55607"/>
                        <a:pt x="849830" y="48349"/>
                      </a:cubicBezTo>
                      <a:lnTo>
                        <a:pt x="854802" y="50921"/>
                      </a:lnTo>
                      <a:cubicBezTo>
                        <a:pt x="849888" y="60065"/>
                        <a:pt x="842629" y="64637"/>
                        <a:pt x="833028" y="64637"/>
                      </a:cubicBezTo>
                      <a:cubicBezTo>
                        <a:pt x="826170" y="64637"/>
                        <a:pt x="820512" y="62280"/>
                        <a:pt x="816055" y="57565"/>
                      </a:cubicBezTo>
                      <a:cubicBezTo>
                        <a:pt x="811597" y="52850"/>
                        <a:pt x="809368" y="47206"/>
                        <a:pt x="809368" y="40634"/>
                      </a:cubicBezTo>
                      <a:cubicBezTo>
                        <a:pt x="809368" y="33948"/>
                        <a:pt x="811611" y="28233"/>
                        <a:pt x="816098" y="23489"/>
                      </a:cubicBezTo>
                      <a:cubicBezTo>
                        <a:pt x="820584" y="18746"/>
                        <a:pt x="826113" y="16374"/>
                        <a:pt x="832685" y="16374"/>
                      </a:cubicBezTo>
                      <a:close/>
                      <a:moveTo>
                        <a:pt x="756743" y="16374"/>
                      </a:moveTo>
                      <a:cubicBezTo>
                        <a:pt x="760114" y="16374"/>
                        <a:pt x="763129" y="17331"/>
                        <a:pt x="765787" y="19246"/>
                      </a:cubicBezTo>
                      <a:cubicBezTo>
                        <a:pt x="768444" y="21160"/>
                        <a:pt x="770230" y="23861"/>
                        <a:pt x="771144" y="27347"/>
                      </a:cubicBezTo>
                      <a:cubicBezTo>
                        <a:pt x="773030" y="23803"/>
                        <a:pt x="775431" y="21089"/>
                        <a:pt x="778345" y="19203"/>
                      </a:cubicBezTo>
                      <a:cubicBezTo>
                        <a:pt x="781260" y="17317"/>
                        <a:pt x="784432" y="16374"/>
                        <a:pt x="787861" y="16374"/>
                      </a:cubicBezTo>
                      <a:cubicBezTo>
                        <a:pt x="792033" y="16374"/>
                        <a:pt x="795662" y="17846"/>
                        <a:pt x="798748" y="20789"/>
                      </a:cubicBezTo>
                      <a:cubicBezTo>
                        <a:pt x="801834" y="23732"/>
                        <a:pt x="803377" y="29547"/>
                        <a:pt x="803377" y="38234"/>
                      </a:cubicBezTo>
                      <a:lnTo>
                        <a:pt x="803377" y="63094"/>
                      </a:lnTo>
                      <a:lnTo>
                        <a:pt x="797376" y="63094"/>
                      </a:lnTo>
                      <a:lnTo>
                        <a:pt x="797376" y="38234"/>
                      </a:lnTo>
                      <a:cubicBezTo>
                        <a:pt x="797376" y="34062"/>
                        <a:pt x="797119" y="30990"/>
                        <a:pt x="796605" y="29018"/>
                      </a:cubicBezTo>
                      <a:cubicBezTo>
                        <a:pt x="796090" y="27047"/>
                        <a:pt x="794976" y="25389"/>
                        <a:pt x="793261" y="24046"/>
                      </a:cubicBezTo>
                      <a:cubicBezTo>
                        <a:pt x="791547" y="22703"/>
                        <a:pt x="789375" y="22032"/>
                        <a:pt x="786746" y="22032"/>
                      </a:cubicBezTo>
                      <a:cubicBezTo>
                        <a:pt x="783717" y="22032"/>
                        <a:pt x="780974" y="22975"/>
                        <a:pt x="778517" y="24861"/>
                      </a:cubicBezTo>
                      <a:cubicBezTo>
                        <a:pt x="776059" y="26747"/>
                        <a:pt x="774373" y="29147"/>
                        <a:pt x="773459" y="32062"/>
                      </a:cubicBezTo>
                      <a:cubicBezTo>
                        <a:pt x="772544" y="34976"/>
                        <a:pt x="772087" y="39377"/>
                        <a:pt x="772087" y="45263"/>
                      </a:cubicBezTo>
                      <a:lnTo>
                        <a:pt x="772087" y="63094"/>
                      </a:lnTo>
                      <a:lnTo>
                        <a:pt x="766344" y="63094"/>
                      </a:lnTo>
                      <a:lnTo>
                        <a:pt x="766344" y="39777"/>
                      </a:lnTo>
                      <a:cubicBezTo>
                        <a:pt x="766344" y="34919"/>
                        <a:pt x="766087" y="31447"/>
                        <a:pt x="765572" y="29361"/>
                      </a:cubicBezTo>
                      <a:cubicBezTo>
                        <a:pt x="765058" y="27275"/>
                        <a:pt x="763915" y="25532"/>
                        <a:pt x="762143" y="24132"/>
                      </a:cubicBezTo>
                      <a:cubicBezTo>
                        <a:pt x="760372" y="22732"/>
                        <a:pt x="758200" y="22032"/>
                        <a:pt x="755628" y="22032"/>
                      </a:cubicBezTo>
                      <a:cubicBezTo>
                        <a:pt x="753056" y="22032"/>
                        <a:pt x="750642" y="22789"/>
                        <a:pt x="748384" y="24303"/>
                      </a:cubicBezTo>
                      <a:cubicBezTo>
                        <a:pt x="746127" y="25818"/>
                        <a:pt x="744355" y="27890"/>
                        <a:pt x="743069" y="30519"/>
                      </a:cubicBezTo>
                      <a:cubicBezTo>
                        <a:pt x="741784" y="33147"/>
                        <a:pt x="741141" y="37577"/>
                        <a:pt x="741141" y="43806"/>
                      </a:cubicBezTo>
                      <a:lnTo>
                        <a:pt x="741141" y="63094"/>
                      </a:lnTo>
                      <a:lnTo>
                        <a:pt x="735311" y="63094"/>
                      </a:lnTo>
                      <a:lnTo>
                        <a:pt x="735311" y="17574"/>
                      </a:lnTo>
                      <a:lnTo>
                        <a:pt x="741141" y="17574"/>
                      </a:lnTo>
                      <a:lnTo>
                        <a:pt x="741141" y="25461"/>
                      </a:lnTo>
                      <a:cubicBezTo>
                        <a:pt x="745198" y="19403"/>
                        <a:pt x="750399" y="16374"/>
                        <a:pt x="756743" y="16374"/>
                      </a:cubicBezTo>
                      <a:close/>
                      <a:moveTo>
                        <a:pt x="699678" y="16374"/>
                      </a:moveTo>
                      <a:cubicBezTo>
                        <a:pt x="707108" y="16374"/>
                        <a:pt x="713137" y="19546"/>
                        <a:pt x="717766" y="25889"/>
                      </a:cubicBezTo>
                      <a:lnTo>
                        <a:pt x="717766" y="17574"/>
                      </a:lnTo>
                      <a:lnTo>
                        <a:pt x="723510" y="17574"/>
                      </a:lnTo>
                      <a:lnTo>
                        <a:pt x="723510" y="63094"/>
                      </a:lnTo>
                      <a:lnTo>
                        <a:pt x="717766" y="63094"/>
                      </a:lnTo>
                      <a:lnTo>
                        <a:pt x="717766" y="55293"/>
                      </a:lnTo>
                      <a:cubicBezTo>
                        <a:pt x="712566" y="61522"/>
                        <a:pt x="706479" y="64637"/>
                        <a:pt x="699507" y="64637"/>
                      </a:cubicBezTo>
                      <a:cubicBezTo>
                        <a:pt x="693106" y="64637"/>
                        <a:pt x="687605" y="62251"/>
                        <a:pt x="683005" y="57479"/>
                      </a:cubicBezTo>
                      <a:cubicBezTo>
                        <a:pt x="678404" y="52707"/>
                        <a:pt x="676104" y="47006"/>
                        <a:pt x="676104" y="40377"/>
                      </a:cubicBezTo>
                      <a:cubicBezTo>
                        <a:pt x="676104" y="33805"/>
                        <a:pt x="678418" y="28161"/>
                        <a:pt x="683048" y="23446"/>
                      </a:cubicBezTo>
                      <a:cubicBezTo>
                        <a:pt x="687677" y="18731"/>
                        <a:pt x="693220" y="16374"/>
                        <a:pt x="699678" y="16374"/>
                      </a:cubicBezTo>
                      <a:close/>
                      <a:moveTo>
                        <a:pt x="653511" y="16374"/>
                      </a:moveTo>
                      <a:cubicBezTo>
                        <a:pt x="656940" y="16374"/>
                        <a:pt x="660026" y="17303"/>
                        <a:pt x="662769" y="19160"/>
                      </a:cubicBezTo>
                      <a:cubicBezTo>
                        <a:pt x="665512" y="21017"/>
                        <a:pt x="667455" y="23446"/>
                        <a:pt x="668598" y="26447"/>
                      </a:cubicBezTo>
                      <a:cubicBezTo>
                        <a:pt x="669741" y="29447"/>
                        <a:pt x="670313" y="33862"/>
                        <a:pt x="670313" y="39691"/>
                      </a:cubicBezTo>
                      <a:lnTo>
                        <a:pt x="670313" y="63094"/>
                      </a:lnTo>
                      <a:lnTo>
                        <a:pt x="664483" y="63094"/>
                      </a:lnTo>
                      <a:lnTo>
                        <a:pt x="664483" y="41406"/>
                      </a:lnTo>
                      <a:cubicBezTo>
                        <a:pt x="664483" y="36091"/>
                        <a:pt x="664240" y="32490"/>
                        <a:pt x="663755" y="30604"/>
                      </a:cubicBezTo>
                      <a:cubicBezTo>
                        <a:pt x="663269" y="28718"/>
                        <a:pt x="662526" y="27118"/>
                        <a:pt x="661526" y="25804"/>
                      </a:cubicBezTo>
                      <a:cubicBezTo>
                        <a:pt x="660526" y="24489"/>
                        <a:pt x="659254" y="23489"/>
                        <a:pt x="657711" y="22803"/>
                      </a:cubicBezTo>
                      <a:cubicBezTo>
                        <a:pt x="656168" y="22117"/>
                        <a:pt x="654368" y="21775"/>
                        <a:pt x="652310" y="21775"/>
                      </a:cubicBezTo>
                      <a:cubicBezTo>
                        <a:pt x="649967" y="21775"/>
                        <a:pt x="647738" y="22318"/>
                        <a:pt x="645624" y="23403"/>
                      </a:cubicBezTo>
                      <a:cubicBezTo>
                        <a:pt x="643509" y="24489"/>
                        <a:pt x="641709" y="26004"/>
                        <a:pt x="640223" y="27947"/>
                      </a:cubicBezTo>
                      <a:cubicBezTo>
                        <a:pt x="638737" y="29890"/>
                        <a:pt x="637737" y="31890"/>
                        <a:pt x="637223" y="33948"/>
                      </a:cubicBezTo>
                      <a:cubicBezTo>
                        <a:pt x="636708" y="36005"/>
                        <a:pt x="636451" y="40148"/>
                        <a:pt x="636451" y="46378"/>
                      </a:cubicBezTo>
                      <a:lnTo>
                        <a:pt x="636451" y="63094"/>
                      </a:lnTo>
                      <a:lnTo>
                        <a:pt x="630536" y="63094"/>
                      </a:lnTo>
                      <a:lnTo>
                        <a:pt x="630536" y="17574"/>
                      </a:lnTo>
                      <a:lnTo>
                        <a:pt x="636451" y="17574"/>
                      </a:lnTo>
                      <a:lnTo>
                        <a:pt x="636451" y="25718"/>
                      </a:lnTo>
                      <a:cubicBezTo>
                        <a:pt x="641138" y="19489"/>
                        <a:pt x="646824" y="16374"/>
                        <a:pt x="653511" y="16374"/>
                      </a:cubicBezTo>
                      <a:close/>
                      <a:moveTo>
                        <a:pt x="552507" y="16374"/>
                      </a:moveTo>
                      <a:cubicBezTo>
                        <a:pt x="556908" y="16374"/>
                        <a:pt x="560980" y="17317"/>
                        <a:pt x="564723" y="19203"/>
                      </a:cubicBezTo>
                      <a:cubicBezTo>
                        <a:pt x="568467" y="21089"/>
                        <a:pt x="571338" y="23689"/>
                        <a:pt x="573339" y="27004"/>
                      </a:cubicBezTo>
                      <a:lnTo>
                        <a:pt x="568709" y="29918"/>
                      </a:lnTo>
                      <a:cubicBezTo>
                        <a:pt x="564709" y="24604"/>
                        <a:pt x="559223" y="21946"/>
                        <a:pt x="552250" y="21946"/>
                      </a:cubicBezTo>
                      <a:cubicBezTo>
                        <a:pt x="546764" y="21946"/>
                        <a:pt x="542163" y="23703"/>
                        <a:pt x="538449" y="27218"/>
                      </a:cubicBezTo>
                      <a:cubicBezTo>
                        <a:pt x="534734" y="30733"/>
                        <a:pt x="532876" y="35091"/>
                        <a:pt x="532876" y="40291"/>
                      </a:cubicBezTo>
                      <a:cubicBezTo>
                        <a:pt x="532876" y="45492"/>
                        <a:pt x="534705" y="49950"/>
                        <a:pt x="538363" y="53664"/>
                      </a:cubicBezTo>
                      <a:cubicBezTo>
                        <a:pt x="542020" y="57379"/>
                        <a:pt x="546650" y="59236"/>
                        <a:pt x="552250" y="59236"/>
                      </a:cubicBezTo>
                      <a:cubicBezTo>
                        <a:pt x="558937" y="59236"/>
                        <a:pt x="564423" y="56579"/>
                        <a:pt x="568709" y="51264"/>
                      </a:cubicBezTo>
                      <a:lnTo>
                        <a:pt x="573339" y="54350"/>
                      </a:lnTo>
                      <a:cubicBezTo>
                        <a:pt x="571053" y="57665"/>
                        <a:pt x="567981" y="60208"/>
                        <a:pt x="564123" y="61980"/>
                      </a:cubicBezTo>
                      <a:cubicBezTo>
                        <a:pt x="560266" y="63751"/>
                        <a:pt x="556108" y="64637"/>
                        <a:pt x="551650" y="64637"/>
                      </a:cubicBezTo>
                      <a:cubicBezTo>
                        <a:pt x="544621" y="64637"/>
                        <a:pt x="538749" y="62323"/>
                        <a:pt x="534034" y="57693"/>
                      </a:cubicBezTo>
                      <a:cubicBezTo>
                        <a:pt x="529319" y="53064"/>
                        <a:pt x="526961" y="47435"/>
                        <a:pt x="526961" y="40806"/>
                      </a:cubicBezTo>
                      <a:cubicBezTo>
                        <a:pt x="526961" y="34062"/>
                        <a:pt x="529347" y="28304"/>
                        <a:pt x="534119" y="23532"/>
                      </a:cubicBezTo>
                      <a:cubicBezTo>
                        <a:pt x="538891" y="18760"/>
                        <a:pt x="545021" y="16374"/>
                        <a:pt x="552507" y="16374"/>
                      </a:cubicBezTo>
                      <a:close/>
                      <a:moveTo>
                        <a:pt x="482060" y="16374"/>
                      </a:moveTo>
                      <a:cubicBezTo>
                        <a:pt x="485490" y="16374"/>
                        <a:pt x="488576" y="17303"/>
                        <a:pt x="491319" y="19160"/>
                      </a:cubicBezTo>
                      <a:cubicBezTo>
                        <a:pt x="494062" y="21017"/>
                        <a:pt x="496005" y="23446"/>
                        <a:pt x="497148" y="26447"/>
                      </a:cubicBezTo>
                      <a:cubicBezTo>
                        <a:pt x="498291" y="29447"/>
                        <a:pt x="498863" y="33862"/>
                        <a:pt x="498863" y="39691"/>
                      </a:cubicBezTo>
                      <a:lnTo>
                        <a:pt x="498863" y="63094"/>
                      </a:lnTo>
                      <a:lnTo>
                        <a:pt x="493033" y="63094"/>
                      </a:lnTo>
                      <a:lnTo>
                        <a:pt x="493033" y="41406"/>
                      </a:lnTo>
                      <a:cubicBezTo>
                        <a:pt x="493033" y="36091"/>
                        <a:pt x="492790" y="32490"/>
                        <a:pt x="492305" y="30604"/>
                      </a:cubicBezTo>
                      <a:cubicBezTo>
                        <a:pt x="491819" y="28718"/>
                        <a:pt x="491076" y="27118"/>
                        <a:pt x="490076" y="25804"/>
                      </a:cubicBezTo>
                      <a:cubicBezTo>
                        <a:pt x="489076" y="24489"/>
                        <a:pt x="487804" y="23489"/>
                        <a:pt x="486261" y="22803"/>
                      </a:cubicBezTo>
                      <a:cubicBezTo>
                        <a:pt x="484718" y="22117"/>
                        <a:pt x="482918" y="21775"/>
                        <a:pt x="480860" y="21775"/>
                      </a:cubicBezTo>
                      <a:cubicBezTo>
                        <a:pt x="478517" y="21775"/>
                        <a:pt x="476288" y="22318"/>
                        <a:pt x="474174" y="23403"/>
                      </a:cubicBezTo>
                      <a:cubicBezTo>
                        <a:pt x="472059" y="24489"/>
                        <a:pt x="470259" y="26004"/>
                        <a:pt x="468773" y="27947"/>
                      </a:cubicBezTo>
                      <a:cubicBezTo>
                        <a:pt x="467287" y="29890"/>
                        <a:pt x="466287" y="31890"/>
                        <a:pt x="465773" y="33948"/>
                      </a:cubicBezTo>
                      <a:cubicBezTo>
                        <a:pt x="465258" y="36005"/>
                        <a:pt x="465001" y="40148"/>
                        <a:pt x="465001" y="46378"/>
                      </a:cubicBezTo>
                      <a:lnTo>
                        <a:pt x="465001" y="63094"/>
                      </a:lnTo>
                      <a:lnTo>
                        <a:pt x="459086" y="63094"/>
                      </a:lnTo>
                      <a:lnTo>
                        <a:pt x="459086" y="17574"/>
                      </a:lnTo>
                      <a:lnTo>
                        <a:pt x="465001" y="17574"/>
                      </a:lnTo>
                      <a:lnTo>
                        <a:pt x="465001" y="25718"/>
                      </a:lnTo>
                      <a:cubicBezTo>
                        <a:pt x="469688" y="19489"/>
                        <a:pt x="475374" y="16374"/>
                        <a:pt x="482060" y="16374"/>
                      </a:cubicBezTo>
                      <a:close/>
                      <a:moveTo>
                        <a:pt x="339185" y="16374"/>
                      </a:moveTo>
                      <a:cubicBezTo>
                        <a:pt x="342614" y="16374"/>
                        <a:pt x="345701" y="17303"/>
                        <a:pt x="348444" y="19160"/>
                      </a:cubicBezTo>
                      <a:cubicBezTo>
                        <a:pt x="351187" y="21017"/>
                        <a:pt x="353130" y="23446"/>
                        <a:pt x="354273" y="26447"/>
                      </a:cubicBezTo>
                      <a:cubicBezTo>
                        <a:pt x="355416" y="29447"/>
                        <a:pt x="355988" y="33862"/>
                        <a:pt x="355988" y="39691"/>
                      </a:cubicBezTo>
                      <a:lnTo>
                        <a:pt x="355988" y="63094"/>
                      </a:lnTo>
                      <a:lnTo>
                        <a:pt x="350158" y="63094"/>
                      </a:lnTo>
                      <a:lnTo>
                        <a:pt x="350158" y="41406"/>
                      </a:lnTo>
                      <a:cubicBezTo>
                        <a:pt x="350158" y="36091"/>
                        <a:pt x="349915" y="32490"/>
                        <a:pt x="349430" y="30604"/>
                      </a:cubicBezTo>
                      <a:cubicBezTo>
                        <a:pt x="348944" y="28718"/>
                        <a:pt x="348201" y="27118"/>
                        <a:pt x="347201" y="25804"/>
                      </a:cubicBezTo>
                      <a:cubicBezTo>
                        <a:pt x="346201" y="24489"/>
                        <a:pt x="344929" y="23489"/>
                        <a:pt x="343386" y="22803"/>
                      </a:cubicBezTo>
                      <a:cubicBezTo>
                        <a:pt x="341843" y="22117"/>
                        <a:pt x="340043" y="21775"/>
                        <a:pt x="337985" y="21775"/>
                      </a:cubicBezTo>
                      <a:cubicBezTo>
                        <a:pt x="335642" y="21775"/>
                        <a:pt x="333413" y="22318"/>
                        <a:pt x="331299" y="23403"/>
                      </a:cubicBezTo>
                      <a:cubicBezTo>
                        <a:pt x="329184" y="24489"/>
                        <a:pt x="327384" y="26004"/>
                        <a:pt x="325898" y="27947"/>
                      </a:cubicBezTo>
                      <a:cubicBezTo>
                        <a:pt x="324412" y="29890"/>
                        <a:pt x="323412" y="31890"/>
                        <a:pt x="322898" y="33948"/>
                      </a:cubicBezTo>
                      <a:cubicBezTo>
                        <a:pt x="322383" y="36005"/>
                        <a:pt x="322126" y="40148"/>
                        <a:pt x="322126" y="46378"/>
                      </a:cubicBezTo>
                      <a:lnTo>
                        <a:pt x="322126" y="63094"/>
                      </a:lnTo>
                      <a:lnTo>
                        <a:pt x="316211" y="63094"/>
                      </a:lnTo>
                      <a:lnTo>
                        <a:pt x="316211" y="17574"/>
                      </a:lnTo>
                      <a:lnTo>
                        <a:pt x="322126" y="17574"/>
                      </a:lnTo>
                      <a:lnTo>
                        <a:pt x="322126" y="25718"/>
                      </a:lnTo>
                      <a:cubicBezTo>
                        <a:pt x="326813" y="19489"/>
                        <a:pt x="332499" y="16374"/>
                        <a:pt x="339185" y="16374"/>
                      </a:cubicBezTo>
                      <a:close/>
                      <a:moveTo>
                        <a:pt x="280578" y="16374"/>
                      </a:moveTo>
                      <a:cubicBezTo>
                        <a:pt x="288008" y="16374"/>
                        <a:pt x="294037" y="19546"/>
                        <a:pt x="298666" y="25889"/>
                      </a:cubicBezTo>
                      <a:lnTo>
                        <a:pt x="298666" y="17574"/>
                      </a:lnTo>
                      <a:lnTo>
                        <a:pt x="304410" y="17574"/>
                      </a:lnTo>
                      <a:lnTo>
                        <a:pt x="304410" y="63094"/>
                      </a:lnTo>
                      <a:lnTo>
                        <a:pt x="298666" y="63094"/>
                      </a:lnTo>
                      <a:lnTo>
                        <a:pt x="298666" y="55293"/>
                      </a:lnTo>
                      <a:cubicBezTo>
                        <a:pt x="293465" y="61522"/>
                        <a:pt x="287379" y="64637"/>
                        <a:pt x="280407" y="64637"/>
                      </a:cubicBezTo>
                      <a:cubicBezTo>
                        <a:pt x="274006" y="64637"/>
                        <a:pt x="268505" y="62251"/>
                        <a:pt x="263905" y="57479"/>
                      </a:cubicBezTo>
                      <a:cubicBezTo>
                        <a:pt x="259304" y="52707"/>
                        <a:pt x="257004" y="47006"/>
                        <a:pt x="257004" y="40377"/>
                      </a:cubicBezTo>
                      <a:cubicBezTo>
                        <a:pt x="257004" y="33805"/>
                        <a:pt x="259318" y="28161"/>
                        <a:pt x="263948" y="23446"/>
                      </a:cubicBezTo>
                      <a:cubicBezTo>
                        <a:pt x="268577" y="18731"/>
                        <a:pt x="274120" y="16374"/>
                        <a:pt x="280578" y="16374"/>
                      </a:cubicBezTo>
                      <a:close/>
                      <a:moveTo>
                        <a:pt x="225914" y="16374"/>
                      </a:moveTo>
                      <a:cubicBezTo>
                        <a:pt x="232315" y="16374"/>
                        <a:pt x="237830" y="18731"/>
                        <a:pt x="242459" y="23446"/>
                      </a:cubicBezTo>
                      <a:cubicBezTo>
                        <a:pt x="247088" y="28161"/>
                        <a:pt x="249403" y="33805"/>
                        <a:pt x="249403" y="40377"/>
                      </a:cubicBezTo>
                      <a:cubicBezTo>
                        <a:pt x="249403" y="47063"/>
                        <a:pt x="247117" y="52778"/>
                        <a:pt x="242545" y="57522"/>
                      </a:cubicBezTo>
                      <a:cubicBezTo>
                        <a:pt x="237973" y="62265"/>
                        <a:pt x="232486" y="64637"/>
                        <a:pt x="226086" y="64637"/>
                      </a:cubicBezTo>
                      <a:cubicBezTo>
                        <a:pt x="219113" y="64637"/>
                        <a:pt x="213027" y="61522"/>
                        <a:pt x="207826" y="55293"/>
                      </a:cubicBezTo>
                      <a:lnTo>
                        <a:pt x="207826" y="79725"/>
                      </a:lnTo>
                      <a:lnTo>
                        <a:pt x="201997" y="79725"/>
                      </a:lnTo>
                      <a:lnTo>
                        <a:pt x="201997" y="17574"/>
                      </a:lnTo>
                      <a:lnTo>
                        <a:pt x="207826" y="17574"/>
                      </a:lnTo>
                      <a:lnTo>
                        <a:pt x="207826" y="25889"/>
                      </a:lnTo>
                      <a:cubicBezTo>
                        <a:pt x="212455" y="19546"/>
                        <a:pt x="218485" y="16374"/>
                        <a:pt x="225914" y="16374"/>
                      </a:cubicBezTo>
                      <a:close/>
                      <a:moveTo>
                        <a:pt x="147142" y="16374"/>
                      </a:moveTo>
                      <a:cubicBezTo>
                        <a:pt x="150514" y="16374"/>
                        <a:pt x="153529" y="17331"/>
                        <a:pt x="156186" y="19246"/>
                      </a:cubicBezTo>
                      <a:cubicBezTo>
                        <a:pt x="158844" y="21160"/>
                        <a:pt x="160630" y="23861"/>
                        <a:pt x="161544" y="27347"/>
                      </a:cubicBezTo>
                      <a:cubicBezTo>
                        <a:pt x="163430" y="23803"/>
                        <a:pt x="165830" y="21089"/>
                        <a:pt x="168745" y="19203"/>
                      </a:cubicBezTo>
                      <a:cubicBezTo>
                        <a:pt x="171660" y="17317"/>
                        <a:pt x="174832" y="16374"/>
                        <a:pt x="178261" y="16374"/>
                      </a:cubicBezTo>
                      <a:cubicBezTo>
                        <a:pt x="182433" y="16374"/>
                        <a:pt x="186062" y="17846"/>
                        <a:pt x="189148" y="20789"/>
                      </a:cubicBezTo>
                      <a:cubicBezTo>
                        <a:pt x="192234" y="23732"/>
                        <a:pt x="193777" y="29547"/>
                        <a:pt x="193777" y="38234"/>
                      </a:cubicBezTo>
                      <a:lnTo>
                        <a:pt x="193777" y="63094"/>
                      </a:lnTo>
                      <a:lnTo>
                        <a:pt x="187776" y="63094"/>
                      </a:lnTo>
                      <a:lnTo>
                        <a:pt x="187776" y="38234"/>
                      </a:lnTo>
                      <a:cubicBezTo>
                        <a:pt x="187776" y="34062"/>
                        <a:pt x="187519" y="30990"/>
                        <a:pt x="187005" y="29018"/>
                      </a:cubicBezTo>
                      <a:cubicBezTo>
                        <a:pt x="186490" y="27047"/>
                        <a:pt x="185376" y="25389"/>
                        <a:pt x="183661" y="24046"/>
                      </a:cubicBezTo>
                      <a:cubicBezTo>
                        <a:pt x="181947" y="22703"/>
                        <a:pt x="179775" y="22032"/>
                        <a:pt x="177146" y="22032"/>
                      </a:cubicBezTo>
                      <a:cubicBezTo>
                        <a:pt x="174117" y="22032"/>
                        <a:pt x="171374" y="22975"/>
                        <a:pt x="168917" y="24861"/>
                      </a:cubicBezTo>
                      <a:cubicBezTo>
                        <a:pt x="166459" y="26747"/>
                        <a:pt x="164773" y="29147"/>
                        <a:pt x="163859" y="32062"/>
                      </a:cubicBezTo>
                      <a:cubicBezTo>
                        <a:pt x="162944" y="34976"/>
                        <a:pt x="162487" y="39377"/>
                        <a:pt x="162487" y="45263"/>
                      </a:cubicBezTo>
                      <a:lnTo>
                        <a:pt x="162487" y="63094"/>
                      </a:lnTo>
                      <a:lnTo>
                        <a:pt x="156744" y="63094"/>
                      </a:lnTo>
                      <a:lnTo>
                        <a:pt x="156744" y="39777"/>
                      </a:lnTo>
                      <a:cubicBezTo>
                        <a:pt x="156744" y="34919"/>
                        <a:pt x="156486" y="31447"/>
                        <a:pt x="155972" y="29361"/>
                      </a:cubicBezTo>
                      <a:cubicBezTo>
                        <a:pt x="155458" y="27275"/>
                        <a:pt x="154315" y="25532"/>
                        <a:pt x="152543" y="24132"/>
                      </a:cubicBezTo>
                      <a:cubicBezTo>
                        <a:pt x="150771" y="22732"/>
                        <a:pt x="148600" y="22032"/>
                        <a:pt x="146028" y="22032"/>
                      </a:cubicBezTo>
                      <a:cubicBezTo>
                        <a:pt x="143456" y="22032"/>
                        <a:pt x="141042" y="22789"/>
                        <a:pt x="138784" y="24303"/>
                      </a:cubicBezTo>
                      <a:cubicBezTo>
                        <a:pt x="136527" y="25818"/>
                        <a:pt x="134755" y="27890"/>
                        <a:pt x="133469" y="30519"/>
                      </a:cubicBezTo>
                      <a:cubicBezTo>
                        <a:pt x="132183" y="33147"/>
                        <a:pt x="131540" y="37577"/>
                        <a:pt x="131540" y="43806"/>
                      </a:cubicBezTo>
                      <a:lnTo>
                        <a:pt x="131540" y="63094"/>
                      </a:lnTo>
                      <a:lnTo>
                        <a:pt x="125711" y="63094"/>
                      </a:lnTo>
                      <a:lnTo>
                        <a:pt x="125711" y="17574"/>
                      </a:lnTo>
                      <a:lnTo>
                        <a:pt x="131540" y="17574"/>
                      </a:lnTo>
                      <a:lnTo>
                        <a:pt x="131540" y="25461"/>
                      </a:lnTo>
                      <a:cubicBezTo>
                        <a:pt x="135598" y="19403"/>
                        <a:pt x="140799" y="16374"/>
                        <a:pt x="147142" y="16374"/>
                      </a:cubicBezTo>
                      <a:close/>
                      <a:moveTo>
                        <a:pt x="90164" y="16374"/>
                      </a:moveTo>
                      <a:cubicBezTo>
                        <a:pt x="96736" y="16374"/>
                        <a:pt x="102323" y="18746"/>
                        <a:pt x="106923" y="23489"/>
                      </a:cubicBezTo>
                      <a:cubicBezTo>
                        <a:pt x="111524" y="28233"/>
                        <a:pt x="113824" y="33948"/>
                        <a:pt x="113824" y="40634"/>
                      </a:cubicBezTo>
                      <a:cubicBezTo>
                        <a:pt x="113824" y="47206"/>
                        <a:pt x="111552" y="52850"/>
                        <a:pt x="107009" y="57565"/>
                      </a:cubicBezTo>
                      <a:cubicBezTo>
                        <a:pt x="102465" y="62280"/>
                        <a:pt x="96850" y="64637"/>
                        <a:pt x="90164" y="64637"/>
                      </a:cubicBezTo>
                      <a:cubicBezTo>
                        <a:pt x="83477" y="64637"/>
                        <a:pt x="77848" y="62280"/>
                        <a:pt x="73276" y="57565"/>
                      </a:cubicBezTo>
                      <a:cubicBezTo>
                        <a:pt x="68704" y="52850"/>
                        <a:pt x="66418" y="47206"/>
                        <a:pt x="66418" y="40634"/>
                      </a:cubicBezTo>
                      <a:cubicBezTo>
                        <a:pt x="66418" y="33948"/>
                        <a:pt x="68718" y="28233"/>
                        <a:pt x="73319" y="23489"/>
                      </a:cubicBezTo>
                      <a:cubicBezTo>
                        <a:pt x="77919" y="18746"/>
                        <a:pt x="83534" y="16374"/>
                        <a:pt x="90164" y="16374"/>
                      </a:cubicBezTo>
                      <a:close/>
                      <a:moveTo>
                        <a:pt x="582054" y="0"/>
                      </a:moveTo>
                      <a:lnTo>
                        <a:pt x="587969" y="0"/>
                      </a:lnTo>
                      <a:lnTo>
                        <a:pt x="587969" y="35919"/>
                      </a:lnTo>
                      <a:lnTo>
                        <a:pt x="608972" y="17574"/>
                      </a:lnTo>
                      <a:lnTo>
                        <a:pt x="617630" y="17574"/>
                      </a:lnTo>
                      <a:lnTo>
                        <a:pt x="592598" y="39262"/>
                      </a:lnTo>
                      <a:lnTo>
                        <a:pt x="619087" y="63094"/>
                      </a:lnTo>
                      <a:lnTo>
                        <a:pt x="610772" y="63094"/>
                      </a:lnTo>
                      <a:lnTo>
                        <a:pt x="587969" y="42606"/>
                      </a:lnTo>
                      <a:lnTo>
                        <a:pt x="587969" y="63094"/>
                      </a:lnTo>
                      <a:lnTo>
                        <a:pt x="582054" y="63094"/>
                      </a:lnTo>
                      <a:close/>
                      <a:moveTo>
                        <a:pt x="508769" y="0"/>
                      </a:moveTo>
                      <a:cubicBezTo>
                        <a:pt x="510140" y="0"/>
                        <a:pt x="511297" y="472"/>
                        <a:pt x="512240" y="1415"/>
                      </a:cubicBezTo>
                      <a:cubicBezTo>
                        <a:pt x="513183" y="2358"/>
                        <a:pt x="513655" y="3515"/>
                        <a:pt x="513655" y="4887"/>
                      </a:cubicBezTo>
                      <a:cubicBezTo>
                        <a:pt x="513655" y="6201"/>
                        <a:pt x="513183" y="7330"/>
                        <a:pt x="512240" y="8273"/>
                      </a:cubicBezTo>
                      <a:cubicBezTo>
                        <a:pt x="511297" y="9216"/>
                        <a:pt x="510140" y="9687"/>
                        <a:pt x="508769" y="9687"/>
                      </a:cubicBezTo>
                      <a:cubicBezTo>
                        <a:pt x="507454" y="9687"/>
                        <a:pt x="506325" y="9202"/>
                        <a:pt x="505382" y="8230"/>
                      </a:cubicBezTo>
                      <a:cubicBezTo>
                        <a:pt x="504439" y="7258"/>
                        <a:pt x="503968" y="6144"/>
                        <a:pt x="503968" y="4887"/>
                      </a:cubicBezTo>
                      <a:cubicBezTo>
                        <a:pt x="503968" y="3572"/>
                        <a:pt x="504439" y="2429"/>
                        <a:pt x="505382" y="1458"/>
                      </a:cubicBezTo>
                      <a:cubicBezTo>
                        <a:pt x="506325" y="486"/>
                        <a:pt x="507454" y="0"/>
                        <a:pt x="508769" y="0"/>
                      </a:cubicBezTo>
                      <a:close/>
                      <a:moveTo>
                        <a:pt x="33262" y="0"/>
                      </a:moveTo>
                      <a:cubicBezTo>
                        <a:pt x="38862" y="0"/>
                        <a:pt x="44006" y="1115"/>
                        <a:pt x="48692" y="3344"/>
                      </a:cubicBezTo>
                      <a:cubicBezTo>
                        <a:pt x="53378" y="5573"/>
                        <a:pt x="57207" y="8773"/>
                        <a:pt x="60179" y="12945"/>
                      </a:cubicBezTo>
                      <a:lnTo>
                        <a:pt x="55379" y="16631"/>
                      </a:lnTo>
                      <a:cubicBezTo>
                        <a:pt x="49664" y="9544"/>
                        <a:pt x="42320" y="6001"/>
                        <a:pt x="33347" y="6001"/>
                      </a:cubicBezTo>
                      <a:cubicBezTo>
                        <a:pt x="26032" y="6001"/>
                        <a:pt x="19731" y="8573"/>
                        <a:pt x="14445" y="13716"/>
                      </a:cubicBezTo>
                      <a:cubicBezTo>
                        <a:pt x="9159" y="18860"/>
                        <a:pt x="6515" y="25118"/>
                        <a:pt x="6515" y="32490"/>
                      </a:cubicBezTo>
                      <a:cubicBezTo>
                        <a:pt x="6515" y="40034"/>
                        <a:pt x="9101" y="46306"/>
                        <a:pt x="14273" y="51307"/>
                      </a:cubicBezTo>
                      <a:cubicBezTo>
                        <a:pt x="19446" y="56307"/>
                        <a:pt x="25918" y="58808"/>
                        <a:pt x="33690" y="58808"/>
                      </a:cubicBezTo>
                      <a:cubicBezTo>
                        <a:pt x="42377" y="58808"/>
                        <a:pt x="49606" y="55436"/>
                        <a:pt x="55379" y="48692"/>
                      </a:cubicBezTo>
                      <a:lnTo>
                        <a:pt x="60179" y="52378"/>
                      </a:lnTo>
                      <a:cubicBezTo>
                        <a:pt x="57150" y="56379"/>
                        <a:pt x="53321" y="59422"/>
                        <a:pt x="48692" y="61508"/>
                      </a:cubicBezTo>
                      <a:cubicBezTo>
                        <a:pt x="44063" y="63594"/>
                        <a:pt x="38948" y="64637"/>
                        <a:pt x="33347" y="64637"/>
                      </a:cubicBezTo>
                      <a:cubicBezTo>
                        <a:pt x="23575" y="64637"/>
                        <a:pt x="15574" y="61551"/>
                        <a:pt x="9344" y="55379"/>
                      </a:cubicBezTo>
                      <a:cubicBezTo>
                        <a:pt x="3115" y="49207"/>
                        <a:pt x="0" y="41406"/>
                        <a:pt x="0" y="31976"/>
                      </a:cubicBezTo>
                      <a:cubicBezTo>
                        <a:pt x="0" y="26147"/>
                        <a:pt x="1443" y="20760"/>
                        <a:pt x="4329" y="15817"/>
                      </a:cubicBezTo>
                      <a:cubicBezTo>
                        <a:pt x="7215" y="10873"/>
                        <a:pt x="11216" y="7001"/>
                        <a:pt x="16331" y="4201"/>
                      </a:cubicBezTo>
                      <a:cubicBezTo>
                        <a:pt x="21446" y="1401"/>
                        <a:pt x="27089" y="0"/>
                        <a:pt x="332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6435" tIns="48218" rIns="96435" bIns="48218" numCol="1" spcCol="0" rtlCol="0" fromWordArt="0" anchor="t" anchorCtr="0" forceAA="0" compatLnSpc="1">
                  <a:noAutofit/>
                </a:bodyPr>
                <a:lstStyle/>
                <a:p>
                  <a:pPr algn="ctr"/>
                  <a:endParaRPr lang="zh-CN" altLang="en-US" sz="740">
                    <a:solidFill>
                      <a:schemeClr val="bg1">
                        <a:lumMod val="50000"/>
                      </a:schemeClr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</p:grp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15154" r="46640" b="10176"/>
          <a:stretch>
            <a:fillRect/>
          </a:stretch>
        </p:blipFill>
        <p:spPr>
          <a:xfrm>
            <a:off x="3904425" y="-18636"/>
            <a:ext cx="5964527" cy="66767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1" b="60952"/>
          <a:stretch>
            <a:fillRect/>
          </a:stretch>
        </p:blipFill>
        <p:spPr>
          <a:xfrm>
            <a:off x="7605707" y="-556922"/>
            <a:ext cx="5348902" cy="4012660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5923175" y="6504018"/>
            <a:ext cx="1344430" cy="3945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bg1"/>
                </a:solidFill>
              </a:rPr>
              <a:t>汇报</a:t>
            </a:r>
            <a:r>
              <a:rPr lang="zh-CN" altLang="en-US" sz="1200" smtClean="0">
                <a:solidFill>
                  <a:schemeClr val="bg1"/>
                </a:solidFill>
              </a:rPr>
              <a:t>人：</a:t>
            </a:r>
            <a:r>
              <a:rPr lang="en-US" altLang="zh-CN" sz="1200" smtClean="0">
                <a:solidFill>
                  <a:schemeClr val="bg1"/>
                </a:solidFill>
              </a:rPr>
              <a:t>XXXX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43" name="文本框 13"/>
          <p:cNvSpPr txBox="1">
            <a:spLocks noChangeArrowheads="1"/>
          </p:cNvSpPr>
          <p:nvPr/>
        </p:nvSpPr>
        <p:spPr bwMode="auto">
          <a:xfrm>
            <a:off x="2622988" y="5100609"/>
            <a:ext cx="79448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6000" b="1" smtClean="0">
                <a:latin typeface="+mj-ea"/>
                <a:ea typeface="+mj-ea"/>
                <a:cs typeface="Arial" panose="020b0604020202020204" pitchFamily="34" charset="0"/>
              </a:rPr>
              <a:t>非 常 感 谢 您 的 收 看</a:t>
            </a:r>
            <a:endParaRPr lang="zh-CN" altLang="en-US" sz="6000" b="1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4" name="文本框 66"/>
          <p:cNvSpPr txBox="1">
            <a:spLocks noChangeArrowheads="1"/>
          </p:cNvSpPr>
          <p:nvPr/>
        </p:nvSpPr>
        <p:spPr bwMode="auto">
          <a:xfrm>
            <a:off x="3904578" y="6000884"/>
            <a:ext cx="5307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简洁实用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框架完整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大气时尚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工作总结</a:t>
            </a:r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计划等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382199" y="3234643"/>
            <a:ext cx="472081" cy="519792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19" tIns="48209" rIns="96419" bIns="48209" anchor="ctr"/>
          <a:lstStyle/>
          <a:p>
            <a:pPr algn="ctr" fontAlgn="base">
              <a:defRPr/>
            </a:pPr>
            <a:endParaRPr lang="zh-CN" altLang="en-US" sz="140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47999" y="3237155"/>
            <a:ext cx="7402621" cy="5197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353" tIns="0" rIns="142353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92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92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92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92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08130" y="2630732"/>
            <a:ext cx="7364955" cy="6127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92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92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92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40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92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92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973084" y="2626965"/>
            <a:ext cx="675477" cy="61646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19" tIns="48209" rIns="96419" bIns="48209" anchor="ctr"/>
          <a:lstStyle/>
          <a:p>
            <a:pPr algn="ctr" fontAlgn="base">
              <a:defRPr/>
            </a:pPr>
            <a:endParaRPr lang="zh-CN" altLang="en-US" sz="140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3074593" y="4005541"/>
            <a:ext cx="6612892" cy="1338400"/>
          </a:xfrm>
          <a:prstGeom prst="rect">
            <a:avLst/>
          </a:prstGeom>
          <a:noFill/>
          <a:ln w="25400">
            <a:noFill/>
          </a:ln>
        </p:spPr>
        <p:txBody>
          <a:bodyPr lIns="96419" tIns="48209" rIns="96419" bIns="48209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11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11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11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11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en-US" altLang="zh-CN" sz="111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en-US" altLang="zh-CN" sz="111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027" y="1027416"/>
            <a:ext cx="3013279" cy="1506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sh dir="r"/>
  </p:transition>
  <p:timing/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9728" y="-14733"/>
            <a:ext cx="12847999" cy="727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82177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64353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446530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928707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410883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893060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375237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857413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22" y="1703691"/>
            <a:ext cx="12857376" cy="13052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82177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64353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446530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928707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410883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893060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375237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857413" algn="l" defTabSz="964353" rtl="0" eaLnBrk="1" latinLnBrk="0" hangingPunct="1">
              <a:defRPr sz="1898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643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953" b="1" i="0" u="none" strike="noStrike" kern="1200" cap="none" spc="211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927" b="1" i="0" u="none" strike="noStrike" kern="1200" cap="none" spc="211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927" b="1" i="0" u="none" strike="noStrike" kern="1200" cap="none" spc="211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927" b="1" i="0" u="none" strike="noStrike" kern="1200" cap="none" spc="211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932" b="1" i="0" u="none" strike="noStrike" kern="1200" cap="none" spc="211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927" b="1" i="0" u="none" strike="noStrike" kern="1200" cap="none" spc="211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927" b="1" i="0" u="none" strike="noStrike" kern="1200" cap="none" spc="211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643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927" b="1" i="0" u="none" strike="noStrike" kern="1200" cap="none" spc="211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927" b="1" i="0" u="none" strike="noStrike" kern="1200" cap="none" spc="211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46988" y="3284828"/>
            <a:ext cx="6961426" cy="2072020"/>
          </a:xfrm>
          <a:prstGeom prst="rect">
            <a:avLst/>
          </a:prstGeom>
          <a:noFill/>
          <a:ln w="25400">
            <a:noFill/>
          </a:ln>
        </p:spPr>
        <p:txBody>
          <a:bodyPr wrap="none" lIns="96378" tIns="48187" rIns="96378" bIns="48187" anchor="ctr">
            <a:noAutofit/>
          </a:bodyPr>
          <a:lstStyle>
            <a:defPPr>
              <a:defRPr lang="zh-CN"/>
            </a:defPPr>
            <a:lvl1pPr marL="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17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435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653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70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088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306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23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741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531"/>
              </a:lnSpc>
            </a:pPr>
            <a:r>
              <a:rPr lang="en-US" altLang="zh-CN" sz="2953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531" b="1" spc="21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531"/>
              </a:lnSpc>
            </a:pPr>
            <a:endParaRPr lang="en-US" altLang="zh-CN" sz="2531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531"/>
              </a:lnSpc>
            </a:pPr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66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66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531"/>
              </a:lnSpc>
            </a:pPr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66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66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531"/>
              </a:lnSpc>
            </a:pPr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66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66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66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1851" y="102261"/>
            <a:ext cx="3012086" cy="15060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990001" y="5356849"/>
            <a:ext cx="8880757" cy="144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17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435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653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70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088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3060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237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7413" algn="l" defTabSz="964353" rtl="0" eaLnBrk="1" latinLnBrk="0" hangingPunct="1">
              <a:defRPr sz="18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66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66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66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66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66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66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55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49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76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76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4"/>
          <p:cNvSpPr/>
          <p:nvPr/>
        </p:nvSpPr>
        <p:spPr>
          <a:xfrm>
            <a:off x="441790" y="1182264"/>
            <a:ext cx="5950633" cy="306999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790" y="4318725"/>
            <a:ext cx="5950633" cy="1299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1166" y="1182264"/>
            <a:ext cx="5950633" cy="30699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4973" y="4318722"/>
            <a:ext cx="5956828" cy="1303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0"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8775" y="5804796"/>
            <a:ext cx="10801200" cy="620169"/>
          </a:xfrm>
          <a:prstGeom prst="rect">
            <a:avLst/>
          </a:prstGeom>
          <a:noFill/>
        </p:spPr>
        <p:txBody>
          <a:bodyPr wrap="square" rIns="166115" bIns="41528" numCol="1" spcCol="360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956767" y="4755237"/>
            <a:ext cx="4896544" cy="654187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956767" y="4491656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7043242" y="4755237"/>
            <a:ext cx="4896544" cy="654187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7043242" y="4491656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5" name="矩形 14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4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0485" name="Group 5"/>
          <p:cNvGrpSpPr/>
          <p:nvPr/>
        </p:nvGrpSpPr>
        <p:grpSpPr>
          <a:xfrm>
            <a:off x="2382217" y="2009070"/>
            <a:ext cx="732194" cy="732194"/>
            <a:chExt cx="520701" cy="520701"/>
          </a:xfrm>
        </p:grpSpPr>
        <p:sp>
          <p:nvSpPr>
            <p:cNvPr id="20486" name="AutoShape 6"/>
            <p:cNvSpPr/>
            <p:nvPr/>
          </p:nvSpPr>
          <p:spPr bwMode="auto">
            <a:xfrm>
              <a:off x="0" y="0"/>
              <a:ext cx="520701" cy="520701"/>
            </a:xfrm>
            <a:custGeom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87" name="AutoShape 7"/>
            <p:cNvSpPr/>
            <p:nvPr/>
          </p:nvSpPr>
          <p:spPr bwMode="auto">
            <a:xfrm>
              <a:off x="109537" y="125413"/>
              <a:ext cx="406401" cy="395288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605" y="2541"/>
                  </a:moveTo>
                  <a:cubicBezTo>
                    <a:pt x="13321" y="4495"/>
                    <a:pt x="13321" y="4495"/>
                    <a:pt x="13321" y="4495"/>
                  </a:cubicBezTo>
                  <a:cubicBezTo>
                    <a:pt x="12274" y="3225"/>
                    <a:pt x="12274" y="3225"/>
                    <a:pt x="12274" y="3225"/>
                  </a:cubicBezTo>
                  <a:cubicBezTo>
                    <a:pt x="10086" y="586"/>
                    <a:pt x="10086" y="586"/>
                    <a:pt x="10086" y="586"/>
                  </a:cubicBezTo>
                  <a:cubicBezTo>
                    <a:pt x="9896" y="781"/>
                    <a:pt x="9896" y="781"/>
                    <a:pt x="9896" y="781"/>
                  </a:cubicBezTo>
                  <a:cubicBezTo>
                    <a:pt x="9610" y="390"/>
                    <a:pt x="9610" y="390"/>
                    <a:pt x="9610" y="390"/>
                  </a:cubicBezTo>
                  <a:cubicBezTo>
                    <a:pt x="6470" y="0"/>
                    <a:pt x="6470" y="0"/>
                    <a:pt x="6470" y="0"/>
                  </a:cubicBezTo>
                  <a:cubicBezTo>
                    <a:pt x="4662" y="3029"/>
                    <a:pt x="4662" y="3029"/>
                    <a:pt x="4662" y="3029"/>
                  </a:cubicBezTo>
                  <a:cubicBezTo>
                    <a:pt x="0" y="5571"/>
                    <a:pt x="0" y="5571"/>
                    <a:pt x="0" y="5571"/>
                  </a:cubicBezTo>
                  <a:cubicBezTo>
                    <a:pt x="1998" y="8307"/>
                    <a:pt x="1998" y="8307"/>
                    <a:pt x="1998" y="8307"/>
                  </a:cubicBezTo>
                  <a:cubicBezTo>
                    <a:pt x="3520" y="10262"/>
                    <a:pt x="3520" y="10262"/>
                    <a:pt x="3520" y="10262"/>
                  </a:cubicBezTo>
                  <a:cubicBezTo>
                    <a:pt x="190" y="13292"/>
                    <a:pt x="190" y="13292"/>
                    <a:pt x="190" y="13292"/>
                  </a:cubicBezTo>
                  <a:cubicBezTo>
                    <a:pt x="7231" y="21502"/>
                    <a:pt x="7231" y="21502"/>
                    <a:pt x="7231" y="21502"/>
                  </a:cubicBezTo>
                  <a:cubicBezTo>
                    <a:pt x="7422" y="21600"/>
                    <a:pt x="7707" y="21600"/>
                    <a:pt x="7992" y="21600"/>
                  </a:cubicBezTo>
                  <a:cubicBezTo>
                    <a:pt x="14844" y="21600"/>
                    <a:pt x="20553" y="16419"/>
                    <a:pt x="21600" y="9676"/>
                  </a:cubicBezTo>
                  <a:lnTo>
                    <a:pt x="15605" y="254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88" name="AutoShape 8"/>
            <p:cNvSpPr/>
            <p:nvPr/>
          </p:nvSpPr>
          <p:spPr bwMode="auto">
            <a:xfrm>
              <a:off x="107950" y="117475"/>
              <a:ext cx="303213" cy="149225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63" y="21599"/>
                  </a:moveTo>
                  <a:cubicBezTo>
                    <a:pt x="15209" y="21599"/>
                    <a:pt x="19043" y="19518"/>
                    <a:pt x="21599" y="16134"/>
                  </a:cubicBezTo>
                  <a:cubicBezTo>
                    <a:pt x="21472" y="10149"/>
                    <a:pt x="21472" y="10149"/>
                    <a:pt x="21472" y="10149"/>
                  </a:cubicBezTo>
                  <a:cubicBezTo>
                    <a:pt x="21472" y="8327"/>
                    <a:pt x="20833" y="6766"/>
                    <a:pt x="19810" y="6766"/>
                  </a:cubicBezTo>
                  <a:cubicBezTo>
                    <a:pt x="14698" y="6766"/>
                    <a:pt x="14698" y="6766"/>
                    <a:pt x="14698" y="6766"/>
                  </a:cubicBezTo>
                  <a:cubicBezTo>
                    <a:pt x="14442" y="2862"/>
                    <a:pt x="12781" y="0"/>
                    <a:pt x="10863" y="0"/>
                  </a:cubicBezTo>
                  <a:cubicBezTo>
                    <a:pt x="8818" y="0"/>
                    <a:pt x="7157" y="2862"/>
                    <a:pt x="6901" y="7026"/>
                  </a:cubicBezTo>
                  <a:cubicBezTo>
                    <a:pt x="1661" y="7026"/>
                    <a:pt x="1661" y="7026"/>
                    <a:pt x="1661" y="7026"/>
                  </a:cubicBezTo>
                  <a:cubicBezTo>
                    <a:pt x="766" y="7026"/>
                    <a:pt x="0" y="8587"/>
                    <a:pt x="0" y="10409"/>
                  </a:cubicBezTo>
                  <a:cubicBezTo>
                    <a:pt x="127" y="15874"/>
                    <a:pt x="127" y="15874"/>
                    <a:pt x="127" y="15874"/>
                  </a:cubicBezTo>
                  <a:cubicBezTo>
                    <a:pt x="2556" y="19518"/>
                    <a:pt x="6518" y="21599"/>
                    <a:pt x="10863" y="21599"/>
                  </a:cubicBezTo>
                  <a:close/>
                  <a:moveTo>
                    <a:pt x="10863" y="20038"/>
                  </a:moveTo>
                  <a:cubicBezTo>
                    <a:pt x="10097" y="20038"/>
                    <a:pt x="9457" y="19257"/>
                    <a:pt x="9457" y="18737"/>
                  </a:cubicBezTo>
                  <a:cubicBezTo>
                    <a:pt x="9457" y="17956"/>
                    <a:pt x="10097" y="17436"/>
                    <a:pt x="10863" y="17436"/>
                  </a:cubicBezTo>
                  <a:cubicBezTo>
                    <a:pt x="11502" y="17436"/>
                    <a:pt x="12142" y="17956"/>
                    <a:pt x="12142" y="18737"/>
                  </a:cubicBezTo>
                  <a:cubicBezTo>
                    <a:pt x="12142" y="19257"/>
                    <a:pt x="11502" y="20038"/>
                    <a:pt x="10863" y="20038"/>
                  </a:cubicBezTo>
                  <a:close/>
                  <a:moveTo>
                    <a:pt x="10863" y="1821"/>
                  </a:moveTo>
                  <a:cubicBezTo>
                    <a:pt x="12397" y="1821"/>
                    <a:pt x="13803" y="3903"/>
                    <a:pt x="14314" y="6766"/>
                  </a:cubicBezTo>
                  <a:cubicBezTo>
                    <a:pt x="7285" y="7026"/>
                    <a:pt x="7285" y="7026"/>
                    <a:pt x="7285" y="7026"/>
                  </a:cubicBezTo>
                  <a:cubicBezTo>
                    <a:pt x="7668" y="3903"/>
                    <a:pt x="9074" y="1821"/>
                    <a:pt x="10863" y="182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89" name="AutoShape 9"/>
            <p:cNvSpPr/>
            <p:nvPr/>
          </p:nvSpPr>
          <p:spPr bwMode="auto">
            <a:xfrm>
              <a:off x="107950" y="238125"/>
              <a:ext cx="303213" cy="136525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72" y="0"/>
                  </a:moveTo>
                  <a:cubicBezTo>
                    <a:pt x="18915" y="3646"/>
                    <a:pt x="15081" y="5890"/>
                    <a:pt x="10736" y="5890"/>
                  </a:cubicBezTo>
                  <a:cubicBezTo>
                    <a:pt x="6518" y="5890"/>
                    <a:pt x="2684" y="3646"/>
                    <a:pt x="0" y="0"/>
                  </a:cubicBezTo>
                  <a:cubicBezTo>
                    <a:pt x="127" y="17953"/>
                    <a:pt x="127" y="17953"/>
                    <a:pt x="127" y="17953"/>
                  </a:cubicBezTo>
                  <a:cubicBezTo>
                    <a:pt x="127" y="20197"/>
                    <a:pt x="894" y="21599"/>
                    <a:pt x="1789" y="21599"/>
                  </a:cubicBezTo>
                  <a:cubicBezTo>
                    <a:pt x="19938" y="21319"/>
                    <a:pt x="19938" y="21319"/>
                    <a:pt x="19938" y="21319"/>
                  </a:cubicBezTo>
                  <a:cubicBezTo>
                    <a:pt x="20833" y="21319"/>
                    <a:pt x="21599" y="19636"/>
                    <a:pt x="21599" y="17672"/>
                  </a:cubicBezTo>
                  <a:lnTo>
                    <a:pt x="21472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</p:grpSp>
      <p:grpSp>
        <p:nvGrpSpPr>
          <p:cNvPr id="20490" name="Group 10"/>
          <p:cNvGrpSpPr/>
          <p:nvPr/>
        </p:nvGrpSpPr>
        <p:grpSpPr>
          <a:xfrm>
            <a:off x="2366590" y="4259227"/>
            <a:ext cx="734427" cy="732194"/>
            <a:chOff x="-1" y="0"/>
            <a:chExt cx="522289" cy="520701"/>
          </a:xfrm>
        </p:grpSpPr>
        <p:sp>
          <p:nvSpPr>
            <p:cNvPr id="2" name="AutoShape 11"/>
            <p:cNvSpPr/>
            <p:nvPr/>
          </p:nvSpPr>
          <p:spPr bwMode="auto">
            <a:xfrm>
              <a:off x="-1" y="0"/>
              <a:ext cx="520701" cy="520701"/>
            </a:xfrm>
            <a:custGeom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92" name="AutoShape 12"/>
            <p:cNvSpPr/>
            <p:nvPr/>
          </p:nvSpPr>
          <p:spPr bwMode="auto">
            <a:xfrm>
              <a:off x="63499" y="187325"/>
              <a:ext cx="458789" cy="320676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7119"/>
                  </a:moveTo>
                  <a:cubicBezTo>
                    <a:pt x="18140" y="1930"/>
                    <a:pt x="18140" y="1930"/>
                    <a:pt x="18140" y="1930"/>
                  </a:cubicBezTo>
                  <a:cubicBezTo>
                    <a:pt x="9787" y="0"/>
                    <a:pt x="9787" y="0"/>
                    <a:pt x="9787" y="0"/>
                  </a:cubicBezTo>
                  <a:cubicBezTo>
                    <a:pt x="3037" y="724"/>
                    <a:pt x="3037" y="724"/>
                    <a:pt x="3037" y="724"/>
                  </a:cubicBezTo>
                  <a:cubicBezTo>
                    <a:pt x="0" y="1930"/>
                    <a:pt x="0" y="1930"/>
                    <a:pt x="0" y="1930"/>
                  </a:cubicBezTo>
                  <a:cubicBezTo>
                    <a:pt x="5062" y="9653"/>
                    <a:pt x="5062" y="9653"/>
                    <a:pt x="5062" y="9653"/>
                  </a:cubicBezTo>
                  <a:cubicBezTo>
                    <a:pt x="12824" y="21600"/>
                    <a:pt x="12824" y="21600"/>
                    <a:pt x="12824" y="21600"/>
                  </a:cubicBezTo>
                  <a:cubicBezTo>
                    <a:pt x="17465" y="19789"/>
                    <a:pt x="21009" y="14118"/>
                    <a:pt x="21599" y="711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93" name="AutoShape 13"/>
            <p:cNvSpPr/>
            <p:nvPr/>
          </p:nvSpPr>
          <p:spPr bwMode="auto">
            <a:xfrm>
              <a:off x="163512" y="258763"/>
              <a:ext cx="187325" cy="96837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423" y="8799"/>
                  </a:moveTo>
                  <a:cubicBezTo>
                    <a:pt x="11215" y="8399"/>
                    <a:pt x="11215" y="8399"/>
                    <a:pt x="11215" y="83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400"/>
                    <a:pt x="0" y="12400"/>
                    <a:pt x="0" y="12400"/>
                  </a:cubicBezTo>
                  <a:cubicBezTo>
                    <a:pt x="0" y="17599"/>
                    <a:pt x="4776" y="21599"/>
                    <a:pt x="10800" y="21599"/>
                  </a:cubicBezTo>
                  <a:cubicBezTo>
                    <a:pt x="16823" y="21599"/>
                    <a:pt x="21599" y="17599"/>
                    <a:pt x="21599" y="12400"/>
                  </a:cubicBezTo>
                  <a:cubicBezTo>
                    <a:pt x="21599" y="800"/>
                    <a:pt x="21599" y="800"/>
                    <a:pt x="21599" y="800"/>
                  </a:cubicBezTo>
                  <a:lnTo>
                    <a:pt x="11423" y="8799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94" name="AutoShape 14"/>
            <p:cNvSpPr/>
            <p:nvPr/>
          </p:nvSpPr>
          <p:spPr bwMode="auto">
            <a:xfrm>
              <a:off x="63499" y="131763"/>
              <a:ext cx="403226" cy="212725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236"/>
                  </a:moveTo>
                  <a:cubicBezTo>
                    <a:pt x="20735" y="16699"/>
                    <a:pt x="20735" y="16699"/>
                    <a:pt x="20735" y="16699"/>
                  </a:cubicBezTo>
                  <a:cubicBezTo>
                    <a:pt x="20735" y="16517"/>
                    <a:pt x="20735" y="16154"/>
                    <a:pt x="20735" y="15973"/>
                  </a:cubicBezTo>
                  <a:cubicBezTo>
                    <a:pt x="20735" y="8712"/>
                    <a:pt x="20735" y="8712"/>
                    <a:pt x="20735" y="8712"/>
                  </a:cubicBezTo>
                  <a:cubicBezTo>
                    <a:pt x="20735" y="8712"/>
                    <a:pt x="20735" y="8712"/>
                    <a:pt x="20735" y="8712"/>
                  </a:cubicBezTo>
                  <a:cubicBezTo>
                    <a:pt x="20735" y="8712"/>
                    <a:pt x="20735" y="8712"/>
                    <a:pt x="20735" y="8712"/>
                  </a:cubicBezTo>
                  <a:cubicBezTo>
                    <a:pt x="20735" y="8531"/>
                    <a:pt x="20735" y="8531"/>
                    <a:pt x="20735" y="8531"/>
                  </a:cubicBezTo>
                  <a:cubicBezTo>
                    <a:pt x="20639" y="8531"/>
                    <a:pt x="20639" y="8531"/>
                    <a:pt x="20639" y="8531"/>
                  </a:cubicBezTo>
                  <a:cubicBezTo>
                    <a:pt x="10367" y="0"/>
                    <a:pt x="10367" y="0"/>
                    <a:pt x="10367" y="0"/>
                  </a:cubicBezTo>
                  <a:cubicBezTo>
                    <a:pt x="0" y="8531"/>
                    <a:pt x="0" y="8531"/>
                    <a:pt x="0" y="8531"/>
                  </a:cubicBezTo>
                  <a:cubicBezTo>
                    <a:pt x="10655" y="16336"/>
                    <a:pt x="10655" y="16336"/>
                    <a:pt x="10655" y="16336"/>
                  </a:cubicBezTo>
                  <a:cubicBezTo>
                    <a:pt x="20063" y="9075"/>
                    <a:pt x="20063" y="9075"/>
                    <a:pt x="20063" y="9075"/>
                  </a:cubicBezTo>
                  <a:cubicBezTo>
                    <a:pt x="20063" y="16699"/>
                    <a:pt x="20063" y="16699"/>
                    <a:pt x="20063" y="16699"/>
                  </a:cubicBezTo>
                  <a:cubicBezTo>
                    <a:pt x="19295" y="21236"/>
                    <a:pt x="19295" y="21236"/>
                    <a:pt x="19295" y="21236"/>
                  </a:cubicBezTo>
                  <a:cubicBezTo>
                    <a:pt x="19871" y="21600"/>
                    <a:pt x="19871" y="21600"/>
                    <a:pt x="19871" y="21600"/>
                  </a:cubicBezTo>
                  <a:cubicBezTo>
                    <a:pt x="20159" y="20329"/>
                    <a:pt x="20159" y="20329"/>
                    <a:pt x="20159" y="20329"/>
                  </a:cubicBezTo>
                  <a:cubicBezTo>
                    <a:pt x="20159" y="21600"/>
                    <a:pt x="20159" y="21600"/>
                    <a:pt x="20159" y="21600"/>
                  </a:cubicBezTo>
                  <a:cubicBezTo>
                    <a:pt x="20735" y="21600"/>
                    <a:pt x="20735" y="21600"/>
                    <a:pt x="20735" y="21600"/>
                  </a:cubicBezTo>
                  <a:cubicBezTo>
                    <a:pt x="20735" y="20329"/>
                    <a:pt x="20735" y="20329"/>
                    <a:pt x="20735" y="20329"/>
                  </a:cubicBezTo>
                  <a:cubicBezTo>
                    <a:pt x="21023" y="21600"/>
                    <a:pt x="21023" y="21600"/>
                    <a:pt x="21023" y="21600"/>
                  </a:cubicBezTo>
                  <a:lnTo>
                    <a:pt x="21599" y="21236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</p:grpSp>
      <p:grpSp>
        <p:nvGrpSpPr>
          <p:cNvPr id="20495" name="Group 15"/>
          <p:cNvGrpSpPr/>
          <p:nvPr/>
        </p:nvGrpSpPr>
        <p:grpSpPr>
          <a:xfrm>
            <a:off x="9429585" y="2009070"/>
            <a:ext cx="732194" cy="732194"/>
            <a:chExt cx="520701" cy="520701"/>
          </a:xfrm>
        </p:grpSpPr>
        <p:sp>
          <p:nvSpPr>
            <p:cNvPr id="20496" name="AutoShape 16"/>
            <p:cNvSpPr/>
            <p:nvPr/>
          </p:nvSpPr>
          <p:spPr bwMode="auto">
            <a:xfrm>
              <a:off x="0" y="0"/>
              <a:ext cx="520701" cy="520701"/>
            </a:xfrm>
            <a:custGeom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97" name="AutoShape 17"/>
            <p:cNvSpPr/>
            <p:nvPr/>
          </p:nvSpPr>
          <p:spPr bwMode="auto">
            <a:xfrm>
              <a:off x="144463" y="95250"/>
              <a:ext cx="333376" cy="425451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15610"/>
                  </a:moveTo>
                  <a:cubicBezTo>
                    <a:pt x="3367" y="0"/>
                    <a:pt x="3367" y="0"/>
                    <a:pt x="3367" y="0"/>
                  </a:cubicBezTo>
                  <a:cubicBezTo>
                    <a:pt x="1393" y="1361"/>
                    <a:pt x="1393" y="1361"/>
                    <a:pt x="1393" y="1361"/>
                  </a:cubicBezTo>
                  <a:cubicBezTo>
                    <a:pt x="3251" y="3357"/>
                    <a:pt x="3251" y="3357"/>
                    <a:pt x="3251" y="3357"/>
                  </a:cubicBezTo>
                  <a:cubicBezTo>
                    <a:pt x="0" y="7986"/>
                    <a:pt x="0" y="7986"/>
                    <a:pt x="0" y="7986"/>
                  </a:cubicBezTo>
                  <a:cubicBezTo>
                    <a:pt x="2090" y="9983"/>
                    <a:pt x="2090" y="9983"/>
                    <a:pt x="2090" y="9983"/>
                  </a:cubicBezTo>
                  <a:cubicBezTo>
                    <a:pt x="1161" y="10618"/>
                    <a:pt x="1161" y="10618"/>
                    <a:pt x="1161" y="10618"/>
                  </a:cubicBezTo>
                  <a:cubicBezTo>
                    <a:pt x="7200" y="15882"/>
                    <a:pt x="7200" y="15882"/>
                    <a:pt x="7200" y="15882"/>
                  </a:cubicBezTo>
                  <a:cubicBezTo>
                    <a:pt x="3832" y="17243"/>
                    <a:pt x="3832" y="17243"/>
                    <a:pt x="3832" y="17243"/>
                  </a:cubicBezTo>
                  <a:cubicBezTo>
                    <a:pt x="8709" y="21600"/>
                    <a:pt x="8709" y="21600"/>
                    <a:pt x="8709" y="21600"/>
                  </a:cubicBezTo>
                  <a:cubicBezTo>
                    <a:pt x="14051" y="21236"/>
                    <a:pt x="18812" y="18968"/>
                    <a:pt x="21599" y="1561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98" name="AutoShape 18"/>
            <p:cNvSpPr/>
            <p:nvPr/>
          </p:nvSpPr>
          <p:spPr bwMode="auto">
            <a:xfrm>
              <a:off x="165100" y="93663"/>
              <a:ext cx="36513" cy="28575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600"/>
                  </a:moveTo>
                  <a:lnTo>
                    <a:pt x="19721" y="0"/>
                  </a:lnTo>
                  <a:lnTo>
                    <a:pt x="0" y="18000"/>
                  </a:lnTo>
                  <a:lnTo>
                    <a:pt x="1878" y="21600"/>
                  </a:lnTo>
                  <a:lnTo>
                    <a:pt x="21600" y="360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499" name="AutoShape 19"/>
            <p:cNvSpPr/>
            <p:nvPr/>
          </p:nvSpPr>
          <p:spPr bwMode="auto">
            <a:xfrm>
              <a:off x="273051" y="258763"/>
              <a:ext cx="65088" cy="49212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7" y="21599"/>
                  </a:moveTo>
                  <a:lnTo>
                    <a:pt x="21599" y="3483"/>
                  </a:lnTo>
                  <a:lnTo>
                    <a:pt x="18965" y="0"/>
                  </a:lnTo>
                  <a:lnTo>
                    <a:pt x="0" y="18116"/>
                  </a:lnTo>
                  <a:lnTo>
                    <a:pt x="2107" y="21599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500" name="AutoShape 20"/>
            <p:cNvSpPr/>
            <p:nvPr/>
          </p:nvSpPr>
          <p:spPr bwMode="auto">
            <a:xfrm>
              <a:off x="144463" y="104775"/>
              <a:ext cx="231775" cy="338139"/>
            </a:xfrm>
            <a:custGeom>
              <a:gdLst>
                <a:gd name="T0" fmla="+- 0 11314 1028"/>
                <a:gd name="T1" fmla="*/ T0 w 20572"/>
                <a:gd name="T2" fmla="*/ 10800 h 21600"/>
                <a:gd name="T3" fmla="+- 0 11314 1028"/>
                <a:gd name="T4" fmla="*/ T3 w 20572"/>
                <a:gd name="T5" fmla="*/ 10800 h 21600"/>
                <a:gd name="T6" fmla="+- 0 11314 1028"/>
                <a:gd name="T7" fmla="*/ T6 w 20572"/>
                <a:gd name="T8" fmla="*/ 10800 h 21600"/>
                <a:gd name="T9" fmla="+- 0 11314 1028"/>
                <a:gd name="T10" fmla="*/ T9 w 20572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572" h="21600">
                  <a:moveTo>
                    <a:pt x="16892" y="18742"/>
                  </a:moveTo>
                  <a:cubicBezTo>
                    <a:pt x="13852" y="18742"/>
                    <a:pt x="13852" y="18742"/>
                    <a:pt x="13852" y="18742"/>
                  </a:cubicBezTo>
                  <a:cubicBezTo>
                    <a:pt x="13852" y="18171"/>
                    <a:pt x="13852" y="18171"/>
                    <a:pt x="13852" y="18171"/>
                  </a:cubicBezTo>
                  <a:cubicBezTo>
                    <a:pt x="13852" y="18057"/>
                    <a:pt x="14012" y="18057"/>
                    <a:pt x="14012" y="17942"/>
                  </a:cubicBezTo>
                  <a:cubicBezTo>
                    <a:pt x="14012" y="17257"/>
                    <a:pt x="13371" y="16685"/>
                    <a:pt x="12412" y="16457"/>
                  </a:cubicBezTo>
                  <a:cubicBezTo>
                    <a:pt x="12412" y="15885"/>
                    <a:pt x="12412" y="15885"/>
                    <a:pt x="12412" y="15885"/>
                  </a:cubicBezTo>
                  <a:cubicBezTo>
                    <a:pt x="12891" y="15771"/>
                    <a:pt x="13212" y="15657"/>
                    <a:pt x="13532" y="15542"/>
                  </a:cubicBezTo>
                  <a:cubicBezTo>
                    <a:pt x="13691" y="15542"/>
                    <a:pt x="13691" y="15542"/>
                    <a:pt x="13691" y="15542"/>
                  </a:cubicBezTo>
                  <a:cubicBezTo>
                    <a:pt x="20572" y="12228"/>
                    <a:pt x="20572" y="12228"/>
                    <a:pt x="20572" y="12228"/>
                  </a:cubicBezTo>
                  <a:cubicBezTo>
                    <a:pt x="19772" y="11428"/>
                    <a:pt x="19772" y="11428"/>
                    <a:pt x="19772" y="11428"/>
                  </a:cubicBezTo>
                  <a:cubicBezTo>
                    <a:pt x="12732" y="14742"/>
                    <a:pt x="12732" y="14742"/>
                    <a:pt x="12732" y="14742"/>
                  </a:cubicBezTo>
                  <a:cubicBezTo>
                    <a:pt x="12891" y="14742"/>
                    <a:pt x="12891" y="14742"/>
                    <a:pt x="12891" y="14742"/>
                  </a:cubicBezTo>
                  <a:cubicBezTo>
                    <a:pt x="8572" y="15199"/>
                    <a:pt x="4411" y="13942"/>
                    <a:pt x="2651" y="11314"/>
                  </a:cubicBezTo>
                  <a:cubicBezTo>
                    <a:pt x="1051" y="8914"/>
                    <a:pt x="2012" y="6057"/>
                    <a:pt x="4732" y="4000"/>
                  </a:cubicBezTo>
                  <a:cubicBezTo>
                    <a:pt x="12252" y="11885"/>
                    <a:pt x="12252" y="11885"/>
                    <a:pt x="12252" y="11885"/>
                  </a:cubicBezTo>
                  <a:cubicBezTo>
                    <a:pt x="15611" y="10171"/>
                    <a:pt x="15611" y="10171"/>
                    <a:pt x="15611" y="10171"/>
                  </a:cubicBezTo>
                  <a:cubicBezTo>
                    <a:pt x="6011" y="800"/>
                    <a:pt x="6011" y="800"/>
                    <a:pt x="6011" y="800"/>
                  </a:cubicBezTo>
                  <a:cubicBezTo>
                    <a:pt x="5532" y="1028"/>
                    <a:pt x="5532" y="1028"/>
                    <a:pt x="5532" y="1028"/>
                  </a:cubicBezTo>
                  <a:cubicBezTo>
                    <a:pt x="4411" y="0"/>
                    <a:pt x="4411" y="0"/>
                    <a:pt x="4411" y="0"/>
                  </a:cubicBezTo>
                  <a:cubicBezTo>
                    <a:pt x="2651" y="914"/>
                    <a:pt x="2651" y="914"/>
                    <a:pt x="2651" y="914"/>
                  </a:cubicBezTo>
                  <a:cubicBezTo>
                    <a:pt x="3612" y="1942"/>
                    <a:pt x="3612" y="1942"/>
                    <a:pt x="3612" y="1942"/>
                  </a:cubicBezTo>
                  <a:cubicBezTo>
                    <a:pt x="3132" y="2171"/>
                    <a:pt x="3132" y="2171"/>
                    <a:pt x="3132" y="2171"/>
                  </a:cubicBezTo>
                  <a:cubicBezTo>
                    <a:pt x="3771" y="2971"/>
                    <a:pt x="3771" y="2971"/>
                    <a:pt x="3771" y="2971"/>
                  </a:cubicBezTo>
                  <a:cubicBezTo>
                    <a:pt x="251" y="5257"/>
                    <a:pt x="-1028" y="8800"/>
                    <a:pt x="891" y="11885"/>
                  </a:cubicBezTo>
                  <a:cubicBezTo>
                    <a:pt x="2651" y="14514"/>
                    <a:pt x="7772" y="16114"/>
                    <a:pt x="11451" y="15885"/>
                  </a:cubicBezTo>
                  <a:cubicBezTo>
                    <a:pt x="11451" y="16457"/>
                    <a:pt x="11451" y="16457"/>
                    <a:pt x="11451" y="16457"/>
                  </a:cubicBezTo>
                  <a:cubicBezTo>
                    <a:pt x="10492" y="16685"/>
                    <a:pt x="9852" y="17257"/>
                    <a:pt x="9852" y="17942"/>
                  </a:cubicBezTo>
                  <a:cubicBezTo>
                    <a:pt x="9852" y="18742"/>
                    <a:pt x="9852" y="18742"/>
                    <a:pt x="9852" y="18742"/>
                  </a:cubicBezTo>
                  <a:cubicBezTo>
                    <a:pt x="6971" y="18742"/>
                    <a:pt x="6971" y="18742"/>
                    <a:pt x="6971" y="18742"/>
                  </a:cubicBezTo>
                  <a:cubicBezTo>
                    <a:pt x="5851" y="18742"/>
                    <a:pt x="5051" y="19428"/>
                    <a:pt x="5051" y="20228"/>
                  </a:cubicBezTo>
                  <a:cubicBezTo>
                    <a:pt x="5051" y="20914"/>
                    <a:pt x="5851" y="21599"/>
                    <a:pt x="6971" y="21599"/>
                  </a:cubicBezTo>
                  <a:cubicBezTo>
                    <a:pt x="16892" y="21599"/>
                    <a:pt x="16892" y="21599"/>
                    <a:pt x="16892" y="21599"/>
                  </a:cubicBezTo>
                  <a:cubicBezTo>
                    <a:pt x="18012" y="21599"/>
                    <a:pt x="18812" y="20914"/>
                    <a:pt x="18812" y="20228"/>
                  </a:cubicBezTo>
                  <a:cubicBezTo>
                    <a:pt x="18812" y="19428"/>
                    <a:pt x="18012" y="18742"/>
                    <a:pt x="16892" y="18742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</p:grpSp>
      <p:grpSp>
        <p:nvGrpSpPr>
          <p:cNvPr id="20501" name="Group 21"/>
          <p:cNvGrpSpPr/>
          <p:nvPr/>
        </p:nvGrpSpPr>
        <p:grpSpPr>
          <a:xfrm>
            <a:off x="9427354" y="4256995"/>
            <a:ext cx="747820" cy="747820"/>
            <a:chOff x="-1" y="-1"/>
            <a:chExt cx="530228" cy="530228"/>
          </a:xfrm>
        </p:grpSpPr>
        <p:sp>
          <p:nvSpPr>
            <p:cNvPr id="3" name="AutoShape 22"/>
            <p:cNvSpPr/>
            <p:nvPr/>
          </p:nvSpPr>
          <p:spPr bwMode="auto">
            <a:xfrm>
              <a:off x="-1" y="-1"/>
              <a:ext cx="530228" cy="530228"/>
            </a:xfrm>
            <a:custGeom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503" name="AutoShape 23"/>
            <p:cNvSpPr/>
            <p:nvPr/>
          </p:nvSpPr>
          <p:spPr bwMode="auto">
            <a:xfrm>
              <a:off x="147196" y="125037"/>
              <a:ext cx="379865" cy="405190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079"/>
                  </a:moveTo>
                  <a:cubicBezTo>
                    <a:pt x="12735" y="0"/>
                    <a:pt x="12735" y="0"/>
                    <a:pt x="12735" y="0"/>
                  </a:cubicBezTo>
                  <a:cubicBezTo>
                    <a:pt x="8049" y="286"/>
                    <a:pt x="8049" y="286"/>
                    <a:pt x="8049" y="286"/>
                  </a:cubicBezTo>
                  <a:cubicBezTo>
                    <a:pt x="203" y="286"/>
                    <a:pt x="203" y="286"/>
                    <a:pt x="203" y="286"/>
                  </a:cubicBezTo>
                  <a:cubicBezTo>
                    <a:pt x="407" y="8123"/>
                    <a:pt x="407" y="8123"/>
                    <a:pt x="407" y="8123"/>
                  </a:cubicBezTo>
                  <a:cubicBezTo>
                    <a:pt x="0" y="14623"/>
                    <a:pt x="0" y="14623"/>
                    <a:pt x="0" y="14623"/>
                  </a:cubicBezTo>
                  <a:cubicBezTo>
                    <a:pt x="6724" y="21599"/>
                    <a:pt x="6724" y="21599"/>
                    <a:pt x="6724" y="21599"/>
                  </a:cubicBezTo>
                  <a:cubicBezTo>
                    <a:pt x="14366" y="21504"/>
                    <a:pt x="20683" y="16056"/>
                    <a:pt x="21600" y="907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504" name="AutoShape 24"/>
            <p:cNvSpPr/>
            <p:nvPr/>
          </p:nvSpPr>
          <p:spPr bwMode="auto">
            <a:xfrm>
              <a:off x="147196" y="125037"/>
              <a:ext cx="234250" cy="281733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04" y="0"/>
                  </a:moveTo>
                  <a:cubicBezTo>
                    <a:pt x="1163" y="275"/>
                    <a:pt x="1163" y="275"/>
                    <a:pt x="1163" y="275"/>
                  </a:cubicBezTo>
                  <a:cubicBezTo>
                    <a:pt x="498" y="275"/>
                    <a:pt x="0" y="687"/>
                    <a:pt x="0" y="1238"/>
                  </a:cubicBezTo>
                  <a:cubicBezTo>
                    <a:pt x="166" y="20499"/>
                    <a:pt x="166" y="20499"/>
                    <a:pt x="166" y="20499"/>
                  </a:cubicBezTo>
                  <a:cubicBezTo>
                    <a:pt x="166" y="21049"/>
                    <a:pt x="830" y="21599"/>
                    <a:pt x="1495" y="21599"/>
                  </a:cubicBezTo>
                  <a:cubicBezTo>
                    <a:pt x="20270" y="21324"/>
                    <a:pt x="20270" y="21324"/>
                    <a:pt x="20270" y="21324"/>
                  </a:cubicBezTo>
                  <a:cubicBezTo>
                    <a:pt x="21101" y="21324"/>
                    <a:pt x="21600" y="20912"/>
                    <a:pt x="21600" y="20361"/>
                  </a:cubicBezTo>
                  <a:cubicBezTo>
                    <a:pt x="21267" y="1100"/>
                    <a:pt x="21267" y="1100"/>
                    <a:pt x="21267" y="1100"/>
                  </a:cubicBezTo>
                  <a:cubicBezTo>
                    <a:pt x="21267" y="550"/>
                    <a:pt x="20769" y="0"/>
                    <a:pt x="20104" y="0"/>
                  </a:cubicBezTo>
                  <a:close/>
                  <a:moveTo>
                    <a:pt x="4486" y="18298"/>
                  </a:moveTo>
                  <a:cubicBezTo>
                    <a:pt x="3655" y="18298"/>
                    <a:pt x="2990" y="17885"/>
                    <a:pt x="2990" y="17197"/>
                  </a:cubicBezTo>
                  <a:cubicBezTo>
                    <a:pt x="2990" y="16509"/>
                    <a:pt x="3655" y="16096"/>
                    <a:pt x="4319" y="16096"/>
                  </a:cubicBezTo>
                  <a:cubicBezTo>
                    <a:pt x="5150" y="16096"/>
                    <a:pt x="5815" y="16509"/>
                    <a:pt x="5815" y="17197"/>
                  </a:cubicBezTo>
                  <a:cubicBezTo>
                    <a:pt x="5815" y="17747"/>
                    <a:pt x="5150" y="18298"/>
                    <a:pt x="4486" y="18298"/>
                  </a:cubicBezTo>
                  <a:close/>
                  <a:moveTo>
                    <a:pt x="4319" y="14721"/>
                  </a:moveTo>
                  <a:cubicBezTo>
                    <a:pt x="3655" y="14721"/>
                    <a:pt x="2990" y="14308"/>
                    <a:pt x="2990" y="13620"/>
                  </a:cubicBezTo>
                  <a:cubicBezTo>
                    <a:pt x="2990" y="13070"/>
                    <a:pt x="3489" y="12519"/>
                    <a:pt x="4319" y="12519"/>
                  </a:cubicBezTo>
                  <a:cubicBezTo>
                    <a:pt x="5150" y="12519"/>
                    <a:pt x="5649" y="12932"/>
                    <a:pt x="5649" y="13620"/>
                  </a:cubicBezTo>
                  <a:cubicBezTo>
                    <a:pt x="5649" y="14308"/>
                    <a:pt x="5150" y="14721"/>
                    <a:pt x="4319" y="14721"/>
                  </a:cubicBezTo>
                  <a:close/>
                  <a:moveTo>
                    <a:pt x="4319" y="11281"/>
                  </a:moveTo>
                  <a:cubicBezTo>
                    <a:pt x="3489" y="11281"/>
                    <a:pt x="2990" y="10731"/>
                    <a:pt x="2990" y="10043"/>
                  </a:cubicBezTo>
                  <a:cubicBezTo>
                    <a:pt x="2824" y="9492"/>
                    <a:pt x="3489" y="8942"/>
                    <a:pt x="4319" y="8942"/>
                  </a:cubicBezTo>
                  <a:cubicBezTo>
                    <a:pt x="4984" y="8942"/>
                    <a:pt x="5649" y="9492"/>
                    <a:pt x="5649" y="10043"/>
                  </a:cubicBezTo>
                  <a:cubicBezTo>
                    <a:pt x="5649" y="10731"/>
                    <a:pt x="4984" y="11281"/>
                    <a:pt x="4319" y="11281"/>
                  </a:cubicBezTo>
                  <a:close/>
                  <a:moveTo>
                    <a:pt x="8640" y="18298"/>
                  </a:moveTo>
                  <a:cubicBezTo>
                    <a:pt x="7975" y="18298"/>
                    <a:pt x="7310" y="17747"/>
                    <a:pt x="7310" y="17197"/>
                  </a:cubicBezTo>
                  <a:cubicBezTo>
                    <a:pt x="7310" y="16509"/>
                    <a:pt x="7975" y="15959"/>
                    <a:pt x="8640" y="15959"/>
                  </a:cubicBezTo>
                  <a:cubicBezTo>
                    <a:pt x="9470" y="15959"/>
                    <a:pt x="9969" y="16509"/>
                    <a:pt x="9969" y="17197"/>
                  </a:cubicBezTo>
                  <a:cubicBezTo>
                    <a:pt x="10135" y="17747"/>
                    <a:pt x="9470" y="18298"/>
                    <a:pt x="8640" y="18298"/>
                  </a:cubicBezTo>
                  <a:close/>
                  <a:moveTo>
                    <a:pt x="8640" y="14721"/>
                  </a:moveTo>
                  <a:cubicBezTo>
                    <a:pt x="7809" y="14721"/>
                    <a:pt x="7310" y="14170"/>
                    <a:pt x="7310" y="13620"/>
                  </a:cubicBezTo>
                  <a:cubicBezTo>
                    <a:pt x="7310" y="12932"/>
                    <a:pt x="7809" y="12519"/>
                    <a:pt x="8640" y="12519"/>
                  </a:cubicBezTo>
                  <a:cubicBezTo>
                    <a:pt x="9304" y="12519"/>
                    <a:pt x="9969" y="12932"/>
                    <a:pt x="9969" y="13620"/>
                  </a:cubicBezTo>
                  <a:cubicBezTo>
                    <a:pt x="9969" y="14170"/>
                    <a:pt x="9470" y="14721"/>
                    <a:pt x="8640" y="14721"/>
                  </a:cubicBezTo>
                  <a:close/>
                  <a:moveTo>
                    <a:pt x="8640" y="11143"/>
                  </a:moveTo>
                  <a:cubicBezTo>
                    <a:pt x="7809" y="11143"/>
                    <a:pt x="7144" y="10731"/>
                    <a:pt x="7144" y="10043"/>
                  </a:cubicBezTo>
                  <a:cubicBezTo>
                    <a:pt x="7144" y="9492"/>
                    <a:pt x="7809" y="8942"/>
                    <a:pt x="8640" y="8942"/>
                  </a:cubicBezTo>
                  <a:cubicBezTo>
                    <a:pt x="9304" y="8942"/>
                    <a:pt x="9969" y="9355"/>
                    <a:pt x="9969" y="10043"/>
                  </a:cubicBezTo>
                  <a:cubicBezTo>
                    <a:pt x="9969" y="10593"/>
                    <a:pt x="9304" y="11143"/>
                    <a:pt x="8640" y="11143"/>
                  </a:cubicBezTo>
                  <a:close/>
                  <a:moveTo>
                    <a:pt x="12960" y="18298"/>
                  </a:moveTo>
                  <a:cubicBezTo>
                    <a:pt x="12295" y="18298"/>
                    <a:pt x="11630" y="17747"/>
                    <a:pt x="11630" y="17059"/>
                  </a:cubicBezTo>
                  <a:cubicBezTo>
                    <a:pt x="11630" y="16509"/>
                    <a:pt x="12129" y="15959"/>
                    <a:pt x="12960" y="15959"/>
                  </a:cubicBezTo>
                  <a:cubicBezTo>
                    <a:pt x="13790" y="15959"/>
                    <a:pt x="14289" y="16509"/>
                    <a:pt x="14289" y="17059"/>
                  </a:cubicBezTo>
                  <a:cubicBezTo>
                    <a:pt x="14289" y="17747"/>
                    <a:pt x="13790" y="18298"/>
                    <a:pt x="12960" y="18298"/>
                  </a:cubicBezTo>
                  <a:close/>
                  <a:moveTo>
                    <a:pt x="12960" y="14721"/>
                  </a:moveTo>
                  <a:cubicBezTo>
                    <a:pt x="12129" y="14721"/>
                    <a:pt x="11630" y="14170"/>
                    <a:pt x="11464" y="13620"/>
                  </a:cubicBezTo>
                  <a:cubicBezTo>
                    <a:pt x="11464" y="12932"/>
                    <a:pt x="12129" y="12382"/>
                    <a:pt x="12960" y="12382"/>
                  </a:cubicBezTo>
                  <a:cubicBezTo>
                    <a:pt x="13624" y="12382"/>
                    <a:pt x="14289" y="12932"/>
                    <a:pt x="14289" y="13482"/>
                  </a:cubicBezTo>
                  <a:cubicBezTo>
                    <a:pt x="14289" y="14170"/>
                    <a:pt x="13624" y="14721"/>
                    <a:pt x="12960" y="14721"/>
                  </a:cubicBezTo>
                  <a:close/>
                  <a:moveTo>
                    <a:pt x="12960" y="11143"/>
                  </a:moveTo>
                  <a:cubicBezTo>
                    <a:pt x="12129" y="11143"/>
                    <a:pt x="11464" y="10593"/>
                    <a:pt x="11464" y="10043"/>
                  </a:cubicBezTo>
                  <a:cubicBezTo>
                    <a:pt x="11464" y="9355"/>
                    <a:pt x="12129" y="8942"/>
                    <a:pt x="12793" y="8805"/>
                  </a:cubicBezTo>
                  <a:cubicBezTo>
                    <a:pt x="13624" y="8805"/>
                    <a:pt x="14289" y="9355"/>
                    <a:pt x="14289" y="10043"/>
                  </a:cubicBezTo>
                  <a:cubicBezTo>
                    <a:pt x="14289" y="10593"/>
                    <a:pt x="13624" y="11143"/>
                    <a:pt x="12960" y="11143"/>
                  </a:cubicBezTo>
                  <a:close/>
                  <a:moveTo>
                    <a:pt x="18775" y="17059"/>
                  </a:moveTo>
                  <a:cubicBezTo>
                    <a:pt x="18775" y="17747"/>
                    <a:pt x="18110" y="18298"/>
                    <a:pt x="17280" y="18298"/>
                  </a:cubicBezTo>
                  <a:cubicBezTo>
                    <a:pt x="16449" y="18298"/>
                    <a:pt x="15784" y="17747"/>
                    <a:pt x="15784" y="17059"/>
                  </a:cubicBezTo>
                  <a:cubicBezTo>
                    <a:pt x="15784" y="13620"/>
                    <a:pt x="15784" y="13620"/>
                    <a:pt x="15784" y="13620"/>
                  </a:cubicBezTo>
                  <a:cubicBezTo>
                    <a:pt x="15784" y="12932"/>
                    <a:pt x="16449" y="12382"/>
                    <a:pt x="17113" y="12382"/>
                  </a:cubicBezTo>
                  <a:cubicBezTo>
                    <a:pt x="17944" y="12382"/>
                    <a:pt x="18609" y="12932"/>
                    <a:pt x="18609" y="13620"/>
                  </a:cubicBezTo>
                  <a:lnTo>
                    <a:pt x="18775" y="17059"/>
                  </a:lnTo>
                  <a:close/>
                  <a:moveTo>
                    <a:pt x="15784" y="10043"/>
                  </a:moveTo>
                  <a:cubicBezTo>
                    <a:pt x="15784" y="9355"/>
                    <a:pt x="16449" y="8805"/>
                    <a:pt x="17113" y="8805"/>
                  </a:cubicBezTo>
                  <a:cubicBezTo>
                    <a:pt x="17944" y="8805"/>
                    <a:pt x="18609" y="9355"/>
                    <a:pt x="18609" y="9905"/>
                  </a:cubicBezTo>
                  <a:cubicBezTo>
                    <a:pt x="18609" y="10593"/>
                    <a:pt x="17944" y="11143"/>
                    <a:pt x="17113" y="11143"/>
                  </a:cubicBezTo>
                  <a:cubicBezTo>
                    <a:pt x="16449" y="11143"/>
                    <a:pt x="15784" y="10593"/>
                    <a:pt x="15784" y="10043"/>
                  </a:cubicBezTo>
                  <a:close/>
                  <a:moveTo>
                    <a:pt x="16615" y="6053"/>
                  </a:moveTo>
                  <a:cubicBezTo>
                    <a:pt x="4818" y="6191"/>
                    <a:pt x="4818" y="6191"/>
                    <a:pt x="4818" y="6191"/>
                  </a:cubicBezTo>
                  <a:cubicBezTo>
                    <a:pt x="3323" y="6191"/>
                    <a:pt x="2326" y="5228"/>
                    <a:pt x="2326" y="4127"/>
                  </a:cubicBezTo>
                  <a:cubicBezTo>
                    <a:pt x="2326" y="3026"/>
                    <a:pt x="3323" y="2201"/>
                    <a:pt x="4652" y="2201"/>
                  </a:cubicBezTo>
                  <a:cubicBezTo>
                    <a:pt x="16615" y="2063"/>
                    <a:pt x="16615" y="2063"/>
                    <a:pt x="16615" y="2063"/>
                  </a:cubicBezTo>
                  <a:cubicBezTo>
                    <a:pt x="17944" y="2063"/>
                    <a:pt x="19107" y="2889"/>
                    <a:pt x="19107" y="3989"/>
                  </a:cubicBezTo>
                  <a:cubicBezTo>
                    <a:pt x="19107" y="5090"/>
                    <a:pt x="17944" y="6053"/>
                    <a:pt x="16615" y="6053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</p:grpSp>
      <p:grpSp>
        <p:nvGrpSpPr>
          <p:cNvPr id="20505" name="Group 25"/>
          <p:cNvGrpSpPr/>
          <p:nvPr/>
        </p:nvGrpSpPr>
        <p:grpSpPr>
          <a:xfrm>
            <a:off x="4514063" y="1732264"/>
            <a:ext cx="3515872" cy="4562820"/>
            <a:chOff x="-1" y="0"/>
            <a:chExt cx="2500315" cy="3244407"/>
          </a:xfrm>
        </p:grpSpPr>
        <p:grpSp>
          <p:nvGrpSpPr>
            <p:cNvPr id="20502" name="Group 27"/>
            <p:cNvGrpSpPr/>
            <p:nvPr/>
          </p:nvGrpSpPr>
          <p:grpSpPr>
            <a:xfrm>
              <a:off x="-1" y="0"/>
              <a:ext cx="2500315" cy="3244407"/>
              <a:chOff x="-1" y="0"/>
              <a:chExt cx="2500315" cy="3244407"/>
            </a:xfrm>
          </p:grpSpPr>
          <p:sp>
            <p:nvSpPr>
              <p:cNvPr id="20508" name="AutoShape 28"/>
              <p:cNvSpPr/>
              <p:nvPr/>
            </p:nvSpPr>
            <p:spPr bwMode="auto">
              <a:xfrm>
                <a:off x="-1" y="0"/>
                <a:ext cx="2500315" cy="3244407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92" y="0"/>
                    </a:moveTo>
                    <a:cubicBezTo>
                      <a:pt x="1107" y="0"/>
                      <a:pt x="1107" y="0"/>
                      <a:pt x="1107" y="0"/>
                    </a:cubicBezTo>
                    <a:cubicBezTo>
                      <a:pt x="494" y="0"/>
                      <a:pt x="0" y="380"/>
                      <a:pt x="0" y="852"/>
                    </a:cubicBezTo>
                    <a:cubicBezTo>
                      <a:pt x="0" y="20747"/>
                      <a:pt x="0" y="20747"/>
                      <a:pt x="0" y="20747"/>
                    </a:cubicBezTo>
                    <a:cubicBezTo>
                      <a:pt x="0" y="21219"/>
                      <a:pt x="494" y="21600"/>
                      <a:pt x="1107" y="21600"/>
                    </a:cubicBezTo>
                    <a:cubicBezTo>
                      <a:pt x="20492" y="21600"/>
                      <a:pt x="20492" y="21600"/>
                      <a:pt x="20492" y="21600"/>
                    </a:cubicBezTo>
                    <a:cubicBezTo>
                      <a:pt x="21105" y="21600"/>
                      <a:pt x="21599" y="21219"/>
                      <a:pt x="21599" y="20747"/>
                    </a:cubicBezTo>
                    <a:cubicBezTo>
                      <a:pt x="21599" y="852"/>
                      <a:pt x="21599" y="852"/>
                      <a:pt x="21599" y="852"/>
                    </a:cubicBezTo>
                    <a:cubicBezTo>
                      <a:pt x="21599" y="380"/>
                      <a:pt x="21105" y="0"/>
                      <a:pt x="20492" y="0"/>
                    </a:cubicBezTo>
                    <a:close/>
                    <a:moveTo>
                      <a:pt x="19521" y="19697"/>
                    </a:moveTo>
                    <a:cubicBezTo>
                      <a:pt x="2129" y="19697"/>
                      <a:pt x="2129" y="19697"/>
                      <a:pt x="2129" y="19697"/>
                    </a:cubicBezTo>
                    <a:cubicBezTo>
                      <a:pt x="2129" y="1837"/>
                      <a:pt x="2129" y="1837"/>
                      <a:pt x="2129" y="1837"/>
                    </a:cubicBezTo>
                    <a:cubicBezTo>
                      <a:pt x="19521" y="1837"/>
                      <a:pt x="19521" y="1837"/>
                      <a:pt x="19521" y="1837"/>
                    </a:cubicBezTo>
                    <a:lnTo>
                      <a:pt x="19521" y="196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s-ES" sz="2670">
                  <a:cs typeface="Calibri" panose="020f0502020204030204" pitchFamily="34" charset="0"/>
                </a:endParaRPr>
              </a:p>
            </p:txBody>
          </p:sp>
          <p:sp>
            <p:nvSpPr>
              <p:cNvPr id="20509" name="AutoShape 29"/>
              <p:cNvSpPr/>
              <p:nvPr/>
            </p:nvSpPr>
            <p:spPr bwMode="auto">
              <a:xfrm>
                <a:off x="1174750" y="3017426"/>
                <a:ext cx="177800" cy="176188"/>
              </a:xfrm>
              <a:custGeom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44444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s-ES" sz="2670">
                  <a:cs typeface="Calibri" panose="020f0502020204030204" pitchFamily="34" charset="0"/>
                </a:endParaRPr>
              </a:p>
            </p:txBody>
          </p:sp>
          <p:sp>
            <p:nvSpPr>
              <p:cNvPr id="20510" name="AutoShape 30"/>
              <p:cNvSpPr/>
              <p:nvPr/>
            </p:nvSpPr>
            <p:spPr bwMode="auto">
              <a:xfrm>
                <a:off x="1228725" y="109523"/>
                <a:ext cx="49213" cy="49205"/>
              </a:xfrm>
              <a:custGeom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44444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s-ES" sz="2670"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511" name="AutoShape 31"/>
            <p:cNvSpPr/>
            <p:nvPr/>
          </p:nvSpPr>
          <p:spPr bwMode="auto">
            <a:xfrm rot="10800000">
              <a:off x="1049338" y="11111"/>
              <a:ext cx="1435101" cy="2315846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0" y="0"/>
                  </a:lnTo>
                  <a:lnTo>
                    <a:pt x="21599" y="21599"/>
                  </a:ln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endParaRPr lang="es-ES" sz="2670">
                <a:solidFill>
                  <a:srgbClr val="FFFFFF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845199" y="2140776"/>
            <a:ext cx="2880320" cy="37636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512" name="Group 32"/>
          <p:cNvGrpSpPr/>
          <p:nvPr/>
        </p:nvGrpSpPr>
        <p:grpSpPr>
          <a:xfrm>
            <a:off x="5043119" y="5116430"/>
            <a:ext cx="1073735" cy="2116220"/>
            <a:chExt cx="762745" cy="1504951"/>
          </a:xfrm>
        </p:grpSpPr>
        <p:sp>
          <p:nvSpPr>
            <p:cNvPr id="20513" name="AutoShape 33"/>
            <p:cNvSpPr/>
            <p:nvPr/>
          </p:nvSpPr>
          <p:spPr bwMode="auto">
            <a:xfrm>
              <a:off x="0" y="0"/>
              <a:ext cx="762745" cy="1504951"/>
            </a:xfrm>
            <a:custGeom>
              <a:gdLst>
                <a:gd name="T0" fmla="+- 0 10879 158"/>
                <a:gd name="T1" fmla="*/ T0 w 21442"/>
                <a:gd name="T2" fmla="*/ 10800 h 21600"/>
                <a:gd name="T3" fmla="+- 0 10879 158"/>
                <a:gd name="T4" fmla="*/ T3 w 21442"/>
                <a:gd name="T5" fmla="*/ 10800 h 21600"/>
                <a:gd name="T6" fmla="+- 0 10879 158"/>
                <a:gd name="T7" fmla="*/ T6 w 21442"/>
                <a:gd name="T8" fmla="*/ 10800 h 21600"/>
                <a:gd name="T9" fmla="+- 0 10879 158"/>
                <a:gd name="T10" fmla="*/ T9 w 21442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42" h="21600">
                  <a:moveTo>
                    <a:pt x="1659" y="11288"/>
                  </a:moveTo>
                  <a:cubicBezTo>
                    <a:pt x="1659" y="11288"/>
                    <a:pt x="1659" y="11288"/>
                    <a:pt x="1659" y="11288"/>
                  </a:cubicBezTo>
                  <a:cubicBezTo>
                    <a:pt x="2729" y="13025"/>
                    <a:pt x="2729" y="13025"/>
                    <a:pt x="2729" y="13025"/>
                  </a:cubicBezTo>
                  <a:cubicBezTo>
                    <a:pt x="4226" y="15250"/>
                    <a:pt x="6792" y="15901"/>
                    <a:pt x="8289" y="16118"/>
                  </a:cubicBezTo>
                  <a:cubicBezTo>
                    <a:pt x="7647" y="21600"/>
                    <a:pt x="7647" y="21600"/>
                    <a:pt x="7647" y="21600"/>
                  </a:cubicBezTo>
                  <a:cubicBezTo>
                    <a:pt x="18768" y="21600"/>
                    <a:pt x="18768" y="21600"/>
                    <a:pt x="18768" y="21600"/>
                  </a:cubicBezTo>
                  <a:cubicBezTo>
                    <a:pt x="17913" y="15901"/>
                    <a:pt x="17913" y="15901"/>
                    <a:pt x="17913" y="15901"/>
                  </a:cubicBezTo>
                  <a:cubicBezTo>
                    <a:pt x="19838" y="15413"/>
                    <a:pt x="21441" y="14110"/>
                    <a:pt x="21441" y="11234"/>
                  </a:cubicBezTo>
                  <a:cubicBezTo>
                    <a:pt x="21441" y="8194"/>
                    <a:pt x="21441" y="8194"/>
                    <a:pt x="21441" y="8194"/>
                  </a:cubicBezTo>
                  <a:cubicBezTo>
                    <a:pt x="21441" y="7597"/>
                    <a:pt x="20479" y="7109"/>
                    <a:pt x="19303" y="7109"/>
                  </a:cubicBezTo>
                  <a:cubicBezTo>
                    <a:pt x="19089" y="7109"/>
                    <a:pt x="19089" y="7109"/>
                    <a:pt x="19089" y="7109"/>
                  </a:cubicBezTo>
                  <a:cubicBezTo>
                    <a:pt x="18768" y="7109"/>
                    <a:pt x="18447" y="7218"/>
                    <a:pt x="18234" y="7380"/>
                  </a:cubicBezTo>
                  <a:cubicBezTo>
                    <a:pt x="18127" y="6892"/>
                    <a:pt x="17378" y="6566"/>
                    <a:pt x="16523" y="6566"/>
                  </a:cubicBezTo>
                  <a:cubicBezTo>
                    <a:pt x="15026" y="6566"/>
                    <a:pt x="15026" y="6566"/>
                    <a:pt x="15026" y="6566"/>
                  </a:cubicBezTo>
                  <a:cubicBezTo>
                    <a:pt x="14598" y="6566"/>
                    <a:pt x="14277" y="6675"/>
                    <a:pt x="14063" y="6838"/>
                  </a:cubicBezTo>
                  <a:cubicBezTo>
                    <a:pt x="13956" y="6512"/>
                    <a:pt x="13422" y="6241"/>
                    <a:pt x="12673" y="6241"/>
                  </a:cubicBezTo>
                  <a:cubicBezTo>
                    <a:pt x="10855" y="6241"/>
                    <a:pt x="10855" y="6241"/>
                    <a:pt x="10855" y="6241"/>
                  </a:cubicBezTo>
                  <a:cubicBezTo>
                    <a:pt x="10321" y="6241"/>
                    <a:pt x="10000" y="6404"/>
                    <a:pt x="9893" y="6621"/>
                  </a:cubicBezTo>
                  <a:cubicBezTo>
                    <a:pt x="9679" y="922"/>
                    <a:pt x="9679" y="922"/>
                    <a:pt x="9679" y="922"/>
                  </a:cubicBezTo>
                  <a:cubicBezTo>
                    <a:pt x="9679" y="434"/>
                    <a:pt x="9144" y="0"/>
                    <a:pt x="8075" y="0"/>
                  </a:cubicBezTo>
                  <a:cubicBezTo>
                    <a:pt x="7541" y="0"/>
                    <a:pt x="7541" y="0"/>
                    <a:pt x="7541" y="0"/>
                  </a:cubicBezTo>
                  <a:cubicBezTo>
                    <a:pt x="6578" y="0"/>
                    <a:pt x="5937" y="434"/>
                    <a:pt x="5937" y="922"/>
                  </a:cubicBezTo>
                  <a:cubicBezTo>
                    <a:pt x="5723" y="9877"/>
                    <a:pt x="5723" y="9877"/>
                    <a:pt x="5723" y="9877"/>
                  </a:cubicBezTo>
                  <a:cubicBezTo>
                    <a:pt x="5723" y="10800"/>
                    <a:pt x="5723" y="10800"/>
                    <a:pt x="5723" y="10800"/>
                  </a:cubicBezTo>
                  <a:cubicBezTo>
                    <a:pt x="4974" y="9660"/>
                    <a:pt x="4974" y="9660"/>
                    <a:pt x="4974" y="9660"/>
                  </a:cubicBezTo>
                  <a:cubicBezTo>
                    <a:pt x="4440" y="8846"/>
                    <a:pt x="2836" y="8249"/>
                    <a:pt x="1125" y="8249"/>
                  </a:cubicBezTo>
                  <a:cubicBezTo>
                    <a:pt x="804" y="8249"/>
                    <a:pt x="804" y="8249"/>
                    <a:pt x="804" y="8249"/>
                  </a:cubicBezTo>
                  <a:cubicBezTo>
                    <a:pt x="269" y="8249"/>
                    <a:pt x="-158" y="8520"/>
                    <a:pt x="55" y="8791"/>
                  </a:cubicBezTo>
                  <a:lnTo>
                    <a:pt x="1659" y="11288"/>
                  </a:lnTo>
                  <a:close/>
                </a:path>
              </a:pathLst>
            </a:custGeom>
            <a:solidFill>
              <a:srgbClr val="8DC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  <p:sp>
          <p:nvSpPr>
            <p:cNvPr id="20514" name="AutoShape 34"/>
            <p:cNvSpPr/>
            <p:nvPr/>
          </p:nvSpPr>
          <p:spPr bwMode="auto">
            <a:xfrm>
              <a:off x="237862" y="19050"/>
              <a:ext cx="84044" cy="95250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1600" y="9503"/>
                    <a:pt x="21600" y="9503"/>
                    <a:pt x="21600" y="9503"/>
                  </a:cubicBezTo>
                  <a:cubicBezTo>
                    <a:pt x="21600" y="4320"/>
                    <a:pt x="17672" y="0"/>
                    <a:pt x="11781" y="0"/>
                  </a:cubicBezTo>
                  <a:cubicBezTo>
                    <a:pt x="8836" y="0"/>
                    <a:pt x="8836" y="0"/>
                    <a:pt x="8836" y="0"/>
                  </a:cubicBezTo>
                  <a:cubicBezTo>
                    <a:pt x="2945" y="0"/>
                    <a:pt x="0" y="4320"/>
                    <a:pt x="0" y="9503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1E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s-ES" sz="2670">
                <a:cs typeface="Calibri" panose="020f0502020204030204" pitchFamily="34" charset="0"/>
              </a:endParaRPr>
            </a:p>
          </p:txBody>
        </p:sp>
      </p:grpSp>
      <p:sp>
        <p:nvSpPr>
          <p:cNvPr id="45" name="TextBox 15"/>
          <p:cNvSpPr txBox="1"/>
          <p:nvPr/>
        </p:nvSpPr>
        <p:spPr>
          <a:xfrm>
            <a:off x="1058098" y="3203308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TextBox 16"/>
          <p:cNvSpPr txBox="1"/>
          <p:nvPr/>
        </p:nvSpPr>
        <p:spPr>
          <a:xfrm>
            <a:off x="1951825" y="2882577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pPr algn="r"/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15"/>
          <p:cNvSpPr txBox="1"/>
          <p:nvPr/>
        </p:nvSpPr>
        <p:spPr>
          <a:xfrm>
            <a:off x="9124845" y="3203308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Box 16"/>
          <p:cNvSpPr txBox="1"/>
          <p:nvPr/>
        </p:nvSpPr>
        <p:spPr>
          <a:xfrm>
            <a:off x="9124845" y="2882577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Box 15"/>
          <p:cNvSpPr txBox="1"/>
          <p:nvPr/>
        </p:nvSpPr>
        <p:spPr>
          <a:xfrm>
            <a:off x="1058098" y="5565508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TextBox 16"/>
          <p:cNvSpPr txBox="1"/>
          <p:nvPr/>
        </p:nvSpPr>
        <p:spPr>
          <a:xfrm>
            <a:off x="1951825" y="5244777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pPr algn="r"/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Box 15"/>
          <p:cNvSpPr txBox="1"/>
          <p:nvPr/>
        </p:nvSpPr>
        <p:spPr>
          <a:xfrm>
            <a:off x="9124845" y="5565508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Box 16"/>
          <p:cNvSpPr txBox="1"/>
          <p:nvPr/>
        </p:nvSpPr>
        <p:spPr>
          <a:xfrm>
            <a:off x="9124845" y="5244777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41" name="矩形 40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2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95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5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4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95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9450"/>
                            </p:stCondLst>
                            <p:childTnLst>
                              <p:par>
                                <p:cTn id="7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Rectangle 1"/>
          <p:cNvSpPr/>
          <p:nvPr/>
        </p:nvSpPr>
        <p:spPr>
          <a:xfrm>
            <a:off x="353" y="4520413"/>
            <a:ext cx="12858044" cy="2712237"/>
          </a:xfrm>
          <a:prstGeom prst="rect">
            <a:avLst/>
          </a:prstGeom>
          <a:blipFill dpi="0"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84" t="-65193" r="-1484" b="-817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49"/>
          <p:cNvGrpSpPr/>
          <p:nvPr/>
        </p:nvGrpSpPr>
        <p:grpSpPr>
          <a:xfrm>
            <a:off x="3315296" y="1657794"/>
            <a:ext cx="6309491" cy="2947368"/>
            <a:chOff x="2357422" y="1178940"/>
            <a:chExt cx="4486995" cy="2096021"/>
          </a:xfrm>
        </p:grpSpPr>
        <p:grpSp>
          <p:nvGrpSpPr>
            <p:cNvPr id="29" name="Group 2"/>
            <p:cNvGrpSpPr/>
            <p:nvPr/>
          </p:nvGrpSpPr>
          <p:grpSpPr>
            <a:xfrm>
              <a:off x="2357422" y="1178940"/>
              <a:ext cx="2453635" cy="2033783"/>
              <a:chOff x="152400" y="438150"/>
              <a:chExt cx="6307824" cy="5228470"/>
            </a:xfrm>
          </p:grpSpPr>
          <p:pic>
            <p:nvPicPr>
              <p:cNvPr id="36" name="Picture 5" descr="imac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2400" y="438150"/>
                <a:ext cx="6307824" cy="5228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Rectangle 4"/>
              <p:cNvSpPr/>
              <p:nvPr/>
            </p:nvSpPr>
            <p:spPr>
              <a:xfrm>
                <a:off x="381000" y="666750"/>
                <a:ext cx="5867400" cy="3505200"/>
              </a:xfrm>
              <a:prstGeom prst="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5"/>
            <p:cNvGrpSpPr/>
            <p:nvPr/>
          </p:nvGrpSpPr>
          <p:grpSpPr>
            <a:xfrm>
              <a:off x="4006494" y="1893411"/>
              <a:ext cx="2288837" cy="1381550"/>
              <a:chOff x="336947" y="1950447"/>
              <a:chExt cx="6745544" cy="4071635"/>
            </a:xfrm>
          </p:grpSpPr>
          <p:pic>
            <p:nvPicPr>
              <p:cNvPr id="34" name="Picture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47" y="1950447"/>
                <a:ext cx="6745544" cy="4071635"/>
              </a:xfrm>
              <a:prstGeom prst="rect">
                <a:avLst/>
              </a:prstGeom>
            </p:spPr>
          </p:pic>
          <p:sp>
            <p:nvSpPr>
              <p:cNvPr id="35" name="Rectangle 7"/>
              <p:cNvSpPr/>
              <p:nvPr/>
            </p:nvSpPr>
            <p:spPr>
              <a:xfrm>
                <a:off x="1129035" y="2160307"/>
                <a:ext cx="5184576" cy="3240361"/>
              </a:xfrm>
              <a:prstGeom prst="rect">
                <a:avLst/>
              </a:prstGeom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8"/>
            <p:cNvGrpSpPr/>
            <p:nvPr/>
          </p:nvGrpSpPr>
          <p:grpSpPr>
            <a:xfrm>
              <a:off x="6406729" y="2294497"/>
              <a:ext cx="437688" cy="917910"/>
              <a:chOff x="685800" y="514350"/>
              <a:chExt cx="1985010" cy="4162944"/>
            </a:xfrm>
          </p:grpSpPr>
          <p:pic>
            <p:nvPicPr>
              <p:cNvPr id="32" name="Picture 9" descr="iPhone-5-(black)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5800" y="514350"/>
                <a:ext cx="1985010" cy="4162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Rectangle 10"/>
              <p:cNvSpPr/>
              <p:nvPr/>
            </p:nvSpPr>
            <p:spPr>
              <a:xfrm>
                <a:off x="838200" y="1123950"/>
                <a:ext cx="1676400" cy="2971799"/>
              </a:xfrm>
              <a:prstGeom prst="rect">
                <a:avLst/>
              </a:prstGeom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13"/>
          <p:cNvCxnSpPr>
            <a:stCxn id="57" idx="6"/>
            <a:endCxn id="76" idx="2"/>
          </p:cNvCxnSpPr>
          <p:nvPr/>
        </p:nvCxnSpPr>
        <p:spPr>
          <a:xfrm>
            <a:off x="2703481" y="5123138"/>
            <a:ext cx="3324077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/>
          <p:cNvCxnSpPr>
            <a:stCxn id="76" idx="6"/>
            <a:endCxn id="67" idx="2"/>
          </p:cNvCxnSpPr>
          <p:nvPr/>
        </p:nvCxnSpPr>
        <p:spPr>
          <a:xfrm>
            <a:off x="6721648" y="5123138"/>
            <a:ext cx="3223623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0"/>
          <p:cNvGrpSpPr/>
          <p:nvPr/>
        </p:nvGrpSpPr>
        <p:grpSpPr>
          <a:xfrm>
            <a:off x="1105304" y="4776096"/>
            <a:ext cx="2511354" cy="1941963"/>
            <a:chOff x="785786" y="3396519"/>
            <a:chExt cx="1785950" cy="1381027"/>
          </a:xfrm>
        </p:grpSpPr>
        <p:grpSp>
          <p:nvGrpSpPr>
            <p:cNvPr id="55" name="Group 43"/>
            <p:cNvGrpSpPr/>
            <p:nvPr/>
          </p:nvGrpSpPr>
          <p:grpSpPr>
            <a:xfrm>
              <a:off x="785786" y="4000510"/>
              <a:ext cx="1785950" cy="777036"/>
              <a:chOff x="785786" y="4000510"/>
              <a:chExt cx="1785950" cy="777036"/>
            </a:xfrm>
          </p:grpSpPr>
          <p:sp>
            <p:nvSpPr>
              <p:cNvPr id="62" name="Rectangle 16"/>
              <p:cNvSpPr/>
              <p:nvPr/>
            </p:nvSpPr>
            <p:spPr>
              <a:xfrm>
                <a:off x="78578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Rectangle 19"/>
              <p:cNvSpPr/>
              <p:nvPr/>
            </p:nvSpPr>
            <p:spPr>
              <a:xfrm>
                <a:off x="1054551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  <a:endParaRPr lang="zh-CN" altLang="en-US" sz="160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Group 44"/>
            <p:cNvGrpSpPr/>
            <p:nvPr/>
          </p:nvGrpSpPr>
          <p:grpSpPr>
            <a:xfrm>
              <a:off x="1428728" y="3396519"/>
              <a:ext cx="493602" cy="493602"/>
              <a:chOff x="1428728" y="3396519"/>
              <a:chExt cx="493602" cy="493602"/>
            </a:xfrm>
          </p:grpSpPr>
          <p:sp>
            <p:nvSpPr>
              <p:cNvPr id="57" name="Oval 11"/>
              <p:cNvSpPr/>
              <p:nvPr/>
            </p:nvSpPr>
            <p:spPr>
              <a:xfrm>
                <a:off x="142872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" name="Group 31"/>
              <p:cNvGrpSpPr/>
              <p:nvPr/>
            </p:nvGrpSpPr>
            <p:grpSpPr>
              <a:xfrm>
                <a:off x="1511112" y="3600989"/>
                <a:ext cx="338470" cy="119586"/>
                <a:chOff x="1441430" y="4357700"/>
                <a:chExt cx="503238" cy="177800"/>
              </a:xfrm>
              <a:solidFill>
                <a:schemeClr val="bg1"/>
              </a:solidFill>
            </p:grpSpPr>
            <p:sp>
              <p:nvSpPr>
                <p:cNvPr id="59" name="Freeform 19"/>
                <p:cNvSpPr/>
                <p:nvPr/>
              </p:nvSpPr>
              <p:spPr bwMode="auto">
                <a:xfrm>
                  <a:off x="1441430" y="4357700"/>
                  <a:ext cx="231775" cy="177800"/>
                </a:xfrm>
                <a:custGeom>
                  <a:cxnLst>
                    <a:cxn ang="0">
                      <a:pos x="192" y="0"/>
                    </a:cxn>
                    <a:cxn ang="0">
                      <a:pos x="203" y="0"/>
                    </a:cxn>
                    <a:cxn ang="0">
                      <a:pos x="225" y="5"/>
                    </a:cxn>
                    <a:cxn ang="0">
                      <a:pos x="245" y="13"/>
                    </a:cxn>
                    <a:cxn ang="0">
                      <a:pos x="262" y="26"/>
                    </a:cxn>
                    <a:cxn ang="0">
                      <a:pos x="271" y="32"/>
                    </a:cxn>
                    <a:cxn ang="0">
                      <a:pos x="282" y="47"/>
                    </a:cxn>
                    <a:cxn ang="0">
                      <a:pos x="292" y="63"/>
                    </a:cxn>
                    <a:cxn ang="0">
                      <a:pos x="232" y="63"/>
                    </a:cxn>
                    <a:cxn ang="0">
                      <a:pos x="213" y="53"/>
                    </a:cxn>
                    <a:cxn ang="0">
                      <a:pos x="192" y="49"/>
                    </a:cxn>
                    <a:cxn ang="0">
                      <a:pos x="112" y="49"/>
                    </a:cxn>
                    <a:cxn ang="0">
                      <a:pos x="88" y="54"/>
                    </a:cxn>
                    <a:cxn ang="0">
                      <a:pos x="68" y="68"/>
                    </a:cxn>
                    <a:cxn ang="0">
                      <a:pos x="61" y="77"/>
                    </a:cxn>
                    <a:cxn ang="0">
                      <a:pos x="51" y="99"/>
                    </a:cxn>
                    <a:cxn ang="0">
                      <a:pos x="50" y="111"/>
                    </a:cxn>
                    <a:cxn ang="0">
                      <a:pos x="51" y="124"/>
                    </a:cxn>
                    <a:cxn ang="0">
                      <a:pos x="61" y="146"/>
                    </a:cxn>
                    <a:cxn ang="0">
                      <a:pos x="68" y="154"/>
                    </a:cxn>
                    <a:cxn ang="0">
                      <a:pos x="88" y="168"/>
                    </a:cxn>
                    <a:cxn ang="0">
                      <a:pos x="112" y="173"/>
                    </a:cxn>
                    <a:cxn ang="0">
                      <a:pos x="192" y="173"/>
                    </a:cxn>
                    <a:cxn ang="0">
                      <a:pos x="213" y="169"/>
                    </a:cxn>
                    <a:cxn ang="0">
                      <a:pos x="232" y="158"/>
                    </a:cxn>
                    <a:cxn ang="0">
                      <a:pos x="292" y="158"/>
                    </a:cxn>
                    <a:cxn ang="0">
                      <a:pos x="282" y="175"/>
                    </a:cxn>
                    <a:cxn ang="0">
                      <a:pos x="271" y="189"/>
                    </a:cxn>
                    <a:cxn ang="0">
                      <a:pos x="262" y="196"/>
                    </a:cxn>
                    <a:cxn ang="0">
                      <a:pos x="245" y="209"/>
                    </a:cxn>
                    <a:cxn ang="0">
                      <a:pos x="225" y="217"/>
                    </a:cxn>
                    <a:cxn ang="0">
                      <a:pos x="203" y="221"/>
                    </a:cxn>
                    <a:cxn ang="0">
                      <a:pos x="112" y="222"/>
                    </a:cxn>
                    <a:cxn ang="0">
                      <a:pos x="100" y="221"/>
                    </a:cxn>
                    <a:cxn ang="0">
                      <a:pos x="78" y="217"/>
                    </a:cxn>
                    <a:cxn ang="0">
                      <a:pos x="58" y="209"/>
                    </a:cxn>
                    <a:cxn ang="0">
                      <a:pos x="41" y="196"/>
                    </a:cxn>
                    <a:cxn ang="0">
                      <a:pos x="34" y="189"/>
                    </a:cxn>
                    <a:cxn ang="0">
                      <a:pos x="20" y="173"/>
                    </a:cxn>
                    <a:cxn ang="0">
                      <a:pos x="9" y="154"/>
                    </a:cxn>
                    <a:cxn ang="0">
                      <a:pos x="3" y="133"/>
                    </a:cxn>
                    <a:cxn ang="0">
                      <a:pos x="0" y="111"/>
                    </a:cxn>
                    <a:cxn ang="0">
                      <a:pos x="0" y="111"/>
                    </a:cxn>
                    <a:cxn ang="0">
                      <a:pos x="3" y="89"/>
                    </a:cxn>
                    <a:cxn ang="0">
                      <a:pos x="9" y="68"/>
                    </a:cxn>
                    <a:cxn ang="0">
                      <a:pos x="20" y="49"/>
                    </a:cxn>
                    <a:cxn ang="0">
                      <a:pos x="34" y="32"/>
                    </a:cxn>
                    <a:cxn ang="0">
                      <a:pos x="41" y="26"/>
                    </a:cxn>
                    <a:cxn ang="0">
                      <a:pos x="58" y="13"/>
                    </a:cxn>
                    <a:cxn ang="0">
                      <a:pos x="78" y="5"/>
                    </a:cxn>
                    <a:cxn ang="0">
                      <a:pos x="100" y="0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292" h="221">
                      <a:moveTo>
                        <a:pt x="112" y="0"/>
                      </a:move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203" y="0"/>
                      </a:lnTo>
                      <a:lnTo>
                        <a:pt x="214" y="2"/>
                      </a:lnTo>
                      <a:lnTo>
                        <a:pt x="225" y="5"/>
                      </a:lnTo>
                      <a:lnTo>
                        <a:pt x="235" y="9"/>
                      </a:lnTo>
                      <a:lnTo>
                        <a:pt x="245" y="13"/>
                      </a:lnTo>
                      <a:lnTo>
                        <a:pt x="254" y="18"/>
                      </a:lnTo>
                      <a:lnTo>
                        <a:pt x="262" y="26"/>
                      </a:lnTo>
                      <a:lnTo>
                        <a:pt x="271" y="32"/>
                      </a:lnTo>
                      <a:lnTo>
                        <a:pt x="271" y="32"/>
                      </a:lnTo>
                      <a:lnTo>
                        <a:pt x="277" y="39"/>
                      </a:lnTo>
                      <a:lnTo>
                        <a:pt x="282" y="47"/>
                      </a:lnTo>
                      <a:lnTo>
                        <a:pt x="288" y="56"/>
                      </a:lnTo>
                      <a:lnTo>
                        <a:pt x="292" y="63"/>
                      </a:lnTo>
                      <a:lnTo>
                        <a:pt x="232" y="63"/>
                      </a:lnTo>
                      <a:lnTo>
                        <a:pt x="232" y="63"/>
                      </a:lnTo>
                      <a:lnTo>
                        <a:pt x="223" y="58"/>
                      </a:lnTo>
                      <a:lnTo>
                        <a:pt x="213" y="53"/>
                      </a:lnTo>
                      <a:lnTo>
                        <a:pt x="203" y="51"/>
                      </a:lnTo>
                      <a:lnTo>
                        <a:pt x="192" y="49"/>
                      </a:lnTo>
                      <a:lnTo>
                        <a:pt x="112" y="49"/>
                      </a:lnTo>
                      <a:lnTo>
                        <a:pt x="112" y="49"/>
                      </a:lnTo>
                      <a:lnTo>
                        <a:pt x="99" y="51"/>
                      </a:lnTo>
                      <a:lnTo>
                        <a:pt x="88" y="54"/>
                      </a:lnTo>
                      <a:lnTo>
                        <a:pt x="77" y="60"/>
                      </a:lnTo>
                      <a:lnTo>
                        <a:pt x="68" y="68"/>
                      </a:lnTo>
                      <a:lnTo>
                        <a:pt x="68" y="68"/>
                      </a:lnTo>
                      <a:lnTo>
                        <a:pt x="61" y="77"/>
                      </a:lnTo>
                      <a:lnTo>
                        <a:pt x="55" y="86"/>
                      </a:lnTo>
                      <a:lnTo>
                        <a:pt x="51" y="99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1" y="124"/>
                      </a:lnTo>
                      <a:lnTo>
                        <a:pt x="55" y="135"/>
                      </a:lnTo>
                      <a:lnTo>
                        <a:pt x="61" y="146"/>
                      </a:lnTo>
                      <a:lnTo>
                        <a:pt x="68" y="154"/>
                      </a:lnTo>
                      <a:lnTo>
                        <a:pt x="68" y="154"/>
                      </a:lnTo>
                      <a:lnTo>
                        <a:pt x="77" y="162"/>
                      </a:lnTo>
                      <a:lnTo>
                        <a:pt x="88" y="168"/>
                      </a:lnTo>
                      <a:lnTo>
                        <a:pt x="99" y="172"/>
                      </a:lnTo>
                      <a:lnTo>
                        <a:pt x="112" y="173"/>
                      </a:lnTo>
                      <a:lnTo>
                        <a:pt x="192" y="173"/>
                      </a:lnTo>
                      <a:lnTo>
                        <a:pt x="192" y="173"/>
                      </a:lnTo>
                      <a:lnTo>
                        <a:pt x="203" y="172"/>
                      </a:lnTo>
                      <a:lnTo>
                        <a:pt x="213" y="169"/>
                      </a:lnTo>
                      <a:lnTo>
                        <a:pt x="223" y="164"/>
                      </a:lnTo>
                      <a:lnTo>
                        <a:pt x="232" y="158"/>
                      </a:lnTo>
                      <a:lnTo>
                        <a:pt x="292" y="158"/>
                      </a:lnTo>
                      <a:lnTo>
                        <a:pt x="292" y="158"/>
                      </a:lnTo>
                      <a:lnTo>
                        <a:pt x="288" y="167"/>
                      </a:lnTo>
                      <a:lnTo>
                        <a:pt x="282" y="175"/>
                      </a:lnTo>
                      <a:lnTo>
                        <a:pt x="277" y="183"/>
                      </a:lnTo>
                      <a:lnTo>
                        <a:pt x="271" y="189"/>
                      </a:lnTo>
                      <a:lnTo>
                        <a:pt x="271" y="189"/>
                      </a:lnTo>
                      <a:lnTo>
                        <a:pt x="262" y="196"/>
                      </a:lnTo>
                      <a:lnTo>
                        <a:pt x="254" y="203"/>
                      </a:lnTo>
                      <a:lnTo>
                        <a:pt x="245" y="209"/>
                      </a:lnTo>
                      <a:lnTo>
                        <a:pt x="235" y="214"/>
                      </a:lnTo>
                      <a:lnTo>
                        <a:pt x="225" y="217"/>
                      </a:lnTo>
                      <a:lnTo>
                        <a:pt x="214" y="220"/>
                      </a:lnTo>
                      <a:lnTo>
                        <a:pt x="203" y="221"/>
                      </a:lnTo>
                      <a:lnTo>
                        <a:pt x="192" y="222"/>
                      </a:lnTo>
                      <a:lnTo>
                        <a:pt x="112" y="222"/>
                      </a:lnTo>
                      <a:lnTo>
                        <a:pt x="112" y="222"/>
                      </a:lnTo>
                      <a:lnTo>
                        <a:pt x="100" y="221"/>
                      </a:lnTo>
                      <a:lnTo>
                        <a:pt x="89" y="220"/>
                      </a:lnTo>
                      <a:lnTo>
                        <a:pt x="78" y="217"/>
                      </a:lnTo>
                      <a:lnTo>
                        <a:pt x="68" y="214"/>
                      </a:lnTo>
                      <a:lnTo>
                        <a:pt x="58" y="209"/>
                      </a:lnTo>
                      <a:lnTo>
                        <a:pt x="50" y="203"/>
                      </a:lnTo>
                      <a:lnTo>
                        <a:pt x="41" y="196"/>
                      </a:lnTo>
                      <a:lnTo>
                        <a:pt x="34" y="189"/>
                      </a:lnTo>
                      <a:lnTo>
                        <a:pt x="34" y="189"/>
                      </a:lnTo>
                      <a:lnTo>
                        <a:pt x="26" y="182"/>
                      </a:lnTo>
                      <a:lnTo>
                        <a:pt x="20" y="173"/>
                      </a:lnTo>
                      <a:lnTo>
                        <a:pt x="14" y="164"/>
                      </a:lnTo>
                      <a:lnTo>
                        <a:pt x="9" y="154"/>
                      </a:lnTo>
                      <a:lnTo>
                        <a:pt x="5" y="143"/>
                      </a:lnTo>
                      <a:lnTo>
                        <a:pt x="3" y="133"/>
                      </a:lnTo>
                      <a:lnTo>
                        <a:pt x="2" y="122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2" y="100"/>
                      </a:lnTo>
                      <a:lnTo>
                        <a:pt x="3" y="89"/>
                      </a:lnTo>
                      <a:lnTo>
                        <a:pt x="5" y="78"/>
                      </a:lnTo>
                      <a:lnTo>
                        <a:pt x="9" y="68"/>
                      </a:lnTo>
                      <a:lnTo>
                        <a:pt x="14" y="58"/>
                      </a:lnTo>
                      <a:lnTo>
                        <a:pt x="20" y="49"/>
                      </a:lnTo>
                      <a:lnTo>
                        <a:pt x="26" y="41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41" y="26"/>
                      </a:lnTo>
                      <a:lnTo>
                        <a:pt x="50" y="18"/>
                      </a:lnTo>
                      <a:lnTo>
                        <a:pt x="58" y="13"/>
                      </a:lnTo>
                      <a:lnTo>
                        <a:pt x="68" y="9"/>
                      </a:lnTo>
                      <a:lnTo>
                        <a:pt x="78" y="5"/>
                      </a:lnTo>
                      <a:lnTo>
                        <a:pt x="89" y="2"/>
                      </a:lnTo>
                      <a:lnTo>
                        <a:pt x="100" y="0"/>
                      </a:lnTo>
                      <a:lnTo>
                        <a:pt x="112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AE002B"/>
                </a:solidFill>
                <a:ln w="9525">
                  <a:noFill/>
                  <a:round/>
                </a:ln>
              </p:spPr>
              <p:txBody>
                <a:bodyPr vert="horz" wrap="square" lIns="128580" tIns="64290" rIns="128580" bIns="64290" numCol="1" anchor="t" anchorCtr="0" compatLnSpc="1"/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0" name="Freeform 20"/>
                <p:cNvSpPr/>
                <p:nvPr/>
              </p:nvSpPr>
              <p:spPr bwMode="auto">
                <a:xfrm>
                  <a:off x="1714480" y="4357700"/>
                  <a:ext cx="230188" cy="177800"/>
                </a:xfrm>
                <a:custGeom>
                  <a:cxnLst>
                    <a:cxn ang="0">
                      <a:pos x="181" y="0"/>
                    </a:cxn>
                    <a:cxn ang="0">
                      <a:pos x="192" y="0"/>
                    </a:cxn>
                    <a:cxn ang="0">
                      <a:pos x="213" y="5"/>
                    </a:cxn>
                    <a:cxn ang="0">
                      <a:pos x="234" y="13"/>
                    </a:cxn>
                    <a:cxn ang="0">
                      <a:pos x="251" y="26"/>
                    </a:cxn>
                    <a:cxn ang="0">
                      <a:pos x="258" y="32"/>
                    </a:cxn>
                    <a:cxn ang="0">
                      <a:pos x="272" y="49"/>
                    </a:cxn>
                    <a:cxn ang="0">
                      <a:pos x="283" y="68"/>
                    </a:cxn>
                    <a:cxn ang="0">
                      <a:pos x="289" y="89"/>
                    </a:cxn>
                    <a:cxn ang="0">
                      <a:pos x="292" y="111"/>
                    </a:cxn>
                    <a:cxn ang="0">
                      <a:pos x="292" y="111"/>
                    </a:cxn>
                    <a:cxn ang="0">
                      <a:pos x="289" y="133"/>
                    </a:cxn>
                    <a:cxn ang="0">
                      <a:pos x="283" y="154"/>
                    </a:cxn>
                    <a:cxn ang="0">
                      <a:pos x="272" y="173"/>
                    </a:cxn>
                    <a:cxn ang="0">
                      <a:pos x="258" y="189"/>
                    </a:cxn>
                    <a:cxn ang="0">
                      <a:pos x="251" y="196"/>
                    </a:cxn>
                    <a:cxn ang="0">
                      <a:pos x="234" y="209"/>
                    </a:cxn>
                    <a:cxn ang="0">
                      <a:pos x="213" y="217"/>
                    </a:cxn>
                    <a:cxn ang="0">
                      <a:pos x="192" y="221"/>
                    </a:cxn>
                    <a:cxn ang="0">
                      <a:pos x="100" y="222"/>
                    </a:cxn>
                    <a:cxn ang="0">
                      <a:pos x="89" y="221"/>
                    </a:cxn>
                    <a:cxn ang="0">
                      <a:pos x="67" y="217"/>
                    </a:cxn>
                    <a:cxn ang="0">
                      <a:pos x="47" y="209"/>
                    </a:cxn>
                    <a:cxn ang="0">
                      <a:pos x="30" y="196"/>
                    </a:cxn>
                    <a:cxn ang="0">
                      <a:pos x="21" y="189"/>
                    </a:cxn>
                    <a:cxn ang="0">
                      <a:pos x="9" y="175"/>
                    </a:cxn>
                    <a:cxn ang="0">
                      <a:pos x="0" y="158"/>
                    </a:cxn>
                    <a:cxn ang="0">
                      <a:pos x="61" y="158"/>
                    </a:cxn>
                    <a:cxn ang="0">
                      <a:pos x="79" y="169"/>
                    </a:cxn>
                    <a:cxn ang="0">
                      <a:pos x="100" y="173"/>
                    </a:cxn>
                    <a:cxn ang="0">
                      <a:pos x="181" y="173"/>
                    </a:cxn>
                    <a:cxn ang="0">
                      <a:pos x="204" y="168"/>
                    </a:cxn>
                    <a:cxn ang="0">
                      <a:pos x="224" y="154"/>
                    </a:cxn>
                    <a:cxn ang="0">
                      <a:pos x="231" y="146"/>
                    </a:cxn>
                    <a:cxn ang="0">
                      <a:pos x="241" y="124"/>
                    </a:cxn>
                    <a:cxn ang="0">
                      <a:pos x="242" y="111"/>
                    </a:cxn>
                    <a:cxn ang="0">
                      <a:pos x="241" y="99"/>
                    </a:cxn>
                    <a:cxn ang="0">
                      <a:pos x="231" y="77"/>
                    </a:cxn>
                    <a:cxn ang="0">
                      <a:pos x="224" y="68"/>
                    </a:cxn>
                    <a:cxn ang="0">
                      <a:pos x="204" y="54"/>
                    </a:cxn>
                    <a:cxn ang="0">
                      <a:pos x="181" y="49"/>
                    </a:cxn>
                    <a:cxn ang="0">
                      <a:pos x="100" y="49"/>
                    </a:cxn>
                    <a:cxn ang="0">
                      <a:pos x="79" y="53"/>
                    </a:cxn>
                    <a:cxn ang="0">
                      <a:pos x="61" y="63"/>
                    </a:cxn>
                    <a:cxn ang="0">
                      <a:pos x="0" y="63"/>
                    </a:cxn>
                    <a:cxn ang="0">
                      <a:pos x="9" y="47"/>
                    </a:cxn>
                    <a:cxn ang="0">
                      <a:pos x="21" y="32"/>
                    </a:cxn>
                    <a:cxn ang="0">
                      <a:pos x="30" y="26"/>
                    </a:cxn>
                    <a:cxn ang="0">
                      <a:pos x="47" y="13"/>
                    </a:cxn>
                    <a:cxn ang="0">
                      <a:pos x="67" y="5"/>
                    </a:cxn>
                    <a:cxn ang="0">
                      <a:pos x="89" y="0"/>
                    </a:cxn>
                    <a:cxn ang="0">
                      <a:pos x="100" y="0"/>
                    </a:cxn>
                  </a:cxnLst>
                  <a:rect l="0" t="0" r="r" b="b"/>
                  <a:pathLst>
                    <a:path w="292" h="221">
                      <a:moveTo>
                        <a:pt x="100" y="0"/>
                      </a:moveTo>
                      <a:lnTo>
                        <a:pt x="181" y="0"/>
                      </a:lnTo>
                      <a:lnTo>
                        <a:pt x="181" y="0"/>
                      </a:lnTo>
                      <a:lnTo>
                        <a:pt x="192" y="0"/>
                      </a:lnTo>
                      <a:lnTo>
                        <a:pt x="203" y="2"/>
                      </a:lnTo>
                      <a:lnTo>
                        <a:pt x="213" y="5"/>
                      </a:lnTo>
                      <a:lnTo>
                        <a:pt x="224" y="9"/>
                      </a:lnTo>
                      <a:lnTo>
                        <a:pt x="234" y="13"/>
                      </a:lnTo>
                      <a:lnTo>
                        <a:pt x="242" y="18"/>
                      </a:lnTo>
                      <a:lnTo>
                        <a:pt x="251" y="26"/>
                      </a:lnTo>
                      <a:lnTo>
                        <a:pt x="258" y="32"/>
                      </a:lnTo>
                      <a:lnTo>
                        <a:pt x="258" y="32"/>
                      </a:lnTo>
                      <a:lnTo>
                        <a:pt x="266" y="41"/>
                      </a:lnTo>
                      <a:lnTo>
                        <a:pt x="272" y="49"/>
                      </a:lnTo>
                      <a:lnTo>
                        <a:pt x="278" y="58"/>
                      </a:lnTo>
                      <a:lnTo>
                        <a:pt x="283" y="68"/>
                      </a:lnTo>
                      <a:lnTo>
                        <a:pt x="287" y="78"/>
                      </a:lnTo>
                      <a:lnTo>
                        <a:pt x="289" y="89"/>
                      </a:lnTo>
                      <a:lnTo>
                        <a:pt x="291" y="100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1" y="122"/>
                      </a:lnTo>
                      <a:lnTo>
                        <a:pt x="289" y="133"/>
                      </a:lnTo>
                      <a:lnTo>
                        <a:pt x="287" y="143"/>
                      </a:lnTo>
                      <a:lnTo>
                        <a:pt x="283" y="154"/>
                      </a:lnTo>
                      <a:lnTo>
                        <a:pt x="278" y="164"/>
                      </a:lnTo>
                      <a:lnTo>
                        <a:pt x="272" y="173"/>
                      </a:lnTo>
                      <a:lnTo>
                        <a:pt x="266" y="182"/>
                      </a:lnTo>
                      <a:lnTo>
                        <a:pt x="258" y="189"/>
                      </a:lnTo>
                      <a:lnTo>
                        <a:pt x="258" y="189"/>
                      </a:lnTo>
                      <a:lnTo>
                        <a:pt x="251" y="196"/>
                      </a:lnTo>
                      <a:lnTo>
                        <a:pt x="242" y="203"/>
                      </a:lnTo>
                      <a:lnTo>
                        <a:pt x="234" y="209"/>
                      </a:lnTo>
                      <a:lnTo>
                        <a:pt x="224" y="214"/>
                      </a:lnTo>
                      <a:lnTo>
                        <a:pt x="213" y="217"/>
                      </a:lnTo>
                      <a:lnTo>
                        <a:pt x="203" y="220"/>
                      </a:lnTo>
                      <a:lnTo>
                        <a:pt x="192" y="221"/>
                      </a:lnTo>
                      <a:lnTo>
                        <a:pt x="181" y="222"/>
                      </a:lnTo>
                      <a:lnTo>
                        <a:pt x="100" y="222"/>
                      </a:lnTo>
                      <a:lnTo>
                        <a:pt x="100" y="222"/>
                      </a:lnTo>
                      <a:lnTo>
                        <a:pt x="89" y="221"/>
                      </a:lnTo>
                      <a:lnTo>
                        <a:pt x="78" y="220"/>
                      </a:lnTo>
                      <a:lnTo>
                        <a:pt x="67" y="217"/>
                      </a:lnTo>
                      <a:lnTo>
                        <a:pt x="57" y="214"/>
                      </a:lnTo>
                      <a:lnTo>
                        <a:pt x="47" y="209"/>
                      </a:lnTo>
                      <a:lnTo>
                        <a:pt x="38" y="203"/>
                      </a:lnTo>
                      <a:lnTo>
                        <a:pt x="30" y="196"/>
                      </a:lnTo>
                      <a:lnTo>
                        <a:pt x="21" y="189"/>
                      </a:lnTo>
                      <a:lnTo>
                        <a:pt x="21" y="189"/>
                      </a:lnTo>
                      <a:lnTo>
                        <a:pt x="15" y="183"/>
                      </a:lnTo>
                      <a:lnTo>
                        <a:pt x="9" y="175"/>
                      </a:lnTo>
                      <a:lnTo>
                        <a:pt x="4" y="167"/>
                      </a:lnTo>
                      <a:lnTo>
                        <a:pt x="0" y="158"/>
                      </a:lnTo>
                      <a:lnTo>
                        <a:pt x="61" y="158"/>
                      </a:lnTo>
                      <a:lnTo>
                        <a:pt x="61" y="158"/>
                      </a:lnTo>
                      <a:lnTo>
                        <a:pt x="69" y="164"/>
                      </a:lnTo>
                      <a:lnTo>
                        <a:pt x="79" y="169"/>
                      </a:lnTo>
                      <a:lnTo>
                        <a:pt x="89" y="172"/>
                      </a:lnTo>
                      <a:lnTo>
                        <a:pt x="100" y="173"/>
                      </a:lnTo>
                      <a:lnTo>
                        <a:pt x="181" y="173"/>
                      </a:lnTo>
                      <a:lnTo>
                        <a:pt x="181" y="173"/>
                      </a:lnTo>
                      <a:lnTo>
                        <a:pt x="193" y="172"/>
                      </a:lnTo>
                      <a:lnTo>
                        <a:pt x="204" y="168"/>
                      </a:lnTo>
                      <a:lnTo>
                        <a:pt x="215" y="162"/>
                      </a:lnTo>
                      <a:lnTo>
                        <a:pt x="224" y="154"/>
                      </a:lnTo>
                      <a:lnTo>
                        <a:pt x="224" y="154"/>
                      </a:lnTo>
                      <a:lnTo>
                        <a:pt x="231" y="146"/>
                      </a:lnTo>
                      <a:lnTo>
                        <a:pt x="237" y="135"/>
                      </a:lnTo>
                      <a:lnTo>
                        <a:pt x="241" y="124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1" y="99"/>
                      </a:lnTo>
                      <a:lnTo>
                        <a:pt x="237" y="86"/>
                      </a:lnTo>
                      <a:lnTo>
                        <a:pt x="231" y="77"/>
                      </a:lnTo>
                      <a:lnTo>
                        <a:pt x="224" y="68"/>
                      </a:lnTo>
                      <a:lnTo>
                        <a:pt x="224" y="68"/>
                      </a:lnTo>
                      <a:lnTo>
                        <a:pt x="215" y="60"/>
                      </a:lnTo>
                      <a:lnTo>
                        <a:pt x="204" y="54"/>
                      </a:lnTo>
                      <a:lnTo>
                        <a:pt x="193" y="51"/>
                      </a:lnTo>
                      <a:lnTo>
                        <a:pt x="181" y="49"/>
                      </a:lnTo>
                      <a:lnTo>
                        <a:pt x="100" y="49"/>
                      </a:lnTo>
                      <a:lnTo>
                        <a:pt x="100" y="49"/>
                      </a:lnTo>
                      <a:lnTo>
                        <a:pt x="89" y="51"/>
                      </a:lnTo>
                      <a:lnTo>
                        <a:pt x="79" y="53"/>
                      </a:lnTo>
                      <a:lnTo>
                        <a:pt x="69" y="58"/>
                      </a:lnTo>
                      <a:lnTo>
                        <a:pt x="61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4" y="56"/>
                      </a:lnTo>
                      <a:lnTo>
                        <a:pt x="9" y="47"/>
                      </a:lnTo>
                      <a:lnTo>
                        <a:pt x="15" y="39"/>
                      </a:lnTo>
                      <a:lnTo>
                        <a:pt x="21" y="32"/>
                      </a:lnTo>
                      <a:lnTo>
                        <a:pt x="21" y="32"/>
                      </a:lnTo>
                      <a:lnTo>
                        <a:pt x="30" y="26"/>
                      </a:lnTo>
                      <a:lnTo>
                        <a:pt x="38" y="18"/>
                      </a:lnTo>
                      <a:lnTo>
                        <a:pt x="47" y="13"/>
                      </a:lnTo>
                      <a:lnTo>
                        <a:pt x="57" y="9"/>
                      </a:lnTo>
                      <a:lnTo>
                        <a:pt x="67" y="5"/>
                      </a:lnTo>
                      <a:lnTo>
                        <a:pt x="78" y="2"/>
                      </a:lnTo>
                      <a:lnTo>
                        <a:pt x="89" y="0"/>
                      </a:lnTo>
                      <a:lnTo>
                        <a:pt x="100" y="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AE002B"/>
                </a:solidFill>
                <a:ln w="9525">
                  <a:noFill/>
                  <a:round/>
                </a:ln>
              </p:spPr>
              <p:txBody>
                <a:bodyPr vert="horz" wrap="square" lIns="128580" tIns="64290" rIns="128580" bIns="64290" numCol="1" anchor="t" anchorCtr="0" compatLnSpc="1"/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1" name="Freeform 21"/>
                <p:cNvSpPr/>
                <p:nvPr/>
              </p:nvSpPr>
              <p:spPr bwMode="auto">
                <a:xfrm>
                  <a:off x="1601767" y="4427550"/>
                  <a:ext cx="195263" cy="36513"/>
                </a:xfrm>
                <a:custGeom>
                  <a:cxnLst>
                    <a:cxn ang="0">
                      <a:pos x="24" y="0"/>
                    </a:cxn>
                    <a:cxn ang="0">
                      <a:pos x="224" y="0"/>
                    </a:cxn>
                    <a:cxn ang="0">
                      <a:pos x="224" y="0"/>
                    </a:cxn>
                    <a:cxn ang="0">
                      <a:pos x="229" y="1"/>
                    </a:cxn>
                    <a:cxn ang="0">
                      <a:pos x="233" y="2"/>
                    </a:cxn>
                    <a:cxn ang="0">
                      <a:pos x="236" y="5"/>
                    </a:cxn>
                    <a:cxn ang="0">
                      <a:pos x="240" y="7"/>
                    </a:cxn>
                    <a:cxn ang="0">
                      <a:pos x="242" y="11"/>
                    </a:cxn>
                    <a:cxn ang="0">
                      <a:pos x="245" y="14"/>
                    </a:cxn>
                    <a:cxn ang="0">
                      <a:pos x="246" y="18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8"/>
                    </a:cxn>
                    <a:cxn ang="0">
                      <a:pos x="245" y="32"/>
                    </a:cxn>
                    <a:cxn ang="0">
                      <a:pos x="242" y="36"/>
                    </a:cxn>
                    <a:cxn ang="0">
                      <a:pos x="240" y="39"/>
                    </a:cxn>
                    <a:cxn ang="0">
                      <a:pos x="236" y="42"/>
                    </a:cxn>
                    <a:cxn ang="0">
                      <a:pos x="233" y="44"/>
                    </a:cxn>
                    <a:cxn ang="0">
                      <a:pos x="229" y="45"/>
                    </a:cxn>
                    <a:cxn ang="0">
                      <a:pos x="224" y="45"/>
                    </a:cxn>
                    <a:cxn ang="0">
                      <a:pos x="24" y="45"/>
                    </a:cxn>
                    <a:cxn ang="0">
                      <a:pos x="24" y="45"/>
                    </a:cxn>
                    <a:cxn ang="0">
                      <a:pos x="19" y="45"/>
                    </a:cxn>
                    <a:cxn ang="0">
                      <a:pos x="14" y="44"/>
                    </a:cxn>
                    <a:cxn ang="0">
                      <a:pos x="10" y="42"/>
                    </a:cxn>
                    <a:cxn ang="0">
                      <a:pos x="6" y="39"/>
                    </a:cxn>
                    <a:cxn ang="0">
                      <a:pos x="4" y="36"/>
                    </a:cxn>
                    <a:cxn ang="0">
                      <a:pos x="3" y="32"/>
                    </a:cxn>
                    <a:cxn ang="0">
                      <a:pos x="0" y="28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18"/>
                    </a:cxn>
                    <a:cxn ang="0">
                      <a:pos x="3" y="14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10" y="5"/>
                    </a:cxn>
                    <a:cxn ang="0">
                      <a:pos x="14" y="2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246" h="45">
                      <a:moveTo>
                        <a:pt x="24" y="0"/>
                      </a:moveTo>
                      <a:lnTo>
                        <a:pt x="224" y="0"/>
                      </a:lnTo>
                      <a:lnTo>
                        <a:pt x="224" y="0"/>
                      </a:lnTo>
                      <a:lnTo>
                        <a:pt x="229" y="1"/>
                      </a:lnTo>
                      <a:lnTo>
                        <a:pt x="233" y="2"/>
                      </a:lnTo>
                      <a:lnTo>
                        <a:pt x="236" y="5"/>
                      </a:lnTo>
                      <a:lnTo>
                        <a:pt x="240" y="7"/>
                      </a:lnTo>
                      <a:lnTo>
                        <a:pt x="242" y="11"/>
                      </a:lnTo>
                      <a:lnTo>
                        <a:pt x="245" y="14"/>
                      </a:lnTo>
                      <a:lnTo>
                        <a:pt x="246" y="18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8"/>
                      </a:lnTo>
                      <a:lnTo>
                        <a:pt x="245" y="32"/>
                      </a:lnTo>
                      <a:lnTo>
                        <a:pt x="242" y="36"/>
                      </a:lnTo>
                      <a:lnTo>
                        <a:pt x="240" y="39"/>
                      </a:lnTo>
                      <a:lnTo>
                        <a:pt x="236" y="42"/>
                      </a:lnTo>
                      <a:lnTo>
                        <a:pt x="233" y="44"/>
                      </a:lnTo>
                      <a:lnTo>
                        <a:pt x="229" y="45"/>
                      </a:lnTo>
                      <a:lnTo>
                        <a:pt x="224" y="45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19" y="45"/>
                      </a:lnTo>
                      <a:lnTo>
                        <a:pt x="14" y="44"/>
                      </a:lnTo>
                      <a:lnTo>
                        <a:pt x="10" y="42"/>
                      </a:lnTo>
                      <a:lnTo>
                        <a:pt x="6" y="39"/>
                      </a:lnTo>
                      <a:lnTo>
                        <a:pt x="4" y="36"/>
                      </a:lnTo>
                      <a:lnTo>
                        <a:pt x="3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3" y="14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10" y="5"/>
                      </a:lnTo>
                      <a:lnTo>
                        <a:pt x="14" y="2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AE002B"/>
                </a:solidFill>
                <a:ln w="9525">
                  <a:noFill/>
                  <a:round/>
                </a:ln>
              </p:spPr>
              <p:txBody>
                <a:bodyPr vert="horz" wrap="square" lIns="128580" tIns="64290" rIns="128580" bIns="64290" numCol="1" anchor="t" anchorCtr="0" compatLnSpc="1"/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</p:grpSp>
        </p:grpSp>
      </p:grpSp>
      <p:grpSp>
        <p:nvGrpSpPr>
          <p:cNvPr id="64" name="Group 52"/>
          <p:cNvGrpSpPr/>
          <p:nvPr/>
        </p:nvGrpSpPr>
        <p:grpSpPr>
          <a:xfrm>
            <a:off x="9041183" y="4776096"/>
            <a:ext cx="2511354" cy="1941963"/>
            <a:chOff x="6429388" y="3396519"/>
            <a:chExt cx="1785950" cy="1381027"/>
          </a:xfrm>
        </p:grpSpPr>
        <p:grpSp>
          <p:nvGrpSpPr>
            <p:cNvPr id="65" name="Group 42"/>
            <p:cNvGrpSpPr/>
            <p:nvPr/>
          </p:nvGrpSpPr>
          <p:grpSpPr>
            <a:xfrm>
              <a:off x="6429388" y="4000510"/>
              <a:ext cx="1785950" cy="777036"/>
              <a:chOff x="6429388" y="4000510"/>
              <a:chExt cx="1785950" cy="777036"/>
            </a:xfrm>
          </p:grpSpPr>
          <p:sp>
            <p:nvSpPr>
              <p:cNvPr id="71" name="Rectangle 18"/>
              <p:cNvSpPr/>
              <p:nvPr/>
            </p:nvSpPr>
            <p:spPr>
              <a:xfrm>
                <a:off x="6429388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Rectangle 21"/>
              <p:cNvSpPr/>
              <p:nvPr/>
            </p:nvSpPr>
            <p:spPr>
              <a:xfrm>
                <a:off x="6721563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  <a:endParaRPr lang="zh-CN" altLang="en-US" sz="160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6" name="Group 46"/>
            <p:cNvGrpSpPr/>
            <p:nvPr/>
          </p:nvGrpSpPr>
          <p:grpSpPr>
            <a:xfrm>
              <a:off x="7072330" y="3396519"/>
              <a:ext cx="493602" cy="493602"/>
              <a:chOff x="7072330" y="3396519"/>
              <a:chExt cx="493602" cy="493602"/>
            </a:xfrm>
          </p:grpSpPr>
          <p:sp>
            <p:nvSpPr>
              <p:cNvPr id="67" name="Oval 14"/>
              <p:cNvSpPr/>
              <p:nvPr/>
            </p:nvSpPr>
            <p:spPr>
              <a:xfrm>
                <a:off x="7072330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8" name="Group 40"/>
              <p:cNvGrpSpPr/>
              <p:nvPr/>
            </p:nvGrpSpPr>
            <p:grpSpPr>
              <a:xfrm>
                <a:off x="7196779" y="3508006"/>
                <a:ext cx="257392" cy="257392"/>
                <a:chOff x="928662" y="2428874"/>
                <a:chExt cx="366050" cy="366050"/>
              </a:xfrm>
              <a:solidFill>
                <a:schemeClr val="bg1"/>
              </a:solidFill>
            </p:grpSpPr>
            <p:sp>
              <p:nvSpPr>
                <p:cNvPr id="69" name="AutoShape 126"/>
                <p:cNvSpPr/>
                <p:nvPr/>
              </p:nvSpPr>
              <p:spPr bwMode="auto">
                <a:xfrm>
                  <a:off x="928662" y="2428874"/>
                  <a:ext cx="366050" cy="366050"/>
                </a:xfrm>
                <a:custGeom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620"/>
                  <a:endParaRPr lang="en-US" sz="422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AutoShape 127"/>
                <p:cNvSpPr/>
                <p:nvPr/>
              </p:nvSpPr>
              <p:spPr bwMode="auto">
                <a:xfrm>
                  <a:off x="1076959" y="2485816"/>
                  <a:ext cx="86350" cy="85725"/>
                </a:xfrm>
                <a:custGeom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620"/>
                  <a:endParaRPr lang="en-US" sz="422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73" name="Group 51"/>
          <p:cNvGrpSpPr/>
          <p:nvPr/>
        </p:nvGrpSpPr>
        <p:grpSpPr>
          <a:xfrm>
            <a:off x="5123471" y="4776096"/>
            <a:ext cx="2511354" cy="1941963"/>
            <a:chOff x="3643306" y="3396519"/>
            <a:chExt cx="1785950" cy="1381027"/>
          </a:xfrm>
        </p:grpSpPr>
        <p:grpSp>
          <p:nvGrpSpPr>
            <p:cNvPr id="74" name="Group 41"/>
            <p:cNvGrpSpPr/>
            <p:nvPr/>
          </p:nvGrpSpPr>
          <p:grpSpPr>
            <a:xfrm>
              <a:off x="3643306" y="4000510"/>
              <a:ext cx="1785950" cy="777036"/>
              <a:chOff x="3643306" y="4000510"/>
              <a:chExt cx="1785950" cy="777036"/>
            </a:xfrm>
          </p:grpSpPr>
          <p:sp>
            <p:nvSpPr>
              <p:cNvPr id="80" name="Rectangle 17"/>
              <p:cNvSpPr/>
              <p:nvPr/>
            </p:nvSpPr>
            <p:spPr>
              <a:xfrm>
                <a:off x="364330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Rectangle 20"/>
              <p:cNvSpPr/>
              <p:nvPr/>
            </p:nvSpPr>
            <p:spPr>
              <a:xfrm>
                <a:off x="3896070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  <a:endParaRPr lang="zh-CN" altLang="en-US" sz="160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5" name="Group 45"/>
            <p:cNvGrpSpPr/>
            <p:nvPr/>
          </p:nvGrpSpPr>
          <p:grpSpPr>
            <a:xfrm>
              <a:off x="4286248" y="3396519"/>
              <a:ext cx="493602" cy="493602"/>
              <a:chOff x="4286248" y="3396519"/>
              <a:chExt cx="493602" cy="493602"/>
            </a:xfrm>
          </p:grpSpPr>
          <p:sp>
            <p:nvSpPr>
              <p:cNvPr id="76" name="Oval 12"/>
              <p:cNvSpPr/>
              <p:nvPr/>
            </p:nvSpPr>
            <p:spPr>
              <a:xfrm>
                <a:off x="428624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7" name="Group 39"/>
              <p:cNvGrpSpPr/>
              <p:nvPr/>
            </p:nvGrpSpPr>
            <p:grpSpPr>
              <a:xfrm>
                <a:off x="4401717" y="3508006"/>
                <a:ext cx="257832" cy="257392"/>
                <a:chOff x="195935" y="2428874"/>
                <a:chExt cx="366676" cy="366050"/>
              </a:xfrm>
              <a:solidFill>
                <a:schemeClr val="bg1"/>
              </a:solidFill>
            </p:grpSpPr>
            <p:sp>
              <p:nvSpPr>
                <p:cNvPr id="78" name="AutoShape 128"/>
                <p:cNvSpPr/>
                <p:nvPr/>
              </p:nvSpPr>
              <p:spPr bwMode="auto">
                <a:xfrm>
                  <a:off x="195935" y="2428874"/>
                  <a:ext cx="366676" cy="366050"/>
                </a:xfrm>
                <a:custGeom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620"/>
                  <a:endParaRPr lang="en-US" sz="4220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AutoShape 129"/>
                <p:cNvSpPr/>
                <p:nvPr/>
              </p:nvSpPr>
              <p:spPr bwMode="auto">
                <a:xfrm>
                  <a:off x="424951" y="2474552"/>
                  <a:ext cx="91356" cy="91356"/>
                </a:xfrm>
                <a:custGeom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solidFill>
                  <a:srgbClr val="AE002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620"/>
                  <a:endParaRPr lang="en-US" sz="4220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51" name="TextBox 348"/>
          <p:cNvSpPr txBox="1"/>
          <p:nvPr/>
        </p:nvSpPr>
        <p:spPr>
          <a:xfrm>
            <a:off x="8246096" y="16135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2" name="TextBox 349"/>
          <p:cNvSpPr txBox="1"/>
          <p:nvPr/>
        </p:nvSpPr>
        <p:spPr>
          <a:xfrm>
            <a:off x="8246097" y="1944725"/>
            <a:ext cx="3142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50" name="矩形 49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40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Freeform 5"/>
          <p:cNvSpPr/>
          <p:nvPr userDrawn="1"/>
        </p:nvSpPr>
        <p:spPr bwMode="auto">
          <a:xfrm>
            <a:off x="9732387" y="3456698"/>
            <a:ext cx="457624" cy="952432"/>
          </a:xfrm>
          <a:custGeom>
            <a:gdLst>
              <a:gd name="T0" fmla="*/ 280 w 280"/>
              <a:gd name="T1" fmla="*/ 278 h 862"/>
              <a:gd name="T2" fmla="*/ 280 w 280"/>
              <a:gd name="T3" fmla="*/ 862 h 862"/>
              <a:gd name="T4" fmla="*/ 0 w 280"/>
              <a:gd name="T5" fmla="*/ 582 h 862"/>
              <a:gd name="T6" fmla="*/ 0 w 280"/>
              <a:gd name="T7" fmla="*/ 0 h 862"/>
              <a:gd name="T8" fmla="*/ 3 w 280"/>
              <a:gd name="T9" fmla="*/ 0 h 862"/>
              <a:gd name="T10" fmla="*/ 280 w 280"/>
              <a:gd name="T11" fmla="*/ 278 h 86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862">
                <a:moveTo>
                  <a:pt x="280" y="278"/>
                </a:moveTo>
                <a:lnTo>
                  <a:pt x="280" y="862"/>
                </a:lnTo>
                <a:lnTo>
                  <a:pt x="0" y="582"/>
                </a:lnTo>
                <a:lnTo>
                  <a:pt x="0" y="0"/>
                </a:lnTo>
                <a:lnTo>
                  <a:pt x="3" y="0"/>
                </a:lnTo>
                <a:lnTo>
                  <a:pt x="280" y="27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111657" tIns="55828" rIns="111657" bIns="55828" numCol="1" anchor="t" anchorCtr="0" compatLnSpc="1"/>
          <a:lstStyle/>
          <a:p>
            <a:pPr>
              <a:lnSpc>
                <a:spcPct val="120000"/>
              </a:lnSpc>
            </a:pPr>
            <a:endParaRPr 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8"/>
          <p:cNvSpPr/>
          <p:nvPr userDrawn="1"/>
        </p:nvSpPr>
        <p:spPr bwMode="auto">
          <a:xfrm>
            <a:off x="8330096" y="3456697"/>
            <a:ext cx="459259" cy="1240813"/>
          </a:xfrm>
          <a:custGeom>
            <a:gdLst>
              <a:gd name="T0" fmla="*/ 281 w 281"/>
              <a:gd name="T1" fmla="*/ 278 h 1123"/>
              <a:gd name="T2" fmla="*/ 281 w 281"/>
              <a:gd name="T3" fmla="*/ 1123 h 1123"/>
              <a:gd name="T4" fmla="*/ 0 w 281"/>
              <a:gd name="T5" fmla="*/ 842 h 1123"/>
              <a:gd name="T6" fmla="*/ 0 w 281"/>
              <a:gd name="T7" fmla="*/ 0 h 1123"/>
              <a:gd name="T8" fmla="*/ 279 w 281"/>
              <a:gd name="T9" fmla="*/ 278 h 1123"/>
              <a:gd name="T10" fmla="*/ 281 w 281"/>
              <a:gd name="T11" fmla="*/ 278 h 112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123">
                <a:moveTo>
                  <a:pt x="281" y="278"/>
                </a:moveTo>
                <a:lnTo>
                  <a:pt x="281" y="1123"/>
                </a:lnTo>
                <a:lnTo>
                  <a:pt x="0" y="842"/>
                </a:lnTo>
                <a:lnTo>
                  <a:pt x="0" y="0"/>
                </a:lnTo>
                <a:lnTo>
                  <a:pt x="279" y="278"/>
                </a:lnTo>
                <a:lnTo>
                  <a:pt x="281" y="278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111657" tIns="55828" rIns="111657" bIns="55828" numCol="1" anchor="t" anchorCtr="0" compatLnSpc="1"/>
          <a:lstStyle/>
          <a:p>
            <a:pPr>
              <a:lnSpc>
                <a:spcPct val="120000"/>
              </a:lnSpc>
            </a:pPr>
            <a:endParaRPr 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10"/>
          <p:cNvSpPr/>
          <p:nvPr userDrawn="1"/>
        </p:nvSpPr>
        <p:spPr bwMode="auto">
          <a:xfrm>
            <a:off x="6929437" y="3456697"/>
            <a:ext cx="459259" cy="1240813"/>
          </a:xfrm>
          <a:custGeom>
            <a:gdLst>
              <a:gd name="T0" fmla="*/ 281 w 281"/>
              <a:gd name="T1" fmla="*/ 278 h 1123"/>
              <a:gd name="T2" fmla="*/ 281 w 281"/>
              <a:gd name="T3" fmla="*/ 1123 h 1123"/>
              <a:gd name="T4" fmla="*/ 0 w 281"/>
              <a:gd name="T5" fmla="*/ 842 h 1123"/>
              <a:gd name="T6" fmla="*/ 0 w 281"/>
              <a:gd name="T7" fmla="*/ 0 h 1123"/>
              <a:gd name="T8" fmla="*/ 278 w 281"/>
              <a:gd name="T9" fmla="*/ 278 h 1123"/>
              <a:gd name="T10" fmla="*/ 281 w 281"/>
              <a:gd name="T11" fmla="*/ 278 h 112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123">
                <a:moveTo>
                  <a:pt x="281" y="278"/>
                </a:moveTo>
                <a:lnTo>
                  <a:pt x="281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1" y="278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111657" tIns="55828" rIns="111657" bIns="55828" numCol="1" anchor="t" anchorCtr="0" compatLnSpc="1"/>
          <a:lstStyle/>
          <a:p>
            <a:pPr>
              <a:lnSpc>
                <a:spcPct val="120000"/>
              </a:lnSpc>
            </a:pPr>
            <a:endParaRPr 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12"/>
          <p:cNvSpPr/>
          <p:nvPr userDrawn="1"/>
        </p:nvSpPr>
        <p:spPr bwMode="auto">
          <a:xfrm>
            <a:off x="5528777" y="3456697"/>
            <a:ext cx="457624" cy="1240813"/>
          </a:xfrm>
          <a:custGeom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111657" tIns="55828" rIns="111657" bIns="55828" numCol="1" anchor="t" anchorCtr="0" compatLnSpc="1"/>
          <a:lstStyle/>
          <a:p>
            <a:pPr>
              <a:lnSpc>
                <a:spcPct val="120000"/>
              </a:lnSpc>
            </a:pPr>
            <a:endParaRPr 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14"/>
          <p:cNvSpPr/>
          <p:nvPr userDrawn="1"/>
        </p:nvSpPr>
        <p:spPr bwMode="auto">
          <a:xfrm>
            <a:off x="4128118" y="3456697"/>
            <a:ext cx="457624" cy="1240813"/>
          </a:xfrm>
          <a:custGeom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111657" tIns="55828" rIns="111657" bIns="55828" numCol="1" anchor="t" anchorCtr="0" compatLnSpc="1"/>
          <a:lstStyle/>
          <a:p>
            <a:pPr>
              <a:lnSpc>
                <a:spcPct val="120000"/>
              </a:lnSpc>
            </a:pPr>
            <a:endParaRPr 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Freeform 16"/>
          <p:cNvSpPr/>
          <p:nvPr userDrawn="1"/>
        </p:nvSpPr>
        <p:spPr bwMode="auto">
          <a:xfrm>
            <a:off x="2727458" y="3456697"/>
            <a:ext cx="457624" cy="1240813"/>
          </a:xfrm>
          <a:custGeom>
            <a:gdLst>
              <a:gd name="T0" fmla="*/ 280 w 280"/>
              <a:gd name="T1" fmla="*/ 278 h 1123"/>
              <a:gd name="T2" fmla="*/ 280 w 280"/>
              <a:gd name="T3" fmla="*/ 1123 h 1123"/>
              <a:gd name="T4" fmla="*/ 0 w 280"/>
              <a:gd name="T5" fmla="*/ 842 h 1123"/>
              <a:gd name="T6" fmla="*/ 0 w 280"/>
              <a:gd name="T7" fmla="*/ 0 h 1123"/>
              <a:gd name="T8" fmla="*/ 278 w 280"/>
              <a:gd name="T9" fmla="*/ 278 h 1123"/>
              <a:gd name="T10" fmla="*/ 280 w 280"/>
              <a:gd name="T11" fmla="*/ 278 h 112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0" h="1123">
                <a:moveTo>
                  <a:pt x="280" y="278"/>
                </a:moveTo>
                <a:lnTo>
                  <a:pt x="280" y="1123"/>
                </a:lnTo>
                <a:lnTo>
                  <a:pt x="0" y="842"/>
                </a:lnTo>
                <a:lnTo>
                  <a:pt x="0" y="0"/>
                </a:lnTo>
                <a:lnTo>
                  <a:pt x="278" y="278"/>
                </a:lnTo>
                <a:lnTo>
                  <a:pt x="280" y="27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11657" tIns="55828" rIns="111657" bIns="55828" numCol="1" anchor="t" anchorCtr="0" compatLnSpc="1"/>
          <a:lstStyle/>
          <a:p>
            <a:pPr>
              <a:lnSpc>
                <a:spcPct val="120000"/>
              </a:lnSpc>
            </a:pPr>
            <a:endParaRPr 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Freeform 17"/>
          <p:cNvSpPr/>
          <p:nvPr userDrawn="1"/>
        </p:nvSpPr>
        <p:spPr bwMode="auto">
          <a:xfrm>
            <a:off x="10190013" y="3616908"/>
            <a:ext cx="1008409" cy="938068"/>
          </a:xfrm>
          <a:custGeom>
            <a:gdLst>
              <a:gd name="T0" fmla="*/ 210 w 617"/>
              <a:gd name="T1" fmla="*/ 849 h 849"/>
              <a:gd name="T2" fmla="*/ 210 w 617"/>
              <a:gd name="T3" fmla="*/ 717 h 849"/>
              <a:gd name="T4" fmla="*/ 0 w 617"/>
              <a:gd name="T5" fmla="*/ 717 h 849"/>
              <a:gd name="T6" fmla="*/ 0 w 617"/>
              <a:gd name="T7" fmla="*/ 133 h 849"/>
              <a:gd name="T8" fmla="*/ 210 w 617"/>
              <a:gd name="T9" fmla="*/ 133 h 849"/>
              <a:gd name="T10" fmla="*/ 210 w 617"/>
              <a:gd name="T11" fmla="*/ 0 h 849"/>
              <a:gd name="T12" fmla="*/ 617 w 617"/>
              <a:gd name="T13" fmla="*/ 424 h 849"/>
              <a:gd name="T14" fmla="*/ 210 w 617"/>
              <a:gd name="T15" fmla="*/ 849 h 84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7" h="849">
                <a:moveTo>
                  <a:pt x="210" y="849"/>
                </a:moveTo>
                <a:lnTo>
                  <a:pt x="210" y="717"/>
                </a:lnTo>
                <a:lnTo>
                  <a:pt x="0" y="717"/>
                </a:lnTo>
                <a:lnTo>
                  <a:pt x="0" y="133"/>
                </a:lnTo>
                <a:lnTo>
                  <a:pt x="210" y="133"/>
                </a:lnTo>
                <a:lnTo>
                  <a:pt x="210" y="0"/>
                </a:lnTo>
                <a:lnTo>
                  <a:pt x="617" y="424"/>
                </a:lnTo>
                <a:lnTo>
                  <a:pt x="210" y="84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11657" tIns="55828" rIns="111657" bIns="55828" numCol="1" anchor="t" anchorCtr="0" compatLnSpc="1"/>
          <a:lstStyle/>
          <a:p>
            <a:pPr>
              <a:lnSpc>
                <a:spcPct val="120000"/>
              </a:lnSpc>
            </a:pPr>
            <a:endParaRPr 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681214" y="3456698"/>
            <a:ext cx="1171847" cy="1236394"/>
            <a:chOff x="882491" y="2261909"/>
            <a:chExt cx="959665" cy="1012525"/>
          </a:xfrm>
        </p:grpSpPr>
        <p:sp>
          <p:nvSpPr>
            <p:cNvPr id="13" name="Freeform 15"/>
            <p:cNvSpPr/>
            <p:nvPr userDrawn="1"/>
          </p:nvSpPr>
          <p:spPr bwMode="auto">
            <a:xfrm>
              <a:off x="967016" y="2261909"/>
              <a:ext cx="772282" cy="1012525"/>
            </a:xfrm>
            <a:custGeom>
              <a:gdLst>
                <a:gd name="T0" fmla="*/ 577 w 577"/>
                <a:gd name="T1" fmla="*/ 0 h 1119"/>
                <a:gd name="T2" fmla="*/ 577 w 577"/>
                <a:gd name="T3" fmla="*/ 1119 h 1119"/>
                <a:gd name="T4" fmla="*/ 288 w 577"/>
                <a:gd name="T5" fmla="*/ 840 h 1119"/>
                <a:gd name="T6" fmla="*/ 0 w 577"/>
                <a:gd name="T7" fmla="*/ 1118 h 1119"/>
                <a:gd name="T8" fmla="*/ 0 w 577"/>
                <a:gd name="T9" fmla="*/ 0 h 1119"/>
                <a:gd name="T10" fmla="*/ 577 w 577"/>
                <a:gd name="T11" fmla="*/ 0 h 111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" h="1119">
                  <a:moveTo>
                    <a:pt x="577" y="0"/>
                  </a:moveTo>
                  <a:lnTo>
                    <a:pt x="577" y="1119"/>
                  </a:lnTo>
                  <a:lnTo>
                    <a:pt x="288" y="840"/>
                  </a:lnTo>
                  <a:lnTo>
                    <a:pt x="0" y="1118"/>
                  </a:lnTo>
                  <a:lnTo>
                    <a:pt x="0" y="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1657" tIns="55828" rIns="111657" bIns="55828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Text Placeholder 59"/>
            <p:cNvSpPr txBox="1"/>
            <p:nvPr/>
          </p:nvSpPr>
          <p:spPr>
            <a:xfrm>
              <a:off x="882491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2015</a:t>
              </a:r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081873" y="3456697"/>
            <a:ext cx="1171847" cy="1240813"/>
            <a:chOff x="2029538" y="2261909"/>
            <a:chExt cx="959665" cy="1016144"/>
          </a:xfrm>
        </p:grpSpPr>
        <p:sp>
          <p:nvSpPr>
            <p:cNvPr id="11" name="Rectangle 13"/>
            <p:cNvSpPr>
              <a:spLocks noChangeArrowheads="1"/>
            </p:cNvSpPr>
            <p:nvPr userDrawn="1"/>
          </p:nvSpPr>
          <p:spPr bwMode="auto">
            <a:xfrm>
              <a:off x="2114063" y="2261909"/>
              <a:ext cx="772282" cy="10161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1657" tIns="55828" rIns="111657" bIns="55828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Text Placeholder 59"/>
            <p:cNvSpPr txBox="1"/>
            <p:nvPr/>
          </p:nvSpPr>
          <p:spPr>
            <a:xfrm>
              <a:off x="2029538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2016</a:t>
              </a:r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482532" y="3456698"/>
            <a:ext cx="1171847" cy="1240813"/>
            <a:chOff x="3176585" y="2261910"/>
            <a:chExt cx="959665" cy="1016144"/>
          </a:xfrm>
        </p:grpSpPr>
        <p:sp>
          <p:nvSpPr>
            <p:cNvPr id="9" name="Rectangle 11"/>
            <p:cNvSpPr>
              <a:spLocks noChangeArrowheads="1"/>
            </p:cNvSpPr>
            <p:nvPr userDrawn="1"/>
          </p:nvSpPr>
          <p:spPr bwMode="auto">
            <a:xfrm>
              <a:off x="3261109" y="2261910"/>
              <a:ext cx="772282" cy="10161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1657" tIns="55828" rIns="111657" bIns="55828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Text Placeholder 59"/>
            <p:cNvSpPr txBox="1"/>
            <p:nvPr/>
          </p:nvSpPr>
          <p:spPr>
            <a:xfrm>
              <a:off x="3176585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2017</a:t>
              </a:r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883190" y="3456697"/>
            <a:ext cx="1171847" cy="1240813"/>
            <a:chOff x="4323632" y="2261909"/>
            <a:chExt cx="959665" cy="1016144"/>
          </a:xfrm>
        </p:grpSpPr>
        <p:sp>
          <p:nvSpPr>
            <p:cNvPr id="7" name="Rectangle 9"/>
            <p:cNvSpPr>
              <a:spLocks noChangeArrowheads="1"/>
            </p:cNvSpPr>
            <p:nvPr userDrawn="1"/>
          </p:nvSpPr>
          <p:spPr bwMode="auto">
            <a:xfrm>
              <a:off x="4408157" y="2261909"/>
              <a:ext cx="772282" cy="10161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1657" tIns="55828" rIns="111657" bIns="55828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 Placeholder 59"/>
            <p:cNvSpPr txBox="1"/>
            <p:nvPr/>
          </p:nvSpPr>
          <p:spPr>
            <a:xfrm>
              <a:off x="4323632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2018</a:t>
              </a: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280769" y="3456697"/>
            <a:ext cx="1171847" cy="1240813"/>
            <a:chOff x="5468157" y="2261909"/>
            <a:chExt cx="959665" cy="1016144"/>
          </a:xfrm>
        </p:grpSpPr>
        <p:sp>
          <p:nvSpPr>
            <p:cNvPr id="5" name="Rectangle 7"/>
            <p:cNvSpPr>
              <a:spLocks noChangeArrowheads="1"/>
            </p:cNvSpPr>
            <p:nvPr userDrawn="1"/>
          </p:nvSpPr>
          <p:spPr bwMode="auto">
            <a:xfrm>
              <a:off x="5556542" y="2261909"/>
              <a:ext cx="770944" cy="10161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1657" tIns="55828" rIns="111657" bIns="55828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 Placeholder 59"/>
            <p:cNvSpPr txBox="1"/>
            <p:nvPr/>
          </p:nvSpPr>
          <p:spPr>
            <a:xfrm>
              <a:off x="5468157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2019</a:t>
              </a:r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686142" y="3456697"/>
            <a:ext cx="1171847" cy="1240813"/>
            <a:chOff x="6619064" y="2261909"/>
            <a:chExt cx="959665" cy="1016144"/>
          </a:xfrm>
        </p:grpSpPr>
        <p:sp>
          <p:nvSpPr>
            <p:cNvPr id="4" name="Rectangle 6"/>
            <p:cNvSpPr>
              <a:spLocks noChangeArrowheads="1"/>
            </p:cNvSpPr>
            <p:nvPr userDrawn="1"/>
          </p:nvSpPr>
          <p:spPr bwMode="auto">
            <a:xfrm>
              <a:off x="6703589" y="2261909"/>
              <a:ext cx="772282" cy="101614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1657" tIns="55828" rIns="111657" bIns="55828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 Placeholder 59"/>
            <p:cNvSpPr txBox="1"/>
            <p:nvPr/>
          </p:nvSpPr>
          <p:spPr>
            <a:xfrm>
              <a:off x="6619064" y="2383410"/>
              <a:ext cx="959665" cy="67731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0" kern="12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2020</a:t>
              </a:r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2" name="Text Placeholder 59"/>
          <p:cNvSpPr txBox="1"/>
          <p:nvPr/>
        </p:nvSpPr>
        <p:spPr>
          <a:xfrm>
            <a:off x="3333031" y="5508897"/>
            <a:ext cx="2195746" cy="5909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Straight Connector 54"/>
          <p:cNvCxnSpPr/>
          <p:nvPr/>
        </p:nvCxnSpPr>
        <p:spPr>
          <a:xfrm flipH="1">
            <a:off x="3185084" y="4690972"/>
            <a:ext cx="0" cy="13422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9"/>
          <p:cNvSpPr txBox="1"/>
          <p:nvPr/>
        </p:nvSpPr>
        <p:spPr>
          <a:xfrm>
            <a:off x="6133655" y="5508897"/>
            <a:ext cx="2195746" cy="5909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5" name="Straight Connector 56"/>
          <p:cNvCxnSpPr/>
          <p:nvPr/>
        </p:nvCxnSpPr>
        <p:spPr>
          <a:xfrm flipH="1">
            <a:off x="5985709" y="4690972"/>
            <a:ext cx="0" cy="13422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9"/>
          <p:cNvSpPr txBox="1"/>
          <p:nvPr/>
        </p:nvSpPr>
        <p:spPr>
          <a:xfrm>
            <a:off x="8937300" y="5508897"/>
            <a:ext cx="2195746" cy="5909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Straight Connector 58"/>
          <p:cNvCxnSpPr/>
          <p:nvPr/>
        </p:nvCxnSpPr>
        <p:spPr>
          <a:xfrm flipH="1">
            <a:off x="8789353" y="4690972"/>
            <a:ext cx="0" cy="13422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59"/>
          <p:cNvSpPr txBox="1"/>
          <p:nvPr/>
        </p:nvSpPr>
        <p:spPr>
          <a:xfrm>
            <a:off x="1932372" y="2071419"/>
            <a:ext cx="2195746" cy="5909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 Placeholder 59"/>
          <p:cNvSpPr txBox="1"/>
          <p:nvPr/>
        </p:nvSpPr>
        <p:spPr>
          <a:xfrm>
            <a:off x="4732996" y="2071419"/>
            <a:ext cx="2195746" cy="5909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 Placeholder 59"/>
          <p:cNvSpPr txBox="1"/>
          <p:nvPr/>
        </p:nvSpPr>
        <p:spPr>
          <a:xfrm>
            <a:off x="7536642" y="2071419"/>
            <a:ext cx="2195746" cy="5909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1" name="Straight Connector 62"/>
          <p:cNvCxnSpPr/>
          <p:nvPr/>
        </p:nvCxnSpPr>
        <p:spPr>
          <a:xfrm flipH="1">
            <a:off x="1794080" y="2121533"/>
            <a:ext cx="0" cy="13422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63"/>
          <p:cNvCxnSpPr/>
          <p:nvPr/>
        </p:nvCxnSpPr>
        <p:spPr>
          <a:xfrm flipH="1">
            <a:off x="4594307" y="2121533"/>
            <a:ext cx="0" cy="13422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64"/>
          <p:cNvCxnSpPr/>
          <p:nvPr/>
        </p:nvCxnSpPr>
        <p:spPr>
          <a:xfrm flipH="1">
            <a:off x="7392731" y="2121533"/>
            <a:ext cx="0" cy="13422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43" name="矩形 42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  <p:bldP spid="14" grpId="0" animBg="1"/>
      <p:bldP spid="15" grpId="0" animBg="1"/>
      <p:bldP spid="22" grpId="0"/>
      <p:bldP spid="24" grpId="0"/>
      <p:bldP spid="2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3" name="Picture 2" descr="iphone6-flo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16" y="1489955"/>
            <a:ext cx="5453193" cy="5375040"/>
          </a:xfrm>
          <a:prstGeom prst="rect">
            <a:avLst/>
          </a:prstGeom>
        </p:spPr>
      </p:pic>
      <p:sp>
        <p:nvSpPr>
          <p:cNvPr id="44" name="Picture Placeholder 2"/>
          <p:cNvSpPr txBox="1"/>
          <p:nvPr/>
        </p:nvSpPr>
        <p:spPr>
          <a:xfrm rot="19522916">
            <a:off x="5494817" y="1702851"/>
            <a:ext cx="2197686" cy="4543174"/>
          </a:xfrm>
          <a:custGeom>
            <a:gdLst>
              <a:gd name="connsiteX0" fmla="*/ 0 w 2686734"/>
              <a:gd name="connsiteY0" fmla="*/ 0 h 6405216"/>
              <a:gd name="connsiteX1" fmla="*/ 2331518 w 2686734"/>
              <a:gd name="connsiteY1" fmla="*/ 659092 h 6405216"/>
              <a:gd name="connsiteX2" fmla="*/ 2686734 w 2686734"/>
              <a:gd name="connsiteY2" fmla="*/ 6405216 h 6405216"/>
              <a:gd name="connsiteX3" fmla="*/ 276621 w 2686734"/>
              <a:gd name="connsiteY3" fmla="*/ 5911341 h 6405216"/>
              <a:gd name="connsiteX4" fmla="*/ 0 w 2686734"/>
              <a:gd name="connsiteY4" fmla="*/ 0 h 640521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6734" h="6405216">
                <a:moveTo>
                  <a:pt x="0" y="0"/>
                </a:moveTo>
                <a:lnTo>
                  <a:pt x="2331518" y="659092"/>
                </a:lnTo>
                <a:cubicBezTo>
                  <a:pt x="2479204" y="3079239"/>
                  <a:pt x="2505306" y="3654741"/>
                  <a:pt x="2686734" y="6405216"/>
                </a:cubicBezTo>
                <a:lnTo>
                  <a:pt x="276621" y="5911341"/>
                </a:lnTo>
                <a:cubicBezTo>
                  <a:pt x="179686" y="3553951"/>
                  <a:pt x="98590" y="2363605"/>
                  <a:pt x="0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vert" lIns="719873" tIns="719873" rIns="719873" bIns="719873" anchor="ctr"/>
          <a:lstStyle>
            <a:lvl1pPr marL="0" indent="0" algn="ctr" rtl="0" eaLnBrk="0" fontAlgn="base" hangingPunct="0">
              <a:spcBef>
                <a:spcPts val="475"/>
              </a:spcBef>
              <a:spcAft>
                <a:spcPts val="475"/>
              </a:spcAft>
              <a:buFont typeface="Arial" panose="020b0604020202020204" pitchFamily="34" charset="0"/>
              <a:buNone/>
              <a:defRPr sz="1265" kern="1200">
                <a:solidFill>
                  <a:schemeClr val="accent6"/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Rounded Rectangle 48"/>
          <p:cNvSpPr/>
          <p:nvPr/>
        </p:nvSpPr>
        <p:spPr>
          <a:xfrm>
            <a:off x="6771088" y="1888271"/>
            <a:ext cx="759376" cy="7593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526" tIns="64264" rIns="128526" bIns="64264"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47" name="Text Placeholder 7"/>
          <p:cNvSpPr txBox="1"/>
          <p:nvPr/>
        </p:nvSpPr>
        <p:spPr>
          <a:xfrm>
            <a:off x="7673342" y="1840354"/>
            <a:ext cx="3388132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b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8" name="Text Placeholder 2"/>
          <p:cNvSpPr txBox="1"/>
          <p:nvPr/>
        </p:nvSpPr>
        <p:spPr>
          <a:xfrm>
            <a:off x="7673342" y="2225199"/>
            <a:ext cx="2963630" cy="8056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Rounded Rectangle 52"/>
          <p:cNvSpPr/>
          <p:nvPr/>
        </p:nvSpPr>
        <p:spPr>
          <a:xfrm>
            <a:off x="4326229" y="3968009"/>
            <a:ext cx="759376" cy="7593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526" tIns="64264" rIns="128526" bIns="64264"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1" name="Text Placeholder 7"/>
          <p:cNvSpPr txBox="1"/>
          <p:nvPr/>
        </p:nvSpPr>
        <p:spPr>
          <a:xfrm>
            <a:off x="812348" y="3920093"/>
            <a:ext cx="3388132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b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2" name="Text Placeholder 2"/>
          <p:cNvSpPr txBox="1"/>
          <p:nvPr/>
        </p:nvSpPr>
        <p:spPr>
          <a:xfrm>
            <a:off x="812348" y="4304937"/>
            <a:ext cx="2963630" cy="8056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Rounded Rectangle 57"/>
          <p:cNvSpPr/>
          <p:nvPr/>
        </p:nvSpPr>
        <p:spPr>
          <a:xfrm>
            <a:off x="7908904" y="3284534"/>
            <a:ext cx="759376" cy="7593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526" tIns="64264" rIns="128526" bIns="64264"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5" name="Text Placeholder 7"/>
          <p:cNvSpPr txBox="1"/>
          <p:nvPr/>
        </p:nvSpPr>
        <p:spPr>
          <a:xfrm>
            <a:off x="8811159" y="3236617"/>
            <a:ext cx="3388132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b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6" name="Text Placeholder 2"/>
          <p:cNvSpPr txBox="1"/>
          <p:nvPr/>
        </p:nvSpPr>
        <p:spPr>
          <a:xfrm>
            <a:off x="8811159" y="3621461"/>
            <a:ext cx="2963630" cy="8056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Rounded Rectangle 67"/>
          <p:cNvSpPr/>
          <p:nvPr/>
        </p:nvSpPr>
        <p:spPr>
          <a:xfrm>
            <a:off x="5404224" y="5365302"/>
            <a:ext cx="759376" cy="7593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526" tIns="64264" rIns="128526" bIns="64264"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9" name="Text Placeholder 7"/>
          <p:cNvSpPr txBox="1"/>
          <p:nvPr/>
        </p:nvSpPr>
        <p:spPr>
          <a:xfrm>
            <a:off x="1890342" y="5317384"/>
            <a:ext cx="3388132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b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0" name="Text Placeholder 2"/>
          <p:cNvSpPr txBox="1"/>
          <p:nvPr/>
        </p:nvSpPr>
        <p:spPr>
          <a:xfrm>
            <a:off x="1890342" y="5702228"/>
            <a:ext cx="2963630" cy="8056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7" name="矩形 16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40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build="p"/>
      <p:bldP spid="48" grpId="0" build="p"/>
      <p:bldP spid="49" grpId="0" animBg="1"/>
      <p:bldP spid="51" grpId="0" build="p"/>
      <p:bldP spid="52" grpId="0" build="p"/>
      <p:bldP spid="53" grpId="0" animBg="1"/>
      <p:bldP spid="55" grpId="0" build="p"/>
      <p:bldP spid="56" grpId="0" build="p"/>
      <p:bldP spid="57" grpId="0" animBg="1"/>
      <p:bldP spid="59" grpId="0" build="p"/>
      <p:bldP spid="6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Freeform 13"/>
          <p:cNvSpPr>
            <a:spLocks noEditPoints="1"/>
          </p:cNvSpPr>
          <p:nvPr/>
        </p:nvSpPr>
        <p:spPr bwMode="auto">
          <a:xfrm>
            <a:off x="2706522" y="2073564"/>
            <a:ext cx="2580877" cy="3051270"/>
          </a:xfrm>
          <a:custGeom>
            <a:gdLst>
              <a:gd name="T0" fmla="*/ 774 w 1058"/>
              <a:gd name="T1" fmla="*/ 1252 h 1252"/>
              <a:gd name="T2" fmla="*/ 283 w 1058"/>
              <a:gd name="T3" fmla="*/ 1252 h 1252"/>
              <a:gd name="T4" fmla="*/ 248 w 1058"/>
              <a:gd name="T5" fmla="*/ 1218 h 1252"/>
              <a:gd name="T6" fmla="*/ 142 w 1058"/>
              <a:gd name="T7" fmla="*/ 887 h 1252"/>
              <a:gd name="T8" fmla="*/ 110 w 1058"/>
              <a:gd name="T9" fmla="*/ 831 h 1252"/>
              <a:gd name="T10" fmla="*/ 0 w 1058"/>
              <a:gd name="T11" fmla="*/ 529 h 1252"/>
              <a:gd name="T12" fmla="*/ 529 w 1058"/>
              <a:gd name="T13" fmla="*/ 0 h 1252"/>
              <a:gd name="T14" fmla="*/ 1058 w 1058"/>
              <a:gd name="T15" fmla="*/ 529 h 1252"/>
              <a:gd name="T16" fmla="*/ 947 w 1058"/>
              <a:gd name="T17" fmla="*/ 831 h 1252"/>
              <a:gd name="T18" fmla="*/ 916 w 1058"/>
              <a:gd name="T19" fmla="*/ 887 h 1252"/>
              <a:gd name="T20" fmla="*/ 810 w 1058"/>
              <a:gd name="T21" fmla="*/ 1218 h 1252"/>
              <a:gd name="T22" fmla="*/ 774 w 1058"/>
              <a:gd name="T23" fmla="*/ 1252 h 1252"/>
              <a:gd name="T24" fmla="*/ 315 w 1058"/>
              <a:gd name="T25" fmla="*/ 1180 h 1252"/>
              <a:gd name="T26" fmla="*/ 742 w 1058"/>
              <a:gd name="T27" fmla="*/ 1180 h 1252"/>
              <a:gd name="T28" fmla="*/ 851 w 1058"/>
              <a:gd name="T29" fmla="*/ 857 h 1252"/>
              <a:gd name="T30" fmla="*/ 885 w 1058"/>
              <a:gd name="T31" fmla="*/ 794 h 1252"/>
              <a:gd name="T32" fmla="*/ 986 w 1058"/>
              <a:gd name="T33" fmla="*/ 529 h 1252"/>
              <a:gd name="T34" fmla="*/ 529 w 1058"/>
              <a:gd name="T35" fmla="*/ 72 h 1252"/>
              <a:gd name="T36" fmla="*/ 72 w 1058"/>
              <a:gd name="T37" fmla="*/ 529 h 1252"/>
              <a:gd name="T38" fmla="*/ 172 w 1058"/>
              <a:gd name="T39" fmla="*/ 794 h 1252"/>
              <a:gd name="T40" fmla="*/ 207 w 1058"/>
              <a:gd name="T41" fmla="*/ 857 h 1252"/>
              <a:gd name="T42" fmla="*/ 315 w 1058"/>
              <a:gd name="T43" fmla="*/ 1180 h 125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58" h="1252">
                <a:moveTo>
                  <a:pt x="774" y="1252"/>
                </a:moveTo>
                <a:cubicBezTo>
                  <a:pt x="283" y="1252"/>
                  <a:pt x="283" y="1252"/>
                  <a:pt x="283" y="1252"/>
                </a:cubicBezTo>
                <a:cubicBezTo>
                  <a:pt x="264" y="1252"/>
                  <a:pt x="249" y="1237"/>
                  <a:pt x="248" y="1218"/>
                </a:cubicBezTo>
                <a:cubicBezTo>
                  <a:pt x="247" y="1217"/>
                  <a:pt x="239" y="1097"/>
                  <a:pt x="142" y="887"/>
                </a:cubicBezTo>
                <a:cubicBezTo>
                  <a:pt x="135" y="873"/>
                  <a:pt x="123" y="853"/>
                  <a:pt x="110" y="831"/>
                </a:cubicBezTo>
                <a:cubicBezTo>
                  <a:pt x="66" y="755"/>
                  <a:pt x="0" y="640"/>
                  <a:pt x="0" y="529"/>
                </a:cubicBezTo>
                <a:cubicBezTo>
                  <a:pt x="0" y="238"/>
                  <a:pt x="237" y="0"/>
                  <a:pt x="529" y="0"/>
                </a:cubicBezTo>
                <a:cubicBezTo>
                  <a:pt x="820" y="0"/>
                  <a:pt x="1058" y="238"/>
                  <a:pt x="1058" y="529"/>
                </a:cubicBezTo>
                <a:cubicBezTo>
                  <a:pt x="1058" y="640"/>
                  <a:pt x="991" y="755"/>
                  <a:pt x="947" y="831"/>
                </a:cubicBezTo>
                <a:cubicBezTo>
                  <a:pt x="934" y="853"/>
                  <a:pt x="923" y="873"/>
                  <a:pt x="916" y="887"/>
                </a:cubicBezTo>
                <a:cubicBezTo>
                  <a:pt x="818" y="1097"/>
                  <a:pt x="810" y="1217"/>
                  <a:pt x="810" y="1218"/>
                </a:cubicBezTo>
                <a:cubicBezTo>
                  <a:pt x="809" y="1237"/>
                  <a:pt x="793" y="1252"/>
                  <a:pt x="774" y="1252"/>
                </a:cubicBezTo>
                <a:close/>
                <a:moveTo>
                  <a:pt x="315" y="1180"/>
                </a:moveTo>
                <a:cubicBezTo>
                  <a:pt x="742" y="1180"/>
                  <a:pt x="742" y="1180"/>
                  <a:pt x="742" y="1180"/>
                </a:cubicBezTo>
                <a:cubicBezTo>
                  <a:pt x="751" y="1127"/>
                  <a:pt x="776" y="1017"/>
                  <a:pt x="851" y="857"/>
                </a:cubicBezTo>
                <a:cubicBezTo>
                  <a:pt x="859" y="840"/>
                  <a:pt x="871" y="819"/>
                  <a:pt x="885" y="794"/>
                </a:cubicBezTo>
                <a:cubicBezTo>
                  <a:pt x="928" y="721"/>
                  <a:pt x="986" y="621"/>
                  <a:pt x="986" y="529"/>
                </a:cubicBezTo>
                <a:cubicBezTo>
                  <a:pt x="986" y="277"/>
                  <a:pt x="781" y="72"/>
                  <a:pt x="529" y="72"/>
                </a:cubicBezTo>
                <a:cubicBezTo>
                  <a:pt x="277" y="72"/>
                  <a:pt x="72" y="277"/>
                  <a:pt x="72" y="529"/>
                </a:cubicBezTo>
                <a:cubicBezTo>
                  <a:pt x="72" y="621"/>
                  <a:pt x="130" y="721"/>
                  <a:pt x="172" y="794"/>
                </a:cubicBezTo>
                <a:cubicBezTo>
                  <a:pt x="187" y="819"/>
                  <a:pt x="199" y="840"/>
                  <a:pt x="207" y="857"/>
                </a:cubicBezTo>
                <a:cubicBezTo>
                  <a:pt x="281" y="1017"/>
                  <a:pt x="307" y="1127"/>
                  <a:pt x="315" y="11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6435" tIns="48218" rIns="96435" bIns="48218" numCol="1" anchor="t" anchorCtr="0" compatLnSpc="1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id-ID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16"/>
          <p:cNvSpPr>
            <a:spLocks noEditPoints="1"/>
          </p:cNvSpPr>
          <p:nvPr/>
        </p:nvSpPr>
        <p:spPr bwMode="auto">
          <a:xfrm>
            <a:off x="3337434" y="5211921"/>
            <a:ext cx="1319053" cy="1058034"/>
          </a:xfrm>
          <a:custGeom>
            <a:gdLst>
              <a:gd name="T0" fmla="*/ 495 w 541"/>
              <a:gd name="T1" fmla="*/ 223 h 434"/>
              <a:gd name="T2" fmla="*/ 540 w 541"/>
              <a:gd name="T3" fmla="*/ 168 h 434"/>
              <a:gd name="T4" fmla="*/ 494 w 541"/>
              <a:gd name="T5" fmla="*/ 112 h 434"/>
              <a:gd name="T6" fmla="*/ 540 w 541"/>
              <a:gd name="T7" fmla="*/ 57 h 434"/>
              <a:gd name="T8" fmla="*/ 483 w 541"/>
              <a:gd name="T9" fmla="*/ 0 h 434"/>
              <a:gd name="T10" fmla="*/ 56 w 541"/>
              <a:gd name="T11" fmla="*/ 0 h 434"/>
              <a:gd name="T12" fmla="*/ 0 w 541"/>
              <a:gd name="T13" fmla="*/ 56 h 434"/>
              <a:gd name="T14" fmla="*/ 46 w 541"/>
              <a:gd name="T15" fmla="*/ 112 h 434"/>
              <a:gd name="T16" fmla="*/ 0 w 541"/>
              <a:gd name="T17" fmla="*/ 167 h 434"/>
              <a:gd name="T18" fmla="*/ 46 w 541"/>
              <a:gd name="T19" fmla="*/ 223 h 434"/>
              <a:gd name="T20" fmla="*/ 1 w 541"/>
              <a:gd name="T21" fmla="*/ 278 h 434"/>
              <a:gd name="T22" fmla="*/ 57 w 541"/>
              <a:gd name="T23" fmla="*/ 334 h 434"/>
              <a:gd name="T24" fmla="*/ 157 w 541"/>
              <a:gd name="T25" fmla="*/ 334 h 434"/>
              <a:gd name="T26" fmla="*/ 161 w 541"/>
              <a:gd name="T27" fmla="*/ 351 h 434"/>
              <a:gd name="T28" fmla="*/ 272 w 541"/>
              <a:gd name="T29" fmla="*/ 433 h 434"/>
              <a:gd name="T30" fmla="*/ 383 w 541"/>
              <a:gd name="T31" fmla="*/ 335 h 434"/>
              <a:gd name="T32" fmla="*/ 484 w 541"/>
              <a:gd name="T33" fmla="*/ 335 h 434"/>
              <a:gd name="T34" fmla="*/ 541 w 541"/>
              <a:gd name="T35" fmla="*/ 278 h 434"/>
              <a:gd name="T36" fmla="*/ 495 w 541"/>
              <a:gd name="T37" fmla="*/ 223 h 434"/>
              <a:gd name="T38" fmla="*/ 423 w 541"/>
              <a:gd name="T39" fmla="*/ 241 h 434"/>
              <a:gd name="T40" fmla="*/ 118 w 541"/>
              <a:gd name="T41" fmla="*/ 241 h 434"/>
              <a:gd name="T42" fmla="*/ 104 w 541"/>
              <a:gd name="T43" fmla="*/ 227 h 434"/>
              <a:gd name="T44" fmla="*/ 118 w 541"/>
              <a:gd name="T45" fmla="*/ 213 h 434"/>
              <a:gd name="T46" fmla="*/ 423 w 541"/>
              <a:gd name="T47" fmla="*/ 213 h 434"/>
              <a:gd name="T48" fmla="*/ 437 w 541"/>
              <a:gd name="T49" fmla="*/ 227 h 434"/>
              <a:gd name="T50" fmla="*/ 423 w 541"/>
              <a:gd name="T51" fmla="*/ 241 h 434"/>
              <a:gd name="T52" fmla="*/ 423 w 541"/>
              <a:gd name="T53" fmla="*/ 116 h 434"/>
              <a:gd name="T54" fmla="*/ 118 w 541"/>
              <a:gd name="T55" fmla="*/ 116 h 434"/>
              <a:gd name="T56" fmla="*/ 104 w 541"/>
              <a:gd name="T57" fmla="*/ 102 h 434"/>
              <a:gd name="T58" fmla="*/ 118 w 541"/>
              <a:gd name="T59" fmla="*/ 88 h 434"/>
              <a:gd name="T60" fmla="*/ 423 w 541"/>
              <a:gd name="T61" fmla="*/ 88 h 434"/>
              <a:gd name="T62" fmla="*/ 437 w 541"/>
              <a:gd name="T63" fmla="*/ 102 h 434"/>
              <a:gd name="T64" fmla="*/ 423 w 541"/>
              <a:gd name="T65" fmla="*/ 116 h 43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41" h="432">
                <a:moveTo>
                  <a:pt x="495" y="223"/>
                </a:moveTo>
                <a:cubicBezTo>
                  <a:pt x="521" y="218"/>
                  <a:pt x="540" y="195"/>
                  <a:pt x="540" y="168"/>
                </a:cubicBezTo>
                <a:cubicBezTo>
                  <a:pt x="540" y="140"/>
                  <a:pt x="520" y="117"/>
                  <a:pt x="494" y="112"/>
                </a:cubicBezTo>
                <a:cubicBezTo>
                  <a:pt x="520" y="107"/>
                  <a:pt x="540" y="84"/>
                  <a:pt x="540" y="57"/>
                </a:cubicBezTo>
                <a:cubicBezTo>
                  <a:pt x="540" y="26"/>
                  <a:pt x="514" y="0"/>
                  <a:pt x="483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25" y="0"/>
                  <a:pt x="0" y="25"/>
                  <a:pt x="0" y="56"/>
                </a:cubicBezTo>
                <a:cubicBezTo>
                  <a:pt x="0" y="84"/>
                  <a:pt x="20" y="107"/>
                  <a:pt x="46" y="112"/>
                </a:cubicBezTo>
                <a:cubicBezTo>
                  <a:pt x="20" y="117"/>
                  <a:pt x="0" y="140"/>
                  <a:pt x="0" y="167"/>
                </a:cubicBezTo>
                <a:cubicBezTo>
                  <a:pt x="0" y="195"/>
                  <a:pt x="20" y="218"/>
                  <a:pt x="46" y="223"/>
                </a:cubicBezTo>
                <a:cubicBezTo>
                  <a:pt x="20" y="228"/>
                  <a:pt x="1" y="250"/>
                  <a:pt x="1" y="278"/>
                </a:cubicBezTo>
                <a:cubicBezTo>
                  <a:pt x="1" y="309"/>
                  <a:pt x="26" y="334"/>
                  <a:pt x="57" y="334"/>
                </a:cubicBezTo>
                <a:cubicBezTo>
                  <a:pt x="157" y="334"/>
                  <a:pt x="157" y="334"/>
                  <a:pt x="157" y="334"/>
                </a:cubicBezTo>
                <a:cubicBezTo>
                  <a:pt x="158" y="340"/>
                  <a:pt x="159" y="345"/>
                  <a:pt x="161" y="351"/>
                </a:cubicBezTo>
                <a:cubicBezTo>
                  <a:pt x="175" y="399"/>
                  <a:pt x="219" y="434"/>
                  <a:pt x="272" y="433"/>
                </a:cubicBezTo>
                <a:cubicBezTo>
                  <a:pt x="331" y="433"/>
                  <a:pt x="380" y="392"/>
                  <a:pt x="383" y="335"/>
                </a:cubicBezTo>
                <a:cubicBezTo>
                  <a:pt x="484" y="335"/>
                  <a:pt x="484" y="335"/>
                  <a:pt x="484" y="335"/>
                </a:cubicBezTo>
                <a:cubicBezTo>
                  <a:pt x="515" y="335"/>
                  <a:pt x="541" y="309"/>
                  <a:pt x="541" y="278"/>
                </a:cubicBezTo>
                <a:cubicBezTo>
                  <a:pt x="541" y="251"/>
                  <a:pt x="521" y="228"/>
                  <a:pt x="495" y="223"/>
                </a:cubicBezTo>
                <a:close/>
                <a:moveTo>
                  <a:pt x="423" y="241"/>
                </a:moveTo>
                <a:cubicBezTo>
                  <a:pt x="118" y="241"/>
                  <a:pt x="118" y="241"/>
                  <a:pt x="118" y="241"/>
                </a:cubicBezTo>
                <a:cubicBezTo>
                  <a:pt x="110" y="241"/>
                  <a:pt x="104" y="234"/>
                  <a:pt x="104" y="227"/>
                </a:cubicBezTo>
                <a:cubicBezTo>
                  <a:pt x="104" y="219"/>
                  <a:pt x="110" y="213"/>
                  <a:pt x="118" y="213"/>
                </a:cubicBezTo>
                <a:cubicBezTo>
                  <a:pt x="423" y="213"/>
                  <a:pt x="423" y="213"/>
                  <a:pt x="423" y="213"/>
                </a:cubicBezTo>
                <a:cubicBezTo>
                  <a:pt x="431" y="213"/>
                  <a:pt x="437" y="219"/>
                  <a:pt x="437" y="227"/>
                </a:cubicBezTo>
                <a:cubicBezTo>
                  <a:pt x="437" y="234"/>
                  <a:pt x="431" y="241"/>
                  <a:pt x="423" y="241"/>
                </a:cubicBezTo>
                <a:close/>
                <a:moveTo>
                  <a:pt x="423" y="116"/>
                </a:moveTo>
                <a:cubicBezTo>
                  <a:pt x="118" y="116"/>
                  <a:pt x="118" y="116"/>
                  <a:pt x="118" y="116"/>
                </a:cubicBezTo>
                <a:cubicBezTo>
                  <a:pt x="110" y="116"/>
                  <a:pt x="104" y="110"/>
                  <a:pt x="104" y="102"/>
                </a:cubicBezTo>
                <a:cubicBezTo>
                  <a:pt x="104" y="95"/>
                  <a:pt x="110" y="88"/>
                  <a:pt x="118" y="88"/>
                </a:cubicBezTo>
                <a:cubicBezTo>
                  <a:pt x="423" y="88"/>
                  <a:pt x="423" y="88"/>
                  <a:pt x="423" y="88"/>
                </a:cubicBezTo>
                <a:cubicBezTo>
                  <a:pt x="431" y="88"/>
                  <a:pt x="437" y="95"/>
                  <a:pt x="437" y="102"/>
                </a:cubicBezTo>
                <a:cubicBezTo>
                  <a:pt x="437" y="110"/>
                  <a:pt x="431" y="116"/>
                  <a:pt x="423" y="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6435" tIns="48218" rIns="96435" bIns="48218" numCol="1" anchor="t" anchorCtr="0" compatLnSpc="1"/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id-ID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30110" y="2275783"/>
            <a:ext cx="2133701" cy="1909762"/>
            <a:chOff x="8169276" y="952501"/>
            <a:chExt cx="3781424" cy="3384550"/>
          </a:xfrm>
          <a:solidFill>
            <a:schemeClr val="accent1"/>
          </a:solidFill>
        </p:grpSpPr>
        <p:sp>
          <p:nvSpPr>
            <p:cNvPr id="14" name="Freeform 10"/>
            <p:cNvSpPr/>
            <p:nvPr/>
          </p:nvSpPr>
          <p:spPr bwMode="auto">
            <a:xfrm>
              <a:off x="9297988" y="1533526"/>
              <a:ext cx="1392237" cy="1004888"/>
            </a:xfrm>
            <a:custGeom>
              <a:gdLst>
                <a:gd name="T0" fmla="*/ 142 w 370"/>
                <a:gd name="T1" fmla="*/ 228 h 267"/>
                <a:gd name="T2" fmla="*/ 241 w 370"/>
                <a:gd name="T3" fmla="*/ 248 h 267"/>
                <a:gd name="T4" fmla="*/ 303 w 370"/>
                <a:gd name="T5" fmla="*/ 226 h 267"/>
                <a:gd name="T6" fmla="*/ 368 w 370"/>
                <a:gd name="T7" fmla="*/ 107 h 267"/>
                <a:gd name="T8" fmla="*/ 278 w 370"/>
                <a:gd name="T9" fmla="*/ 11 h 267"/>
                <a:gd name="T10" fmla="*/ 179 w 370"/>
                <a:gd name="T11" fmla="*/ 58 h 267"/>
                <a:gd name="T12" fmla="*/ 168 w 370"/>
                <a:gd name="T13" fmla="*/ 65 h 267"/>
                <a:gd name="T14" fmla="*/ 155 w 370"/>
                <a:gd name="T15" fmla="*/ 60 h 267"/>
                <a:gd name="T16" fmla="*/ 67 w 370"/>
                <a:gd name="T17" fmla="*/ 47 h 267"/>
                <a:gd name="T18" fmla="*/ 0 w 370"/>
                <a:gd name="T19" fmla="*/ 116 h 267"/>
                <a:gd name="T20" fmla="*/ 9 w 370"/>
                <a:gd name="T21" fmla="*/ 121 h 267"/>
                <a:gd name="T22" fmla="*/ 84 w 370"/>
                <a:gd name="T23" fmla="*/ 267 h 267"/>
                <a:gd name="T24" fmla="*/ 142 w 370"/>
                <a:gd name="T25" fmla="*/ 228 h 26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0" h="267">
                  <a:moveTo>
                    <a:pt x="142" y="228"/>
                  </a:moveTo>
                  <a:cubicBezTo>
                    <a:pt x="189" y="219"/>
                    <a:pt x="225" y="237"/>
                    <a:pt x="241" y="248"/>
                  </a:cubicBezTo>
                  <a:cubicBezTo>
                    <a:pt x="253" y="241"/>
                    <a:pt x="275" y="230"/>
                    <a:pt x="303" y="226"/>
                  </a:cubicBezTo>
                  <a:cubicBezTo>
                    <a:pt x="304" y="191"/>
                    <a:pt x="319" y="134"/>
                    <a:pt x="368" y="107"/>
                  </a:cubicBezTo>
                  <a:cubicBezTo>
                    <a:pt x="370" y="82"/>
                    <a:pt x="350" y="22"/>
                    <a:pt x="278" y="11"/>
                  </a:cubicBezTo>
                  <a:cubicBezTo>
                    <a:pt x="211" y="0"/>
                    <a:pt x="181" y="56"/>
                    <a:pt x="179" y="58"/>
                  </a:cubicBezTo>
                  <a:cubicBezTo>
                    <a:pt x="177" y="62"/>
                    <a:pt x="173" y="65"/>
                    <a:pt x="168" y="65"/>
                  </a:cubicBezTo>
                  <a:cubicBezTo>
                    <a:pt x="163" y="66"/>
                    <a:pt x="158" y="64"/>
                    <a:pt x="155" y="60"/>
                  </a:cubicBezTo>
                  <a:cubicBezTo>
                    <a:pt x="155" y="59"/>
                    <a:pt x="133" y="32"/>
                    <a:pt x="67" y="47"/>
                  </a:cubicBezTo>
                  <a:cubicBezTo>
                    <a:pt x="14" y="60"/>
                    <a:pt x="2" y="101"/>
                    <a:pt x="0" y="116"/>
                  </a:cubicBezTo>
                  <a:cubicBezTo>
                    <a:pt x="3" y="117"/>
                    <a:pt x="6" y="119"/>
                    <a:pt x="9" y="121"/>
                  </a:cubicBezTo>
                  <a:cubicBezTo>
                    <a:pt x="63" y="161"/>
                    <a:pt x="80" y="224"/>
                    <a:pt x="84" y="267"/>
                  </a:cubicBezTo>
                  <a:cubicBezTo>
                    <a:pt x="96" y="250"/>
                    <a:pt x="114" y="234"/>
                    <a:pt x="142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8" rIns="96435" bIns="48218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8169276" y="952501"/>
              <a:ext cx="3781424" cy="3384550"/>
            </a:xfrm>
            <a:custGeom>
              <a:gdLst>
                <a:gd name="T0" fmla="*/ 932 w 1005"/>
                <a:gd name="T1" fmla="*/ 313 h 899"/>
                <a:gd name="T2" fmla="*/ 693 w 1005"/>
                <a:gd name="T3" fmla="*/ 126 h 899"/>
                <a:gd name="T4" fmla="*/ 192 w 1005"/>
                <a:gd name="T5" fmla="*/ 181 h 899"/>
                <a:gd name="T6" fmla="*/ 261 w 1005"/>
                <a:gd name="T7" fmla="*/ 549 h 899"/>
                <a:gd name="T8" fmla="*/ 292 w 1005"/>
                <a:gd name="T9" fmla="*/ 298 h 899"/>
                <a:gd name="T10" fmla="*/ 155 w 1005"/>
                <a:gd name="T11" fmla="*/ 377 h 899"/>
                <a:gd name="T12" fmla="*/ 244 w 1005"/>
                <a:gd name="T13" fmla="*/ 409 h 899"/>
                <a:gd name="T14" fmla="*/ 255 w 1005"/>
                <a:gd name="T15" fmla="*/ 435 h 899"/>
                <a:gd name="T16" fmla="*/ 128 w 1005"/>
                <a:gd name="T17" fmla="*/ 388 h 899"/>
                <a:gd name="T18" fmla="*/ 274 w 1005"/>
                <a:gd name="T19" fmla="*/ 257 h 899"/>
                <a:gd name="T20" fmla="*/ 464 w 1005"/>
                <a:gd name="T21" fmla="*/ 184 h 899"/>
                <a:gd name="T22" fmla="*/ 673 w 1005"/>
                <a:gd name="T23" fmla="*/ 190 h 899"/>
                <a:gd name="T24" fmla="*/ 851 w 1005"/>
                <a:gd name="T25" fmla="*/ 291 h 899"/>
                <a:gd name="T26" fmla="*/ 914 w 1005"/>
                <a:gd name="T27" fmla="*/ 518 h 899"/>
                <a:gd name="T28" fmla="*/ 747 w 1005"/>
                <a:gd name="T29" fmla="*/ 572 h 899"/>
                <a:gd name="T30" fmla="*/ 474 w 1005"/>
                <a:gd name="T31" fmla="*/ 615 h 899"/>
                <a:gd name="T32" fmla="*/ 421 w 1005"/>
                <a:gd name="T33" fmla="*/ 572 h 899"/>
                <a:gd name="T34" fmla="*/ 446 w 1005"/>
                <a:gd name="T35" fmla="*/ 560 h 899"/>
                <a:gd name="T36" fmla="*/ 553 w 1005"/>
                <a:gd name="T37" fmla="*/ 547 h 899"/>
                <a:gd name="T38" fmla="*/ 854 w 1005"/>
                <a:gd name="T39" fmla="*/ 560 h 899"/>
                <a:gd name="T40" fmla="*/ 857 w 1005"/>
                <a:gd name="T41" fmla="*/ 427 h 899"/>
                <a:gd name="T42" fmla="*/ 831 w 1005"/>
                <a:gd name="T43" fmla="*/ 311 h 899"/>
                <a:gd name="T44" fmla="*/ 632 w 1005"/>
                <a:gd name="T45" fmla="*/ 378 h 899"/>
                <a:gd name="T46" fmla="*/ 742 w 1005"/>
                <a:gd name="T47" fmla="*/ 461 h 899"/>
                <a:gd name="T48" fmla="*/ 549 w 1005"/>
                <a:gd name="T49" fmla="*/ 430 h 899"/>
                <a:gd name="T50" fmla="*/ 447 w 1005"/>
                <a:gd name="T51" fmla="*/ 410 h 899"/>
                <a:gd name="T52" fmla="*/ 381 w 1005"/>
                <a:gd name="T53" fmla="*/ 488 h 899"/>
                <a:gd name="T54" fmla="*/ 300 w 1005"/>
                <a:gd name="T55" fmla="*/ 535 h 899"/>
                <a:gd name="T56" fmla="*/ 298 w 1005"/>
                <a:gd name="T57" fmla="*/ 538 h 899"/>
                <a:gd name="T58" fmla="*/ 274 w 1005"/>
                <a:gd name="T59" fmla="*/ 618 h 899"/>
                <a:gd name="T60" fmla="*/ 288 w 1005"/>
                <a:gd name="T61" fmla="*/ 665 h 899"/>
                <a:gd name="T62" fmla="*/ 352 w 1005"/>
                <a:gd name="T63" fmla="*/ 724 h 899"/>
                <a:gd name="T64" fmla="*/ 571 w 1005"/>
                <a:gd name="T65" fmla="*/ 769 h 899"/>
                <a:gd name="T66" fmla="*/ 570 w 1005"/>
                <a:gd name="T67" fmla="*/ 769 h 899"/>
                <a:gd name="T68" fmla="*/ 681 w 1005"/>
                <a:gd name="T69" fmla="*/ 675 h 899"/>
                <a:gd name="T70" fmla="*/ 650 w 1005"/>
                <a:gd name="T71" fmla="*/ 634 h 899"/>
                <a:gd name="T72" fmla="*/ 708 w 1005"/>
                <a:gd name="T73" fmla="*/ 665 h 899"/>
                <a:gd name="T74" fmla="*/ 691 w 1005"/>
                <a:gd name="T75" fmla="*/ 750 h 899"/>
                <a:gd name="T76" fmla="*/ 491 w 1005"/>
                <a:gd name="T77" fmla="*/ 785 h 899"/>
                <a:gd name="T78" fmla="*/ 787 w 1005"/>
                <a:gd name="T79" fmla="*/ 830 h 899"/>
                <a:gd name="T80" fmla="*/ 1001 w 1005"/>
                <a:gd name="T81" fmla="*/ 474 h 8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899">
                  <a:moveTo>
                    <a:pt x="1001" y="474"/>
                  </a:moveTo>
                  <a:cubicBezTo>
                    <a:pt x="997" y="357"/>
                    <a:pt x="932" y="313"/>
                    <a:pt x="932" y="313"/>
                  </a:cubicBezTo>
                  <a:cubicBezTo>
                    <a:pt x="932" y="313"/>
                    <a:pt x="924" y="257"/>
                    <a:pt x="873" y="197"/>
                  </a:cubicBezTo>
                  <a:cubicBezTo>
                    <a:pt x="794" y="111"/>
                    <a:pt x="693" y="126"/>
                    <a:pt x="693" y="126"/>
                  </a:cubicBezTo>
                  <a:cubicBezTo>
                    <a:pt x="563" y="0"/>
                    <a:pt x="430" y="97"/>
                    <a:pt x="430" y="97"/>
                  </a:cubicBezTo>
                  <a:cubicBezTo>
                    <a:pt x="245" y="36"/>
                    <a:pt x="192" y="181"/>
                    <a:pt x="192" y="181"/>
                  </a:cubicBezTo>
                  <a:cubicBezTo>
                    <a:pt x="86" y="193"/>
                    <a:pt x="0" y="317"/>
                    <a:pt x="77" y="450"/>
                  </a:cubicBezTo>
                  <a:cubicBezTo>
                    <a:pt x="136" y="552"/>
                    <a:pt x="224" y="554"/>
                    <a:pt x="261" y="549"/>
                  </a:cubicBezTo>
                  <a:cubicBezTo>
                    <a:pt x="274" y="517"/>
                    <a:pt x="300" y="481"/>
                    <a:pt x="357" y="465"/>
                  </a:cubicBezTo>
                  <a:cubicBezTo>
                    <a:pt x="358" y="459"/>
                    <a:pt x="365" y="350"/>
                    <a:pt x="292" y="298"/>
                  </a:cubicBezTo>
                  <a:cubicBezTo>
                    <a:pt x="249" y="267"/>
                    <a:pt x="201" y="275"/>
                    <a:pt x="174" y="295"/>
                  </a:cubicBezTo>
                  <a:cubicBezTo>
                    <a:pt x="149" y="315"/>
                    <a:pt x="142" y="345"/>
                    <a:pt x="155" y="377"/>
                  </a:cubicBezTo>
                  <a:cubicBezTo>
                    <a:pt x="161" y="394"/>
                    <a:pt x="171" y="405"/>
                    <a:pt x="185" y="411"/>
                  </a:cubicBezTo>
                  <a:cubicBezTo>
                    <a:pt x="212" y="422"/>
                    <a:pt x="243" y="409"/>
                    <a:pt x="244" y="409"/>
                  </a:cubicBezTo>
                  <a:cubicBezTo>
                    <a:pt x="251" y="406"/>
                    <a:pt x="259" y="410"/>
                    <a:pt x="262" y="417"/>
                  </a:cubicBezTo>
                  <a:cubicBezTo>
                    <a:pt x="265" y="424"/>
                    <a:pt x="262" y="432"/>
                    <a:pt x="255" y="435"/>
                  </a:cubicBezTo>
                  <a:cubicBezTo>
                    <a:pt x="253" y="436"/>
                    <a:pt x="212" y="453"/>
                    <a:pt x="174" y="437"/>
                  </a:cubicBezTo>
                  <a:cubicBezTo>
                    <a:pt x="154" y="429"/>
                    <a:pt x="138" y="412"/>
                    <a:pt x="128" y="388"/>
                  </a:cubicBezTo>
                  <a:cubicBezTo>
                    <a:pt x="111" y="343"/>
                    <a:pt x="122" y="300"/>
                    <a:pt x="157" y="273"/>
                  </a:cubicBezTo>
                  <a:cubicBezTo>
                    <a:pt x="189" y="248"/>
                    <a:pt x="234" y="243"/>
                    <a:pt x="274" y="257"/>
                  </a:cubicBezTo>
                  <a:cubicBezTo>
                    <a:pt x="281" y="227"/>
                    <a:pt x="304" y="187"/>
                    <a:pt x="361" y="174"/>
                  </a:cubicBezTo>
                  <a:cubicBezTo>
                    <a:pt x="415" y="161"/>
                    <a:pt x="447" y="173"/>
                    <a:pt x="464" y="184"/>
                  </a:cubicBezTo>
                  <a:cubicBezTo>
                    <a:pt x="484" y="158"/>
                    <a:pt x="524" y="127"/>
                    <a:pt x="582" y="137"/>
                  </a:cubicBezTo>
                  <a:cubicBezTo>
                    <a:pt x="631" y="145"/>
                    <a:pt x="658" y="170"/>
                    <a:pt x="673" y="190"/>
                  </a:cubicBezTo>
                  <a:cubicBezTo>
                    <a:pt x="686" y="208"/>
                    <a:pt x="694" y="230"/>
                    <a:pt x="696" y="250"/>
                  </a:cubicBezTo>
                  <a:cubicBezTo>
                    <a:pt x="751" y="237"/>
                    <a:pt x="814" y="253"/>
                    <a:pt x="851" y="291"/>
                  </a:cubicBezTo>
                  <a:cubicBezTo>
                    <a:pt x="881" y="322"/>
                    <a:pt x="892" y="365"/>
                    <a:pt x="881" y="411"/>
                  </a:cubicBezTo>
                  <a:cubicBezTo>
                    <a:pt x="895" y="424"/>
                    <a:pt x="922" y="459"/>
                    <a:pt x="914" y="518"/>
                  </a:cubicBezTo>
                  <a:cubicBezTo>
                    <a:pt x="910" y="549"/>
                    <a:pt x="893" y="573"/>
                    <a:pt x="866" y="586"/>
                  </a:cubicBezTo>
                  <a:cubicBezTo>
                    <a:pt x="831" y="602"/>
                    <a:pt x="785" y="596"/>
                    <a:pt x="747" y="572"/>
                  </a:cubicBezTo>
                  <a:cubicBezTo>
                    <a:pt x="693" y="538"/>
                    <a:pt x="609" y="536"/>
                    <a:pt x="571" y="568"/>
                  </a:cubicBezTo>
                  <a:cubicBezTo>
                    <a:pt x="541" y="593"/>
                    <a:pt x="507" y="618"/>
                    <a:pt x="474" y="615"/>
                  </a:cubicBezTo>
                  <a:cubicBezTo>
                    <a:pt x="472" y="615"/>
                    <a:pt x="469" y="615"/>
                    <a:pt x="466" y="614"/>
                  </a:cubicBezTo>
                  <a:cubicBezTo>
                    <a:pt x="447" y="610"/>
                    <a:pt x="432" y="596"/>
                    <a:pt x="421" y="572"/>
                  </a:cubicBezTo>
                  <a:cubicBezTo>
                    <a:pt x="417" y="565"/>
                    <a:pt x="420" y="557"/>
                    <a:pt x="427" y="554"/>
                  </a:cubicBezTo>
                  <a:cubicBezTo>
                    <a:pt x="434" y="550"/>
                    <a:pt x="443" y="553"/>
                    <a:pt x="446" y="560"/>
                  </a:cubicBezTo>
                  <a:cubicBezTo>
                    <a:pt x="453" y="576"/>
                    <a:pt x="462" y="584"/>
                    <a:pt x="473" y="586"/>
                  </a:cubicBezTo>
                  <a:cubicBezTo>
                    <a:pt x="496" y="592"/>
                    <a:pt x="530" y="566"/>
                    <a:pt x="553" y="547"/>
                  </a:cubicBezTo>
                  <a:cubicBezTo>
                    <a:pt x="601" y="506"/>
                    <a:pt x="697" y="507"/>
                    <a:pt x="762" y="548"/>
                  </a:cubicBezTo>
                  <a:cubicBezTo>
                    <a:pt x="792" y="567"/>
                    <a:pt x="828" y="572"/>
                    <a:pt x="854" y="560"/>
                  </a:cubicBezTo>
                  <a:cubicBezTo>
                    <a:pt x="872" y="552"/>
                    <a:pt x="883" y="536"/>
                    <a:pt x="886" y="514"/>
                  </a:cubicBezTo>
                  <a:cubicBezTo>
                    <a:pt x="895" y="455"/>
                    <a:pt x="858" y="427"/>
                    <a:pt x="857" y="427"/>
                  </a:cubicBezTo>
                  <a:cubicBezTo>
                    <a:pt x="852" y="424"/>
                    <a:pt x="850" y="418"/>
                    <a:pt x="852" y="412"/>
                  </a:cubicBezTo>
                  <a:cubicBezTo>
                    <a:pt x="863" y="372"/>
                    <a:pt x="856" y="337"/>
                    <a:pt x="831" y="311"/>
                  </a:cubicBezTo>
                  <a:cubicBezTo>
                    <a:pt x="800" y="280"/>
                    <a:pt x="747" y="266"/>
                    <a:pt x="702" y="278"/>
                  </a:cubicBezTo>
                  <a:cubicBezTo>
                    <a:pt x="642" y="293"/>
                    <a:pt x="633" y="357"/>
                    <a:pt x="632" y="378"/>
                  </a:cubicBezTo>
                  <a:cubicBezTo>
                    <a:pt x="667" y="380"/>
                    <a:pt x="707" y="396"/>
                    <a:pt x="744" y="441"/>
                  </a:cubicBezTo>
                  <a:cubicBezTo>
                    <a:pt x="749" y="447"/>
                    <a:pt x="748" y="456"/>
                    <a:pt x="742" y="461"/>
                  </a:cubicBezTo>
                  <a:cubicBezTo>
                    <a:pt x="736" y="466"/>
                    <a:pt x="727" y="465"/>
                    <a:pt x="722" y="459"/>
                  </a:cubicBezTo>
                  <a:cubicBezTo>
                    <a:pt x="643" y="362"/>
                    <a:pt x="552" y="428"/>
                    <a:pt x="549" y="430"/>
                  </a:cubicBezTo>
                  <a:cubicBezTo>
                    <a:pt x="543" y="434"/>
                    <a:pt x="536" y="434"/>
                    <a:pt x="531" y="430"/>
                  </a:cubicBezTo>
                  <a:cubicBezTo>
                    <a:pt x="529" y="429"/>
                    <a:pt x="496" y="400"/>
                    <a:pt x="447" y="410"/>
                  </a:cubicBezTo>
                  <a:cubicBezTo>
                    <a:pt x="401" y="419"/>
                    <a:pt x="393" y="476"/>
                    <a:pt x="393" y="476"/>
                  </a:cubicBezTo>
                  <a:cubicBezTo>
                    <a:pt x="392" y="482"/>
                    <a:pt x="387" y="487"/>
                    <a:pt x="381" y="488"/>
                  </a:cubicBezTo>
                  <a:cubicBezTo>
                    <a:pt x="339" y="496"/>
                    <a:pt x="315" y="514"/>
                    <a:pt x="300" y="535"/>
                  </a:cubicBezTo>
                  <a:cubicBezTo>
                    <a:pt x="300" y="535"/>
                    <a:pt x="300" y="535"/>
                    <a:pt x="300" y="535"/>
                  </a:cubicBezTo>
                  <a:cubicBezTo>
                    <a:pt x="300" y="535"/>
                    <a:pt x="300" y="535"/>
                    <a:pt x="300" y="535"/>
                  </a:cubicBezTo>
                  <a:cubicBezTo>
                    <a:pt x="299" y="536"/>
                    <a:pt x="299" y="537"/>
                    <a:pt x="298" y="538"/>
                  </a:cubicBezTo>
                  <a:cubicBezTo>
                    <a:pt x="278" y="568"/>
                    <a:pt x="273" y="596"/>
                    <a:pt x="275" y="618"/>
                  </a:cubicBezTo>
                  <a:cubicBezTo>
                    <a:pt x="275" y="618"/>
                    <a:pt x="274" y="618"/>
                    <a:pt x="274" y="618"/>
                  </a:cubicBezTo>
                  <a:cubicBezTo>
                    <a:pt x="275" y="625"/>
                    <a:pt x="276" y="631"/>
                    <a:pt x="278" y="637"/>
                  </a:cubicBezTo>
                  <a:cubicBezTo>
                    <a:pt x="281" y="654"/>
                    <a:pt x="288" y="664"/>
                    <a:pt x="288" y="665"/>
                  </a:cubicBezTo>
                  <a:cubicBezTo>
                    <a:pt x="302" y="693"/>
                    <a:pt x="326" y="711"/>
                    <a:pt x="352" y="724"/>
                  </a:cubicBezTo>
                  <a:cubicBezTo>
                    <a:pt x="352" y="724"/>
                    <a:pt x="352" y="724"/>
                    <a:pt x="352" y="724"/>
                  </a:cubicBezTo>
                  <a:cubicBezTo>
                    <a:pt x="352" y="724"/>
                    <a:pt x="418" y="758"/>
                    <a:pt x="552" y="768"/>
                  </a:cubicBezTo>
                  <a:cubicBezTo>
                    <a:pt x="558" y="768"/>
                    <a:pt x="565" y="769"/>
                    <a:pt x="571" y="769"/>
                  </a:cubicBezTo>
                  <a:cubicBezTo>
                    <a:pt x="571" y="769"/>
                    <a:pt x="570" y="769"/>
                    <a:pt x="570" y="769"/>
                  </a:cubicBezTo>
                  <a:cubicBezTo>
                    <a:pt x="570" y="769"/>
                    <a:pt x="570" y="769"/>
                    <a:pt x="570" y="769"/>
                  </a:cubicBezTo>
                  <a:cubicBezTo>
                    <a:pt x="606" y="770"/>
                    <a:pt x="643" y="762"/>
                    <a:pt x="668" y="733"/>
                  </a:cubicBezTo>
                  <a:cubicBezTo>
                    <a:pt x="682" y="710"/>
                    <a:pt x="687" y="689"/>
                    <a:pt x="681" y="675"/>
                  </a:cubicBezTo>
                  <a:cubicBezTo>
                    <a:pt x="675" y="658"/>
                    <a:pt x="659" y="652"/>
                    <a:pt x="659" y="652"/>
                  </a:cubicBezTo>
                  <a:cubicBezTo>
                    <a:pt x="651" y="649"/>
                    <a:pt x="648" y="641"/>
                    <a:pt x="650" y="634"/>
                  </a:cubicBezTo>
                  <a:cubicBezTo>
                    <a:pt x="653" y="627"/>
                    <a:pt x="661" y="623"/>
                    <a:pt x="668" y="625"/>
                  </a:cubicBezTo>
                  <a:cubicBezTo>
                    <a:pt x="669" y="626"/>
                    <a:pt x="698" y="636"/>
                    <a:pt x="708" y="665"/>
                  </a:cubicBezTo>
                  <a:cubicBezTo>
                    <a:pt x="717" y="689"/>
                    <a:pt x="711" y="717"/>
                    <a:pt x="692" y="749"/>
                  </a:cubicBezTo>
                  <a:cubicBezTo>
                    <a:pt x="691" y="749"/>
                    <a:pt x="691" y="750"/>
                    <a:pt x="691" y="750"/>
                  </a:cubicBezTo>
                  <a:cubicBezTo>
                    <a:pt x="655" y="793"/>
                    <a:pt x="601" y="800"/>
                    <a:pt x="556" y="797"/>
                  </a:cubicBezTo>
                  <a:cubicBezTo>
                    <a:pt x="530" y="795"/>
                    <a:pt x="507" y="789"/>
                    <a:pt x="491" y="785"/>
                  </a:cubicBezTo>
                  <a:cubicBezTo>
                    <a:pt x="524" y="857"/>
                    <a:pt x="598" y="891"/>
                    <a:pt x="677" y="895"/>
                  </a:cubicBezTo>
                  <a:cubicBezTo>
                    <a:pt x="769" y="899"/>
                    <a:pt x="787" y="830"/>
                    <a:pt x="787" y="830"/>
                  </a:cubicBezTo>
                  <a:cubicBezTo>
                    <a:pt x="911" y="781"/>
                    <a:pt x="884" y="656"/>
                    <a:pt x="884" y="656"/>
                  </a:cubicBezTo>
                  <a:cubicBezTo>
                    <a:pt x="936" y="648"/>
                    <a:pt x="1005" y="590"/>
                    <a:pt x="1001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5" tIns="48218" rIns="96435" bIns="48218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5936457" y="2712098"/>
            <a:ext cx="505538" cy="505538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65888" y="2722520"/>
            <a:ext cx="3543182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936457" y="3570120"/>
            <a:ext cx="505538" cy="5055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65888" y="3580542"/>
            <a:ext cx="3543182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936457" y="4512428"/>
            <a:ext cx="505538" cy="50553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65888" y="4522850"/>
            <a:ext cx="3543182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936457" y="5368421"/>
            <a:ext cx="505538" cy="50553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65888" y="5378843"/>
            <a:ext cx="3543182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</a:t>
            </a:r>
            <a:r>
              <a:rPr lang="zh-CN" altLang="en-US" sz="8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。请替换文字内容，点击添加相关标题文字，</a:t>
            </a: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修改文字内容，也可以直接复制你的内容到此。</a:t>
            </a:r>
            <a:endParaRPr lang="en-US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54" y="266550"/>
            <a:ext cx="4158097" cy="746649"/>
            <a:chOff x="354" y="266550"/>
            <a:chExt cx="4158097" cy="746649"/>
          </a:xfrm>
        </p:grpSpPr>
        <p:sp>
          <p:nvSpPr>
            <p:cNvPr id="17" name="矩形 16"/>
            <p:cNvSpPr/>
            <p:nvPr/>
          </p:nvSpPr>
          <p:spPr>
            <a:xfrm>
              <a:off x="354" y="361635"/>
              <a:ext cx="225016" cy="586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565"/>
              <a:endParaRPr lang="zh-CN" altLang="en-US" sz="197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72973" y="266550"/>
              <a:ext cx="3785478" cy="528263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zh-CN" altLang="en-US" sz="2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点击添加相关标题文字</a:t>
              </a:r>
              <a:endParaRPr lang="zh-CN" altLang="en-US" sz="2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72973" y="731157"/>
              <a:ext cx="2352650" cy="282042"/>
            </a:xfrm>
            <a:prstGeom prst="rect">
              <a:avLst/>
            </a:prstGeom>
            <a:noFill/>
          </p:spPr>
          <p:txBody>
            <a:bodyPr wrap="none" lIns="96434" tIns="48217" rIns="96434" bIns="48217" rtlCol="0">
              <a:spAutoFit/>
            </a:bodyPr>
            <a:lstStyle/>
            <a:p>
              <a:pPr defTabSz="964565"/>
              <a:r>
                <a:rPr lang="en-US" altLang="zh-CN" sz="12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ADD RELATED TITLE WORDS</a:t>
              </a:r>
              <a:endParaRPr lang="zh-CN" altLang="en-US" sz="12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p14:dur="120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5" grpId="0" animBg="1"/>
      <p:bldP spid="19" grpId="0"/>
      <p:bldP spid="20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  <p:tag name="ISPRING_PRESENTATION_TITLE" val="13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自定义设计方案">
  <a:themeElements>
    <a:clrScheme name="黄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Temp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Manager>PPT汇_PPT模板免费下载_www.ppthui.com</Manager>
  <Company>PPT汇_PPT模板免费下载_www.ppthui.com</Company>
  <PresentationFormat>自定义</PresentationFormat>
  <Paragraphs>426</Paragraphs>
  <Slides>39</Slides>
  <Notes>39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baseType="lpstr" size="60">
      <vt:lpstr>Arial</vt:lpstr>
      <vt:lpstr>微软雅黑</vt:lpstr>
      <vt:lpstr>Calibri</vt:lpstr>
      <vt:lpstr>华文细黑</vt:lpstr>
      <vt:lpstr>宋体</vt:lpstr>
      <vt:lpstr>Gill Sans</vt:lpstr>
      <vt:lpstr>Roboto</vt:lpstr>
      <vt:lpstr>Roboto Light</vt:lpstr>
      <vt:lpstr>Lato Regular</vt:lpstr>
      <vt:lpstr>Segoe UI Emoji</vt:lpstr>
      <vt:lpstr>Franklin Gothic Book</vt:lpstr>
      <vt:lpstr>FontAwesome</vt:lpstr>
      <vt:lpstr>Neris Thin</vt:lpstr>
      <vt:lpstr>Lato</vt:lpstr>
      <vt:lpstr>MS PGothic</vt:lpstr>
      <vt:lpstr>Open Sans</vt:lpstr>
      <vt:lpstr>冬青黑体简体中文 W3</vt:lpstr>
      <vt:lpstr>League Gothic Regular</vt:lpstr>
      <vt:lpstr>Meiryo</vt:lpstr>
      <vt:lpstr>Wingdings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PPT汇_PPT模板免费下载_www.ppthui.com</dc:creator>
  <dc:description>PPT汇_PPT模板免费下载_www.ppthui.com</dc:description>
  <cp:keywords>PPT汇_PPT模板免费下载_www.ppthui.com</cp:keywords>
  <cp:lastModifiedBy>Years later</cp:lastModifiedBy>
  <cp:revision>2</cp:revision>
  <dcterms:created xsi:type="dcterms:W3CDTF">2016-09-19T15:34:00Z</dcterms:created>
  <dcterms:modified xsi:type="dcterms:W3CDTF">2023-05-08T06:42:01Z</dcterms:modified>
  <dc:subject>PPT汇_PPT模板免费下载_www.ppthui.com</dc:subject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86DF5EE6CC2443CB957B15DB0366EF81</vt:lpwstr>
  </property>
  <property fmtid="{D5CDD505-2E9C-101B-9397-08002B2CF9AE}" pid="3" name="KSOProductBuildVer">
    <vt:lpwstr>2052-11.1.0.10723</vt:lpwstr>
  </property>
</Properties>
</file>