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3" r:id="rId2"/>
  </p:sldMasterIdLst>
  <p:notesMasterIdLst>
    <p:notesMasterId r:id="rId3"/>
  </p:notesMasterIdLst>
  <p:sldIdLst>
    <p:sldId id="257" r:id="rId4"/>
    <p:sldId id="258" r:id="rId5"/>
    <p:sldId id="259" r:id="rId6"/>
    <p:sldId id="313" r:id="rId7"/>
    <p:sldId id="324" r:id="rId8"/>
    <p:sldId id="314" r:id="rId9"/>
    <p:sldId id="316" r:id="rId10"/>
    <p:sldId id="327" r:id="rId11"/>
    <p:sldId id="315" r:id="rId12"/>
    <p:sldId id="317" r:id="rId13"/>
    <p:sldId id="318" r:id="rId14"/>
    <p:sldId id="319" r:id="rId15"/>
    <p:sldId id="328" r:id="rId16"/>
    <p:sldId id="320" r:id="rId17"/>
    <p:sldId id="299" r:id="rId18"/>
    <p:sldId id="311" r:id="rId19"/>
    <p:sldId id="272" r:id="rId20"/>
    <p:sldId id="321" r:id="rId21"/>
    <p:sldId id="329" r:id="rId22"/>
    <p:sldId id="322" r:id="rId23"/>
    <p:sldId id="323" r:id="rId24"/>
    <p:sldId id="325" r:id="rId25"/>
    <p:sldId id="312" r:id="rId26"/>
    <p:sldId id="326" r:id="rId27"/>
    <p:sldId id="330" r:id="rId28"/>
    <p:sldId id="345" r:id="rId29"/>
    <p:sldId id="369" r:id="rId30"/>
  </p:sldIdLst>
  <p:sldSz cx="9144000" cy="514477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46" d="100"/>
          <a:sy n="146" d="100"/>
        </p:scale>
        <p:origin x="462" y="132"/>
      </p:cViewPr>
      <p:guideLst/>
    </p:cSldViewPr>
  </p:slideViewPr>
  <p:notesTextViewPr>
    <p:cViewPr>
      <p:scale>
        <a:sx n="1" d="1"/>
        <a:sy n="1" d="1"/>
      </p:scale>
      <p:origin x="0" y="0"/>
    </p:cViewPr>
  </p:notesTextViewPr>
  <p:sorterViewPr>
    <p:cViewPr>
      <p:scale>
        <a:sx n="23" d="100"/>
        <a:sy n="23" d="100"/>
      </p:scale>
      <p:origin x="0" y="0"/>
    </p:cViewPr>
  </p:sorterViewPr>
  <p:notesViewPr>
    <p:cSldViewPr>
      <p:cViewPr>
        <p:scale>
          <a:sx n="1" d="100"/>
          <a:sy n="1" d="100"/>
        </p:scale>
        <p:origin x="0" y="0"/>
      </p:cViewPr>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73.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4"/>
              </a:solidFill>
              <a:ln>
                <a:noFill/>
              </a:ln>
              <a:effectLst/>
            </c:spPr>
          </c:dPt>
          <c:dPt>
            <c:idx val="1"/>
            <c:invertIfNegative val="1"/>
            <c:spPr>
              <a:solidFill>
                <a:schemeClr val="accent1"/>
              </a:solidFill>
              <a:ln>
                <a:noFill/>
              </a:ln>
              <a:effectLst/>
            </c:spPr>
          </c:dPt>
          <c:dPt>
            <c:idx val="2"/>
            <c:invertIfNegative val="1"/>
            <c:spPr>
              <a:solidFill>
                <a:schemeClr val="accent2"/>
              </a:solidFill>
              <a:ln>
                <a:noFill/>
              </a:ln>
              <a:effectLst/>
            </c:spPr>
          </c:dPt>
          <c:dPt>
            <c:idx val="3"/>
            <c:invertIfNegative val="1"/>
            <c:spPr>
              <a:solidFill>
                <a:schemeClr val="accent3"/>
              </a:solidFill>
              <a:ln>
                <a:noFill/>
              </a:ln>
              <a:effectLst/>
            </c:spPr>
          </c:dPt>
          <c:dLbls>
            <c:delete val="1"/>
            <c:extLst>
              <c:ext xmlns:c15="http://schemas.microsoft.com/office/drawing/2012/chart" uri="{CE6537A1-D6FC-4f65-9D91-7224C49458BB}">
                <c15:showLeaderLines val="1"/>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0"/>
        </c:dLbls>
        <c:firstSliceAng val="47"/>
        <c:holeSize val="90"/>
      </c:doughnutChart>
      <c:spPr>
        <a:noFill/>
        <a:ln>
          <a:noFill/>
        </a:ln>
        <a:effectLst/>
      </c:spPr>
    </c:plotArea>
    <c:plotVisOnly val="1"/>
    <c:dispBlanksAs/>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79629-7736-47CF-9DAC-46C21172639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8ABE1-1340-4246-B6E2-0A4388059E55}"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
        <p:nvSpPr>
          <p:cNvPr id="3" name="文本框 37"/>
          <p:cNvSpPr txBox="1"/>
          <p:nvPr userDrawn="1"/>
        </p:nvSpPr>
        <p:spPr>
          <a:xfrm>
            <a:off x="3864002" y="203130"/>
            <a:ext cx="1523460" cy="346232"/>
          </a:xfrm>
          <a:prstGeom prst="rect">
            <a:avLst/>
          </a:prstGeom>
          <a:noFill/>
        </p:spPr>
        <p:txBody>
          <a:bodyPr wrap="none" lIns="68563" tIns="34282" rIns="68563" bIns="34282" rtlCol="0">
            <a:spAutoFit/>
          </a:bodyPr>
          <a:lstStyle/>
          <a:p>
            <a:pPr lvl="0" algn="ctr"/>
            <a:r>
              <a:rPr lang="zh-CN" altLang="en-US" sz="1800" b="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b="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第一节">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第五章">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_Footer">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969"/>
            <a:ext cx="7349400" cy="1928276"/>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959"/>
            <a:ext cx="7349400" cy="1104573"/>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8076"/>
            <a:ext cx="8226900"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7013"/>
            <a:ext cx="5826600"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2255"/>
            <a:ext cx="5826600" cy="650861"/>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6178"/>
            <a:ext cx="3882600"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6178"/>
            <a:ext cx="3882600"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2165"/>
            <a:ext cx="4006800"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560"/>
            <a:ext cx="4006800"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688"/>
            <a:ext cx="3924808"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688"/>
            <a:ext cx="3920400"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413"/>
            <a:ext cx="8226900"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969"/>
            <a:ext cx="783000"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969"/>
            <a:ext cx="6876900" cy="3772831"/>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643"/>
            <a:ext cx="8229600"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460"/>
            <a:ext cx="7349400" cy="764289"/>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959"/>
            <a:ext cx="734940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6969"/>
            <a:ext cx="2025000" cy="237659"/>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6969"/>
            <a:ext cx="2970000" cy="237659"/>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6969"/>
            <a:ext cx="2025000" cy="237659"/>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4.png" /><Relationship Id="rId11" Type="http://schemas.openxmlformats.org/officeDocument/2006/relationships/tags" Target="../tags/tag67.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2" Type="http://schemas.openxmlformats.org/officeDocument/2006/relationships/notesSlide" Target="../notesSlides/notesSlide11.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image" Target="../media/image3.png" /><Relationship Id="rId8" Type="http://schemas.openxmlformats.org/officeDocument/2006/relationships/tags" Target="../tags/tag65.xml" /><Relationship Id="rId9" Type="http://schemas.openxmlformats.org/officeDocument/2006/relationships/tags" Target="../tags/tag6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chart" Target="../charts/chart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5"/>
          <p:cNvSpPr txBox="1"/>
          <p:nvPr/>
        </p:nvSpPr>
        <p:spPr>
          <a:xfrm>
            <a:off x="248853" y="1808633"/>
            <a:ext cx="5333800" cy="741208"/>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330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商务简约工作通用</a:t>
            </a:r>
            <a:r>
              <a:rPr lang="en-US" altLang="zh-CN" sz="330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PPT</a:t>
            </a:r>
            <a:r>
              <a:rPr lang="zh-CN" altLang="en-US" sz="330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模板</a:t>
            </a:r>
            <a:endParaRPr lang="id-ID" altLang="zh-CN" sz="330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endParaRPr>
          </a:p>
        </p:txBody>
      </p:sp>
      <p:sp>
        <p:nvSpPr>
          <p:cNvPr id="7" name="TextBox 7"/>
          <p:cNvSpPr>
            <a:spLocks noChangeArrowheads="1"/>
          </p:cNvSpPr>
          <p:nvPr/>
        </p:nvSpPr>
        <p:spPr bwMode="auto">
          <a:xfrm>
            <a:off x="369515" y="2675336"/>
            <a:ext cx="374760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5"/>
          <p:cNvSpPr txBox="1"/>
          <p:nvPr/>
        </p:nvSpPr>
        <p:spPr>
          <a:xfrm>
            <a:off x="249080" y="578021"/>
            <a:ext cx="2333972" cy="1313481"/>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0" smtClean="0">
                <a:solidFill>
                  <a:schemeClr val="bg1">
                    <a:lumMod val="50000"/>
                  </a:schemeClr>
                </a:solidFill>
                <a:latin typeface="+mj-ea"/>
                <a:ea typeface="+mj-ea"/>
                <a:cs typeface="Clear Sans Light" pitchFamily="34" charset="0"/>
              </a:rPr>
              <a:t>20XX</a:t>
            </a:r>
            <a:endParaRPr lang="id-ID" altLang="zh-CN" sz="6000">
              <a:solidFill>
                <a:schemeClr val="bg1">
                  <a:lumMod val="50000"/>
                </a:schemeClr>
              </a:solidFill>
              <a:latin typeface="+mj-ea"/>
              <a:ea typeface="+mj-ea"/>
              <a:cs typeface="Clear Sans Light" pitchFamily="34" charset="0"/>
            </a:endParaRPr>
          </a:p>
        </p:txBody>
      </p:sp>
      <p:sp>
        <p:nvSpPr>
          <p:cNvPr id="10" name="TextBox 7"/>
          <p:cNvSpPr>
            <a:spLocks noChangeArrowheads="1"/>
          </p:cNvSpPr>
          <p:nvPr/>
        </p:nvSpPr>
        <p:spPr bwMode="auto">
          <a:xfrm>
            <a:off x="369515" y="2978674"/>
            <a:ext cx="2663576"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     </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txBox="1"/>
          <p:nvPr/>
        </p:nvSpPr>
        <p:spPr>
          <a:xfrm>
            <a:off x="363371" y="3241681"/>
            <a:ext cx="4048024" cy="313998"/>
          </a:xfrm>
          <a:prstGeom prst="rect">
            <a:avLst/>
          </a:prstGeom>
          <a:noFill/>
        </p:spPr>
        <p:txBody>
          <a:bodyPr wrap="square" lIns="51435" tIns="25718" rIns="51435" bIns="2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
                <a:solidFill>
                  <a:schemeClr val="bg1">
                    <a:lumMod val="65000"/>
                  </a:schemeClr>
                </a:solidFill>
              </a:rPr>
              <a:t>Chinadaily.com.cn is the largest English portal in China, providing news, business information, BBS, learning materials. The Website has channels as China,</a:t>
            </a:r>
            <a:endParaRPr lang="id-ID" altLang="zh-CN" sz="450">
              <a:solidFill>
                <a:schemeClr val="bg1">
                  <a:lumMod val="65000"/>
                </a:schemeClr>
              </a:solidFill>
              <a:latin typeface="Lato" pitchFamily="34" charset="0"/>
              <a:ea typeface="Clear Sans Light" pitchFamily="34" charset="0"/>
              <a:cs typeface="Clear Sans Light"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57" y="-105878"/>
            <a:ext cx="4337609" cy="5145088"/>
          </a:xfrm>
          <a:prstGeom prst="rect">
            <a:avLst/>
          </a:prstGeom>
        </p:spPr>
      </p:pic>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Scale>
                                      <p:cBhvr>
                                        <p:cTn id="11"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9">
                                            <p:txEl>
                                              <p:pRg st="0" end="0"/>
                                            </p:txEl>
                                          </p:spTgt>
                                        </p:tgtEl>
                                        <p:attrNameLst>
                                          <p:attrName>ppt_x</p:attrName>
                                          <p:attrName>ppt_y</p:attrName>
                                        </p:attrNameLst>
                                      </p:cBhvr>
                                    </p:animMotion>
                                    <p:animEffect transition="in" filter="fade">
                                      <p:cBhvr>
                                        <p:cTn id="13" dur="1000"/>
                                        <p:tgtEl>
                                          <p:spTgt spid="9">
                                            <p:txEl>
                                              <p:pRg st="0" end="0"/>
                                            </p:txEl>
                                          </p:spTgt>
                                        </p:tgtEl>
                                      </p:cBhvr>
                                    </p:animEffect>
                                  </p:childTnLst>
                                </p:cTn>
                              </p:par>
                            </p:childTnLst>
                          </p:cTn>
                        </p:par>
                        <p:par>
                          <p:cTn id="14" fill="hold" nodeType="afterGroup">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Scale>
                                      <p:cBhvr>
                                        <p:cTn id="1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5">
                                            <p:txEl>
                                              <p:pRg st="0" end="0"/>
                                            </p:txEl>
                                          </p:spTgt>
                                        </p:tgtEl>
                                        <p:attrNameLst>
                                          <p:attrName>ppt_x</p:attrName>
                                          <p:attrName>ppt_y</p:attrName>
                                        </p:attrNameLst>
                                      </p:cBhvr>
                                    </p:animMotion>
                                    <p:animEffect transition="in" filter="fade">
                                      <p:cBhvr>
                                        <p:cTn id="19" dur="1000"/>
                                        <p:tgtEl>
                                          <p:spTgt spid="5">
                                            <p:txEl>
                                              <p:pRg st="0" end="0"/>
                                            </p:txEl>
                                          </p:spTgt>
                                        </p:tgtEl>
                                      </p:cBhvr>
                                    </p:animEffect>
                                  </p:childTnLst>
                                </p:cTn>
                              </p:par>
                            </p:childTnLst>
                          </p:cTn>
                        </p:par>
                        <p:par>
                          <p:cTn id="20" fill="hold" nodeType="afterGroup">
                            <p:stCondLst>
                              <p:cond delay="2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Scale>
                                      <p:cBhvr>
                                        <p:cTn id="2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4" dur="500" decel="50000" fill="hold">
                                          <p:stCondLst>
                                            <p:cond delay="0"/>
                                          </p:stCondLst>
                                        </p:cTn>
                                        <p:tgtEl>
                                          <p:spTgt spid="7"/>
                                        </p:tgtEl>
                                        <p:attrNameLst>
                                          <p:attrName>ppt_x</p:attrName>
                                          <p:attrName>ppt_y</p:attrName>
                                        </p:attrNameLst>
                                      </p:cBhvr>
                                    </p:animMotion>
                                    <p:animEffect transition="in" filter="fade">
                                      <p:cBhvr>
                                        <p:cTn id="25" dur="500"/>
                                        <p:tgtEl>
                                          <p:spTgt spid="7"/>
                                        </p:tgtEl>
                                      </p:cBhvr>
                                    </p:animEffect>
                                  </p:childTnLst>
                                </p:cTn>
                              </p:par>
                            </p:childTnLst>
                          </p:cTn>
                        </p:par>
                        <p:par>
                          <p:cTn id="26" fill="hold" nodeType="afterGroup">
                            <p:stCondLst>
                              <p:cond delay="3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Scale>
                                      <p:cBhvr>
                                        <p:cTn id="2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500" decel="50000" fill="hold">
                                          <p:stCondLst>
                                            <p:cond delay="0"/>
                                          </p:stCondLst>
                                        </p:cTn>
                                        <p:tgtEl>
                                          <p:spTgt spid="10"/>
                                        </p:tgtEl>
                                        <p:attrNameLst>
                                          <p:attrName>ppt_x</p:attrName>
                                          <p:attrName>ppt_y</p:attrName>
                                        </p:attrNameLst>
                                      </p:cBhvr>
                                    </p:animMotion>
                                    <p:animEffect transition="in" filter="fade">
                                      <p:cBhvr>
                                        <p:cTn id="31" dur="500"/>
                                        <p:tgtEl>
                                          <p:spTgt spid="10"/>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build="p"/>
      <p:bldP spid="10" grpId="0"/>
      <p:bldP spid="1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淘宝店chenying0907 7"/>
          <p:cNvSpPr/>
          <p:nvPr/>
        </p:nvSpPr>
        <p:spPr bwMode="auto">
          <a:xfrm>
            <a:off x="2183997" y="2580663"/>
            <a:ext cx="955215" cy="352355"/>
          </a:xfrm>
          <a:custGeom>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2414235" y="2107348"/>
            <a:ext cx="498288" cy="500466"/>
          </a:xfrm>
          <a:prstGeom prst="ellipse">
            <a:avLst/>
          </a:pr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淘宝店chenying0907 13"/>
          <p:cNvSpPr/>
          <p:nvPr/>
        </p:nvSpPr>
        <p:spPr bwMode="auto">
          <a:xfrm>
            <a:off x="4092060" y="2580956"/>
            <a:ext cx="954031" cy="352064"/>
          </a:xfrm>
          <a:custGeom>
            <a:rect l="l" t="t" r="r" b="b"/>
            <a:pathLst>
              <a:path w="954030"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4318747" y="2107348"/>
            <a:ext cx="498288" cy="500466"/>
          </a:xfrm>
          <a:prstGeom prst="ellipse">
            <a:avLst/>
          </a:pr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9" name="淘宝店chenying0907 19"/>
          <p:cNvSpPr/>
          <p:nvPr/>
        </p:nvSpPr>
        <p:spPr bwMode="auto">
          <a:xfrm>
            <a:off x="5998938" y="2581312"/>
            <a:ext cx="952848" cy="351708"/>
          </a:xfrm>
          <a:custGeom>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6225626" y="2107348"/>
            <a:ext cx="498288" cy="500466"/>
          </a:xfrm>
          <a:prstGeom prst="ellipse">
            <a:avLst/>
          </a:prstGeom>
          <a:solidFill>
            <a:schemeClr val="accent6"/>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6" name="Rectangle 6"/>
          <p:cNvSpPr>
            <a:spLocks noChangeArrowheads="1"/>
          </p:cNvSpPr>
          <p:nvPr/>
        </p:nvSpPr>
        <p:spPr bwMode="auto">
          <a:xfrm>
            <a:off x="-3175" y="2876184"/>
            <a:ext cx="9147175" cy="56834"/>
          </a:xfrm>
          <a:prstGeom prst="rect">
            <a:avLst/>
          </a:pr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9" name="淘宝店chenying0907 9"/>
          <p:cNvSpPr/>
          <p:nvPr/>
        </p:nvSpPr>
        <p:spPr bwMode="auto">
          <a:xfrm>
            <a:off x="1232332" y="2876186"/>
            <a:ext cx="951664" cy="351481"/>
          </a:xfrm>
          <a:custGeom>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1459020" y="3201389"/>
            <a:ext cx="498288" cy="500466"/>
          </a:xfrm>
          <a:prstGeom prst="ellipse">
            <a:avLst/>
          </a:pr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淘宝店chenying0907 15"/>
          <p:cNvSpPr/>
          <p:nvPr/>
        </p:nvSpPr>
        <p:spPr bwMode="auto">
          <a:xfrm>
            <a:off x="3139211" y="2876186"/>
            <a:ext cx="952848" cy="351523"/>
          </a:xfrm>
          <a:custGeom>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365985" y="3201389"/>
            <a:ext cx="499300" cy="500466"/>
          </a:xfrm>
          <a:prstGeom prst="ellipse">
            <a:avLst/>
          </a:pr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1" name="淘宝店chenying0907 21"/>
          <p:cNvSpPr/>
          <p:nvPr/>
        </p:nvSpPr>
        <p:spPr bwMode="auto">
          <a:xfrm>
            <a:off x="5046090" y="2876186"/>
            <a:ext cx="952848" cy="351523"/>
          </a:xfrm>
          <a:custGeom>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5272865" y="3201389"/>
            <a:ext cx="499300" cy="500466"/>
          </a:xfrm>
          <a:prstGeom prst="ellipse">
            <a:avLst/>
          </a:prstGeom>
          <a:solidFill>
            <a:schemeClr val="accent5"/>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5" name="淘宝店chenying0907 25"/>
          <p:cNvSpPr/>
          <p:nvPr/>
        </p:nvSpPr>
        <p:spPr bwMode="auto">
          <a:xfrm>
            <a:off x="6951787" y="2876186"/>
            <a:ext cx="954031" cy="352064"/>
          </a:xfrm>
          <a:custGeom>
            <a:rect l="l" t="t" r="r" b="b"/>
            <a:pathLst>
              <a:path w="954030"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7180841" y="3201389"/>
            <a:ext cx="498288" cy="500466"/>
          </a:xfrm>
          <a:prstGeom prst="ellipse">
            <a:avLst/>
          </a:prstGeom>
          <a:solidFill>
            <a:schemeClr val="tx2">
              <a:lumMod val="50000"/>
              <a:lumOff val="5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Line 12"/>
          <p:cNvSpPr>
            <a:spLocks noChangeShapeType="1"/>
          </p:cNvSpPr>
          <p:nvPr/>
        </p:nvSpPr>
        <p:spPr bwMode="auto">
          <a:xfrm flipH="1">
            <a:off x="2663379"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8"/>
          <p:cNvSpPr>
            <a:spLocks noChangeShapeType="1"/>
          </p:cNvSpPr>
          <p:nvPr/>
        </p:nvSpPr>
        <p:spPr bwMode="auto">
          <a:xfrm flipH="1">
            <a:off x="4567891"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24"/>
          <p:cNvSpPr>
            <a:spLocks noChangeShapeType="1"/>
          </p:cNvSpPr>
          <p:nvPr/>
        </p:nvSpPr>
        <p:spPr bwMode="auto">
          <a:xfrm flipH="1">
            <a:off x="6474770"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H="1" flipV="1">
            <a:off x="1708164"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17"/>
          <p:cNvSpPr>
            <a:spLocks noChangeShapeType="1"/>
          </p:cNvSpPr>
          <p:nvPr/>
        </p:nvSpPr>
        <p:spPr bwMode="auto">
          <a:xfrm flipH="1" flipV="1">
            <a:off x="3615043"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23"/>
          <p:cNvSpPr>
            <a:spLocks noChangeShapeType="1"/>
          </p:cNvSpPr>
          <p:nvPr/>
        </p:nvSpPr>
        <p:spPr bwMode="auto">
          <a:xfrm flipH="1" flipV="1">
            <a:off x="5523106"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27"/>
          <p:cNvSpPr>
            <a:spLocks noChangeShapeType="1"/>
          </p:cNvSpPr>
          <p:nvPr/>
        </p:nvSpPr>
        <p:spPr bwMode="auto">
          <a:xfrm flipH="1" flipV="1">
            <a:off x="7429985"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Rectangle 25"/>
          <p:cNvSpPr>
            <a:spLocks noChangeArrowheads="1"/>
          </p:cNvSpPr>
          <p:nvPr/>
        </p:nvSpPr>
        <p:spPr bwMode="auto">
          <a:xfrm>
            <a:off x="1133488"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25"/>
          <p:cNvSpPr>
            <a:spLocks noChangeArrowheads="1"/>
          </p:cNvSpPr>
          <p:nvPr/>
        </p:nvSpPr>
        <p:spPr bwMode="auto">
          <a:xfrm>
            <a:off x="3040367"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Rectangle 25"/>
          <p:cNvSpPr>
            <a:spLocks noChangeArrowheads="1"/>
          </p:cNvSpPr>
          <p:nvPr/>
        </p:nvSpPr>
        <p:spPr bwMode="auto">
          <a:xfrm>
            <a:off x="4948430"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25"/>
          <p:cNvSpPr>
            <a:spLocks noChangeArrowheads="1"/>
          </p:cNvSpPr>
          <p:nvPr/>
        </p:nvSpPr>
        <p:spPr bwMode="auto">
          <a:xfrm>
            <a:off x="6854125"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25"/>
          <p:cNvSpPr>
            <a:spLocks noChangeArrowheads="1"/>
          </p:cNvSpPr>
          <p:nvPr/>
        </p:nvSpPr>
        <p:spPr bwMode="auto">
          <a:xfrm>
            <a:off x="2089847" y="3430048"/>
            <a:ext cx="13313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25"/>
          <p:cNvSpPr>
            <a:spLocks noChangeArrowheads="1"/>
          </p:cNvSpPr>
          <p:nvPr/>
        </p:nvSpPr>
        <p:spPr bwMode="auto">
          <a:xfrm>
            <a:off x="3996726" y="3430048"/>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25"/>
          <p:cNvSpPr>
            <a:spLocks noChangeArrowheads="1"/>
          </p:cNvSpPr>
          <p:nvPr/>
        </p:nvSpPr>
        <p:spPr bwMode="auto">
          <a:xfrm>
            <a:off x="5904789" y="3430048"/>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淘宝店chenying0907 18"/>
          <p:cNvSpPr>
            <a:spLocks noEditPoints="1"/>
          </p:cNvSpPr>
          <p:nvPr/>
        </p:nvSpPr>
        <p:spPr bwMode="auto">
          <a:xfrm>
            <a:off x="3508078" y="3388805"/>
            <a:ext cx="213930" cy="150286"/>
          </a:xfrm>
          <a:custGeom>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淘宝店chenying0907 19"/>
          <p:cNvSpPr>
            <a:spLocks noEditPoints="1"/>
          </p:cNvSpPr>
          <p:nvPr/>
        </p:nvSpPr>
        <p:spPr bwMode="auto">
          <a:xfrm>
            <a:off x="1615080" y="3370427"/>
            <a:ext cx="186168" cy="187042"/>
          </a:xfrm>
          <a:custGeom>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4" name="Group 22"/>
          <p:cNvGrpSpPr/>
          <p:nvPr/>
        </p:nvGrpSpPr>
        <p:grpSpPr>
          <a:xfrm>
            <a:off x="5420007" y="3361238"/>
            <a:ext cx="206198" cy="205421"/>
            <a:chOff x="1792" y="2323"/>
            <a:chExt cx="246" cy="245"/>
          </a:xfrm>
          <a:solidFill>
            <a:schemeClr val="bg1"/>
          </a:solidFill>
        </p:grpSpPr>
        <p:sp>
          <p:nvSpPr>
            <p:cNvPr id="36" name="淘宝店chenying0907 18"/>
            <p:cNvSpPr/>
            <p:nvPr/>
          </p:nvSpPr>
          <p:spPr bwMode="auto">
            <a:xfrm>
              <a:off x="1941" y="2471"/>
              <a:ext cx="97" cy="97"/>
            </a:xfrm>
            <a:custGeom>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7" name="淘宝店chenying0907 19"/>
            <p:cNvSpPr>
              <a:spLocks noEditPoints="1"/>
            </p:cNvSpPr>
            <p:nvPr/>
          </p:nvSpPr>
          <p:spPr bwMode="auto">
            <a:xfrm>
              <a:off x="1792" y="2323"/>
              <a:ext cx="182" cy="181"/>
            </a:xfrm>
            <a:custGeom>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45" name="淘宝店chenying0907 20"/>
            <p:cNvSpPr/>
            <p:nvPr/>
          </p:nvSpPr>
          <p:spPr bwMode="auto">
            <a:xfrm>
              <a:off x="1830" y="2360"/>
              <a:ext cx="53" cy="54"/>
            </a:xfrm>
            <a:custGeom>
              <a:gdLst>
                <a:gd name="T0" fmla="*/ 0 w 24"/>
                <a:gd name="T1" fmla="*/ 24 h 24"/>
                <a:gd name="T2" fmla="*/ 7 w 24"/>
                <a:gd name="T3" fmla="*/ 24 h 24"/>
                <a:gd name="T4" fmla="*/ 24 w 24"/>
                <a:gd name="T5" fmla="*/ 7 h 24"/>
                <a:gd name="T6" fmla="*/ 24 w 24"/>
                <a:gd name="T7" fmla="*/ 0 h 24"/>
                <a:gd name="T8" fmla="*/ 0 w 24"/>
                <a:gd name="T9" fmla="*/ 24 h 24"/>
              </a:gd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6" name="淘宝店chenying0907 13"/>
          <p:cNvSpPr>
            <a:spLocks noEditPoints="1"/>
          </p:cNvSpPr>
          <p:nvPr/>
        </p:nvSpPr>
        <p:spPr bwMode="auto">
          <a:xfrm>
            <a:off x="7337198" y="3367091"/>
            <a:ext cx="183206" cy="193714"/>
          </a:xfrm>
          <a:custGeom>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a:solidFill>
                <a:schemeClr val="bg1">
                  <a:lumMod val="50000"/>
                </a:schemeClr>
              </a:solidFill>
            </a:endParaRPr>
          </a:p>
        </p:txBody>
      </p:sp>
      <p:sp>
        <p:nvSpPr>
          <p:cNvPr id="48" name="淘宝店chenying0907 14"/>
          <p:cNvSpPr>
            <a:spLocks noEditPoints="1"/>
          </p:cNvSpPr>
          <p:nvPr/>
        </p:nvSpPr>
        <p:spPr bwMode="auto">
          <a:xfrm>
            <a:off x="2550082" y="2236575"/>
            <a:ext cx="228882" cy="245234"/>
          </a:xfrm>
          <a:custGeom>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3" name="淘宝店chenying0907 34"/>
          <p:cNvSpPr>
            <a:spLocks noEditPoints="1"/>
          </p:cNvSpPr>
          <p:nvPr/>
        </p:nvSpPr>
        <p:spPr bwMode="auto">
          <a:xfrm>
            <a:off x="6403475" y="2251798"/>
            <a:ext cx="151980" cy="214788"/>
          </a:xfrm>
          <a:custGeom>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54" name="淘宝店chenying0907 37"/>
          <p:cNvSpPr>
            <a:spLocks noEditPoints="1"/>
          </p:cNvSpPr>
          <p:nvPr/>
        </p:nvSpPr>
        <p:spPr bwMode="auto">
          <a:xfrm>
            <a:off x="4475095" y="2247614"/>
            <a:ext cx="193810" cy="223157"/>
          </a:xfrm>
          <a:custGeom>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anim calcmode="lin" valueType="num">
                                      <p:cBhvr>
                                        <p:cTn id="29" dur="750" fill="hold"/>
                                        <p:tgtEl>
                                          <p:spTgt spid="38"/>
                                        </p:tgtEl>
                                        <p:attrNameLst>
                                          <p:attrName>ppt_x</p:attrName>
                                        </p:attrNameLst>
                                      </p:cBhvr>
                                      <p:tavLst>
                                        <p:tav tm="0">
                                          <p:val>
                                            <p:strVal val="#ppt_x"/>
                                          </p:val>
                                        </p:tav>
                                        <p:tav tm="100000">
                                          <p:val>
                                            <p:strVal val="#ppt_x"/>
                                          </p:val>
                                        </p:tav>
                                      </p:tavLst>
                                    </p:anim>
                                    <p:anim calcmode="lin" valueType="num">
                                      <p:cBhvr>
                                        <p:cTn id="30" dur="750" fill="hold"/>
                                        <p:tgtEl>
                                          <p:spTgt spid="38"/>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75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nodeType="afterGroup">
                            <p:stCondLst>
                              <p:cond delay="225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750"/>
                                        <p:tgtEl>
                                          <p:spTgt spid="42"/>
                                        </p:tgtEl>
                                      </p:cBhvr>
                                    </p:animEffect>
                                    <p:anim calcmode="lin" valueType="num">
                                      <p:cBhvr>
                                        <p:cTn id="52" dur="750" fill="hold"/>
                                        <p:tgtEl>
                                          <p:spTgt spid="42"/>
                                        </p:tgtEl>
                                        <p:attrNameLst>
                                          <p:attrName>ppt_x</p:attrName>
                                        </p:attrNameLst>
                                      </p:cBhvr>
                                      <p:tavLst>
                                        <p:tav tm="0">
                                          <p:val>
                                            <p:strVal val="#ppt_x"/>
                                          </p:val>
                                        </p:tav>
                                        <p:tav tm="100000">
                                          <p:val>
                                            <p:strVal val="#ppt_x"/>
                                          </p:val>
                                        </p:tav>
                                      </p:tavLst>
                                    </p:anim>
                                    <p:anim calcmode="lin" valueType="num">
                                      <p:cBhvr>
                                        <p:cTn id="53" dur="750" fill="hold"/>
                                        <p:tgtEl>
                                          <p:spTgt spid="42"/>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par>
                          <p:cTn id="61" fill="hold" nodeType="afterGroup">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750"/>
                                        <p:tgtEl>
                                          <p:spTgt spid="39"/>
                                        </p:tgtEl>
                                      </p:cBhvr>
                                    </p:animEffect>
                                    <p:anim calcmode="lin" valueType="num">
                                      <p:cBhvr>
                                        <p:cTn id="75" dur="750" fill="hold"/>
                                        <p:tgtEl>
                                          <p:spTgt spid="39"/>
                                        </p:tgtEl>
                                        <p:attrNameLst>
                                          <p:attrName>ppt_x</p:attrName>
                                        </p:attrNameLst>
                                      </p:cBhvr>
                                      <p:tavLst>
                                        <p:tav tm="0">
                                          <p:val>
                                            <p:strVal val="#ppt_x"/>
                                          </p:val>
                                        </p:tav>
                                        <p:tav tm="100000">
                                          <p:val>
                                            <p:strVal val="#ppt_x"/>
                                          </p:val>
                                        </p:tav>
                                      </p:tavLst>
                                    </p:anim>
                                    <p:anim calcmode="lin" valueType="num">
                                      <p:cBhvr>
                                        <p:cTn id="76" dur="750" fill="hold"/>
                                        <p:tgtEl>
                                          <p:spTgt spid="39"/>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4250"/>
                            </p:stCondLst>
                            <p:childTnLst>
                              <p:par>
                                <p:cTn id="78" presetID="22" presetClass="entr" presetSubtype="4"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nodeType="afterGroup">
                            <p:stCondLst>
                              <p:cond delay="4750"/>
                            </p:stCondLst>
                            <p:childTnLst>
                              <p:par>
                                <p:cTn id="85" presetID="53" presetClass="entr" presetSubtype="16"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750"/>
                                        <p:tgtEl>
                                          <p:spTgt spid="43"/>
                                        </p:tgtEl>
                                      </p:cBhvr>
                                    </p:animEffect>
                                    <p:anim calcmode="lin" valueType="num">
                                      <p:cBhvr>
                                        <p:cTn id="98" dur="750" fill="hold"/>
                                        <p:tgtEl>
                                          <p:spTgt spid="43"/>
                                        </p:tgtEl>
                                        <p:attrNameLst>
                                          <p:attrName>ppt_x</p:attrName>
                                        </p:attrNameLst>
                                      </p:cBhvr>
                                      <p:tavLst>
                                        <p:tav tm="0">
                                          <p:val>
                                            <p:strVal val="#ppt_x"/>
                                          </p:val>
                                        </p:tav>
                                        <p:tav tm="100000">
                                          <p:val>
                                            <p:strVal val="#ppt_x"/>
                                          </p:val>
                                        </p:tav>
                                      </p:tavLst>
                                    </p:anim>
                                    <p:anim calcmode="lin" valueType="num">
                                      <p:cBhvr>
                                        <p:cTn id="99" dur="750" fill="hold"/>
                                        <p:tgtEl>
                                          <p:spTgt spid="4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5500"/>
                            </p:stCondLst>
                            <p:childTnLst>
                              <p:par>
                                <p:cTn id="101" presetID="22" presetClass="entr" presetSubtype="1"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up)">
                                      <p:cBhvr>
                                        <p:cTn id="103" dur="500"/>
                                        <p:tgtEl>
                                          <p:spTgt spid="2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500"/>
                                        <p:tgtEl>
                                          <p:spTgt spid="23"/>
                                        </p:tgtEl>
                                      </p:cBhvr>
                                    </p:animEffect>
                                  </p:childTnLst>
                                </p:cTn>
                              </p:par>
                            </p:childTnLst>
                          </p:cTn>
                        </p:par>
                        <p:par>
                          <p:cTn id="107" fill="hold" nodeType="afterGroup">
                            <p:stCondLst>
                              <p:cond delay="6000"/>
                            </p:stCondLst>
                            <p:childTnLst>
                              <p:par>
                                <p:cTn id="108" presetID="47"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750"/>
                                        <p:tgtEl>
                                          <p:spTgt spid="40"/>
                                        </p:tgtEl>
                                      </p:cBhvr>
                                    </p:animEffect>
                                    <p:anim calcmode="lin" valueType="num">
                                      <p:cBhvr>
                                        <p:cTn id="111" dur="750" fill="hold"/>
                                        <p:tgtEl>
                                          <p:spTgt spid="40"/>
                                        </p:tgtEl>
                                        <p:attrNameLst>
                                          <p:attrName>ppt_x</p:attrName>
                                        </p:attrNameLst>
                                      </p:cBhvr>
                                      <p:tavLst>
                                        <p:tav tm="0">
                                          <p:val>
                                            <p:strVal val="#ppt_x"/>
                                          </p:val>
                                        </p:tav>
                                        <p:tav tm="100000">
                                          <p:val>
                                            <p:strVal val="#ppt_x"/>
                                          </p:val>
                                        </p:tav>
                                      </p:tavLst>
                                    </p:anim>
                                    <p:anim calcmode="lin" valueType="num">
                                      <p:cBhvr>
                                        <p:cTn id="112" dur="750" fill="hold"/>
                                        <p:tgtEl>
                                          <p:spTgt spid="40"/>
                                        </p:tgtEl>
                                        <p:attrNameLst>
                                          <p:attrName>ppt_y</p:attrName>
                                        </p:attrNameLst>
                                      </p:cBhvr>
                                      <p:tavLst>
                                        <p:tav tm="0">
                                          <p:val>
                                            <p:strVal val="#ppt_y-.1"/>
                                          </p:val>
                                        </p:tav>
                                        <p:tav tm="100000">
                                          <p:val>
                                            <p:strVal val="#ppt_y"/>
                                          </p:val>
                                        </p:tav>
                                      </p:tavLst>
                                    </p:anim>
                                  </p:childTnLst>
                                </p:cTn>
                              </p:par>
                              <p:par>
                                <p:cTn id="113" presetID="53" presetClass="entr" presetSubtype="16"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par>
                                <p:cTn id="118" presetID="53" presetClass="entr" presetSubtype="16" fill="hold" nodeType="withEffect">
                                  <p:stCondLst>
                                    <p:cond delay="0"/>
                                  </p:stCondLst>
                                  <p:childTnLst>
                                    <p:set>
                                      <p:cBhvr>
                                        <p:cTn id="119" dur="1" fill="hold">
                                          <p:stCondLst>
                                            <p:cond delay="0"/>
                                          </p:stCondLst>
                                        </p:cTn>
                                        <p:tgtEl>
                                          <p:spTgt spid="4"/>
                                        </p:tgtEl>
                                        <p:attrNameLst>
                                          <p:attrName>style.visibility</p:attrName>
                                        </p:attrNameLst>
                                      </p:cBhvr>
                                      <p:to>
                                        <p:strVal val="visible"/>
                                      </p:to>
                                    </p:set>
                                    <p:anim calcmode="lin" valueType="num">
                                      <p:cBhvr>
                                        <p:cTn id="120" dur="500" fill="hold"/>
                                        <p:tgtEl>
                                          <p:spTgt spid="4"/>
                                        </p:tgtEl>
                                        <p:attrNameLst>
                                          <p:attrName>ppt_w</p:attrName>
                                        </p:attrNameLst>
                                      </p:cBhvr>
                                      <p:tavLst>
                                        <p:tav tm="0">
                                          <p:val>
                                            <p:fltVal val="0"/>
                                          </p:val>
                                        </p:tav>
                                        <p:tav tm="100000">
                                          <p:val>
                                            <p:strVal val="#ppt_w"/>
                                          </p:val>
                                        </p:tav>
                                      </p:tavLst>
                                    </p:anim>
                                    <p:anim calcmode="lin" valueType="num">
                                      <p:cBhvr>
                                        <p:cTn id="121" dur="500" fill="hold"/>
                                        <p:tgtEl>
                                          <p:spTgt spid="4"/>
                                        </p:tgtEl>
                                        <p:attrNameLst>
                                          <p:attrName>ppt_h</p:attrName>
                                        </p:attrNameLst>
                                      </p:cBhvr>
                                      <p:tavLst>
                                        <p:tav tm="0">
                                          <p:val>
                                            <p:fltVal val="0"/>
                                          </p:val>
                                        </p:tav>
                                        <p:tav tm="100000">
                                          <p:val>
                                            <p:strVal val="#ppt_h"/>
                                          </p:val>
                                        </p:tav>
                                      </p:tavLst>
                                    </p:anim>
                                    <p:animEffect transition="in" filter="fade">
                                      <p:cBhvr>
                                        <p:cTn id="122" dur="500"/>
                                        <p:tgtEl>
                                          <p:spTgt spid="4"/>
                                        </p:tgtEl>
                                      </p:cBhvr>
                                    </p:animEffect>
                                  </p:childTnLst>
                                </p:cTn>
                              </p:par>
                            </p:childTnLst>
                          </p:cTn>
                        </p:par>
                        <p:par>
                          <p:cTn id="123" fill="hold" nodeType="afterGroup">
                            <p:stCondLst>
                              <p:cond delay="6750"/>
                            </p:stCondLst>
                            <p:childTnLst>
                              <p:par>
                                <p:cTn id="124" presetID="22" presetClass="entr" presetSubtype="4"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down)">
                                      <p:cBhvr>
                                        <p:cTn id="126" dur="500"/>
                                        <p:tgtEl>
                                          <p:spTgt spid="19"/>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up)">
                                      <p:cBhvr>
                                        <p:cTn id="129" dur="500"/>
                                        <p:tgtEl>
                                          <p:spTgt spid="24"/>
                                        </p:tgtEl>
                                      </p:cBhvr>
                                    </p:animEffect>
                                  </p:childTnLst>
                                </p:cTn>
                              </p:par>
                            </p:childTnLst>
                          </p:cTn>
                        </p:par>
                        <p:par>
                          <p:cTn id="130" fill="hold" nodeType="afterGroup">
                            <p:stCondLst>
                              <p:cond delay="7250"/>
                            </p:stCondLst>
                            <p:childTnLst>
                              <p:par>
                                <p:cTn id="131" presetID="53" presetClass="entr" presetSubtype="16"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p:cTn id="133" dur="500" fill="hold"/>
                                        <p:tgtEl>
                                          <p:spTgt spid="20"/>
                                        </p:tgtEl>
                                        <p:attrNameLst>
                                          <p:attrName>ppt_w</p:attrName>
                                        </p:attrNameLst>
                                      </p:cBhvr>
                                      <p:tavLst>
                                        <p:tav tm="0">
                                          <p:val>
                                            <p:fltVal val="0"/>
                                          </p:val>
                                        </p:tav>
                                        <p:tav tm="100000">
                                          <p:val>
                                            <p:strVal val="#ppt_w"/>
                                          </p:val>
                                        </p:tav>
                                      </p:tavLst>
                                    </p:anim>
                                    <p:anim calcmode="lin" valueType="num">
                                      <p:cBhvr>
                                        <p:cTn id="134" dur="500" fill="hold"/>
                                        <p:tgtEl>
                                          <p:spTgt spid="20"/>
                                        </p:tgtEl>
                                        <p:attrNameLst>
                                          <p:attrName>ppt_h</p:attrName>
                                        </p:attrNameLst>
                                      </p:cBhvr>
                                      <p:tavLst>
                                        <p:tav tm="0">
                                          <p:val>
                                            <p:fltVal val="0"/>
                                          </p:val>
                                        </p:tav>
                                        <p:tav tm="100000">
                                          <p:val>
                                            <p:strVal val="#ppt_h"/>
                                          </p:val>
                                        </p:tav>
                                      </p:tavLst>
                                    </p:anim>
                                    <p:animEffect transition="in" filter="fade">
                                      <p:cBhvr>
                                        <p:cTn id="135" dur="500"/>
                                        <p:tgtEl>
                                          <p:spTgt spid="2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750"/>
                                        <p:tgtEl>
                                          <p:spTgt spid="44"/>
                                        </p:tgtEl>
                                      </p:cBhvr>
                                    </p:animEffect>
                                    <p:anim calcmode="lin" valueType="num">
                                      <p:cBhvr>
                                        <p:cTn id="144" dur="750" fill="hold"/>
                                        <p:tgtEl>
                                          <p:spTgt spid="44"/>
                                        </p:tgtEl>
                                        <p:attrNameLst>
                                          <p:attrName>ppt_x</p:attrName>
                                        </p:attrNameLst>
                                      </p:cBhvr>
                                      <p:tavLst>
                                        <p:tav tm="0">
                                          <p:val>
                                            <p:strVal val="#ppt_x"/>
                                          </p:val>
                                        </p:tav>
                                        <p:tav tm="100000">
                                          <p:val>
                                            <p:strVal val="#ppt_x"/>
                                          </p:val>
                                        </p:tav>
                                      </p:tavLst>
                                    </p:anim>
                                    <p:anim calcmode="lin" valueType="num">
                                      <p:cBhvr>
                                        <p:cTn id="145" dur="750" fill="hold"/>
                                        <p:tgtEl>
                                          <p:spTgt spid="44"/>
                                        </p:tgtEl>
                                        <p:attrNameLst>
                                          <p:attrName>ppt_y</p:attrName>
                                        </p:attrNameLst>
                                      </p:cBhvr>
                                      <p:tavLst>
                                        <p:tav tm="0">
                                          <p:val>
                                            <p:strVal val="#ppt_y+.1"/>
                                          </p:val>
                                        </p:tav>
                                        <p:tav tm="100000">
                                          <p:val>
                                            <p:strVal val="#ppt_y"/>
                                          </p:val>
                                        </p:tav>
                                      </p:tavLst>
                                    </p:anim>
                                  </p:childTnLst>
                                </p:cTn>
                              </p:par>
                            </p:childTnLst>
                          </p:cTn>
                        </p:par>
                        <p:par>
                          <p:cTn id="146" fill="hold" nodeType="afterGroup">
                            <p:stCondLst>
                              <p:cond delay="8000"/>
                            </p:stCondLst>
                            <p:childTnLst>
                              <p:par>
                                <p:cTn id="147" presetID="22" presetClass="entr" presetSubtype="1"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up)">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cTn>
                              </p:par>
                            </p:childTnLst>
                          </p:cTn>
                        </p:par>
                        <p:par>
                          <p:cTn id="153" fill="hold" nodeType="afterGroup">
                            <p:stCondLst>
                              <p:cond delay="8500"/>
                            </p:stCondLst>
                            <p:childTnLst>
                              <p:par>
                                <p:cTn id="154" presetID="53" presetClass="entr" presetSubtype="16"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500" fill="hold"/>
                                        <p:tgtEl>
                                          <p:spTgt spid="26"/>
                                        </p:tgtEl>
                                        <p:attrNameLst>
                                          <p:attrName>ppt_w</p:attrName>
                                        </p:attrNameLst>
                                      </p:cBhvr>
                                      <p:tavLst>
                                        <p:tav tm="0">
                                          <p:val>
                                            <p:fltVal val="0"/>
                                          </p:val>
                                        </p:tav>
                                        <p:tav tm="100000">
                                          <p:val>
                                            <p:strVal val="#ppt_w"/>
                                          </p:val>
                                        </p:tav>
                                      </p:tavLst>
                                    </p:anim>
                                    <p:anim calcmode="lin" valueType="num">
                                      <p:cBhvr>
                                        <p:cTn id="157" dur="500" fill="hold"/>
                                        <p:tgtEl>
                                          <p:spTgt spid="26"/>
                                        </p:tgtEl>
                                        <p:attrNameLst>
                                          <p:attrName>ppt_h</p:attrName>
                                        </p:attrNameLst>
                                      </p:cBhvr>
                                      <p:tavLst>
                                        <p:tav tm="0">
                                          <p:val>
                                            <p:fltVal val="0"/>
                                          </p:val>
                                        </p:tav>
                                        <p:tav tm="100000">
                                          <p:val>
                                            <p:strVal val="#ppt_h"/>
                                          </p:val>
                                        </p:tav>
                                      </p:tavLst>
                                    </p:anim>
                                    <p:animEffect transition="in" filter="fade">
                                      <p:cBhvr>
                                        <p:cTn id="158" dur="500"/>
                                        <p:tgtEl>
                                          <p:spTgt spid="26"/>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47"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750"/>
                                        <p:tgtEl>
                                          <p:spTgt spid="41"/>
                                        </p:tgtEl>
                                      </p:cBhvr>
                                    </p:animEffect>
                                    <p:anim calcmode="lin" valueType="num">
                                      <p:cBhvr>
                                        <p:cTn id="167" dur="750" fill="hold"/>
                                        <p:tgtEl>
                                          <p:spTgt spid="41"/>
                                        </p:tgtEl>
                                        <p:attrNameLst>
                                          <p:attrName>ppt_x</p:attrName>
                                        </p:attrNameLst>
                                      </p:cBhvr>
                                      <p:tavLst>
                                        <p:tav tm="0">
                                          <p:val>
                                            <p:strVal val="#ppt_x"/>
                                          </p:val>
                                        </p:tav>
                                        <p:tav tm="100000">
                                          <p:val>
                                            <p:strVal val="#ppt_x"/>
                                          </p:val>
                                        </p:tav>
                                      </p:tavLst>
                                    </p:anim>
                                    <p:anim calcmode="lin" valueType="num">
                                      <p:cBhvr>
                                        <p:cTn id="16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9" grpId="0" animBg="1"/>
      <p:bldP spid="20" grpId="0" animBg="1"/>
      <p:bldP spid="6" grpId="0" animBg="1"/>
      <p:bldP spid="9" grpId="0" animBg="1"/>
      <p:bldP spid="10" grpId="0" animBg="1"/>
      <p:bldP spid="15" grpId="0" animBg="1"/>
      <p:bldP spid="16" grpId="0" animBg="1"/>
      <p:bldP spid="21" grpId="0" animBg="1"/>
      <p:bldP spid="22" grpId="0" animBg="1"/>
      <p:bldP spid="25" grpId="0" animBg="1"/>
      <p:bldP spid="26" grpId="0" animBg="1"/>
      <p:bldP spid="12" grpId="0" animBg="1"/>
      <p:bldP spid="18" grpId="0" animBg="1"/>
      <p:bldP spid="24" grpId="0" animBg="1"/>
      <p:bldP spid="11" grpId="0" animBg="1"/>
      <p:bldP spid="17" grpId="0" animBg="1"/>
      <p:bldP spid="23" grpId="0" animBg="1"/>
      <p:bldP spid="27" grpId="0" animBg="1"/>
      <p:bldP spid="38" grpId="0"/>
      <p:bldP spid="39" grpId="0"/>
      <p:bldP spid="40" grpId="0"/>
      <p:bldP spid="41" grpId="0"/>
      <p:bldP spid="42" grpId="0"/>
      <p:bldP spid="43" grpId="0"/>
      <p:bldP spid="44" grpId="0"/>
      <p:bldP spid="33" grpId="0" animBg="1"/>
      <p:bldP spid="34" grpId="0" animBg="1"/>
      <p:bldP spid="46" grpId="0" animBg="1"/>
      <p:bldP spid="48"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淘宝店chenying0907 6"/>
          <p:cNvSpPr/>
          <p:nvPr/>
        </p:nvSpPr>
        <p:spPr bwMode="auto">
          <a:xfrm>
            <a:off x="1322389" y="1440308"/>
            <a:ext cx="1457325" cy="3199801"/>
          </a:xfrm>
          <a:custGeom>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1457325" y="2710700"/>
            <a:ext cx="439738" cy="444637"/>
          </a:xfrm>
          <a:prstGeom prst="ellipse">
            <a:avLst/>
          </a:pr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淘宝店chenying0907 8"/>
          <p:cNvSpPr/>
          <p:nvPr/>
        </p:nvSpPr>
        <p:spPr bwMode="auto">
          <a:xfrm>
            <a:off x="3003550" y="1440308"/>
            <a:ext cx="1454150" cy="3199801"/>
          </a:xfrm>
          <a:custGeom>
            <a:gdLst>
              <a:gd name="T0" fmla="*/ 695 w 916"/>
              <a:gd name="T1" fmla="*/ 2015 h 2015"/>
              <a:gd name="T2" fmla="*/ 695 w 916"/>
              <a:gd name="T3" fmla="*/ 623 h 2015"/>
              <a:gd name="T4" fmla="*/ 916 w 916"/>
              <a:gd name="T5" fmla="*/ 623 h 2015"/>
              <a:gd name="T6" fmla="*/ 458 w 916"/>
              <a:gd name="T7" fmla="*/ 0 h 2015"/>
              <a:gd name="T8" fmla="*/ 0 w 916"/>
              <a:gd name="T9" fmla="*/ 623 h 2015"/>
              <a:gd name="T10" fmla="*/ 221 w 916"/>
              <a:gd name="T11" fmla="*/ 623 h 2015"/>
              <a:gd name="T12" fmla="*/ 221 w 916"/>
              <a:gd name="T13" fmla="*/ 800 h 2015"/>
            </a:gdLst>
            <a:cxnLst>
              <a:cxn ang="0">
                <a:pos x="T0" y="T1"/>
              </a:cxn>
              <a:cxn ang="0">
                <a:pos x="T2" y="T3"/>
              </a:cxn>
              <a:cxn ang="0">
                <a:pos x="T4" y="T5"/>
              </a:cxn>
              <a:cxn ang="0">
                <a:pos x="T6" y="T7"/>
              </a:cxn>
              <a:cxn ang="0">
                <a:pos x="T8" y="T9"/>
              </a:cxn>
              <a:cxn ang="0">
                <a:pos x="T10" y="T11"/>
              </a:cxn>
              <a:cxn ang="0">
                <a:pos x="T12" y="T13"/>
              </a:cxn>
            </a:cxnLst>
            <a:rect l="0" t="0" r="r" b="b"/>
            <a:pathLst>
              <a:path w="916" h="2015">
                <a:moveTo>
                  <a:pt x="695" y="2015"/>
                </a:moveTo>
                <a:lnTo>
                  <a:pt x="695" y="623"/>
                </a:lnTo>
                <a:lnTo>
                  <a:pt x="916"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135313" y="2710700"/>
            <a:ext cx="438150" cy="444637"/>
          </a:xfrm>
          <a:prstGeom prst="ellipse">
            <a:avLst/>
          </a:pr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淘宝店chenying0907 10"/>
          <p:cNvSpPr/>
          <p:nvPr/>
        </p:nvSpPr>
        <p:spPr bwMode="auto">
          <a:xfrm>
            <a:off x="4681539" y="1440308"/>
            <a:ext cx="1452563" cy="3199801"/>
          </a:xfrm>
          <a:custGeom>
            <a:gdLst>
              <a:gd name="T0" fmla="*/ 695 w 915"/>
              <a:gd name="T1" fmla="*/ 2015 h 2015"/>
              <a:gd name="T2" fmla="*/ 695 w 915"/>
              <a:gd name="T3" fmla="*/ 623 h 2015"/>
              <a:gd name="T4" fmla="*/ 915 w 915"/>
              <a:gd name="T5" fmla="*/ 623 h 2015"/>
              <a:gd name="T6" fmla="*/ 458 w 915"/>
              <a:gd name="T7" fmla="*/ 0 h 2015"/>
              <a:gd name="T8" fmla="*/ 0 w 915"/>
              <a:gd name="T9" fmla="*/ 623 h 2015"/>
              <a:gd name="T10" fmla="*/ 221 w 915"/>
              <a:gd name="T11" fmla="*/ 623 h 2015"/>
              <a:gd name="T12" fmla="*/ 221 w 915"/>
              <a:gd name="T13" fmla="*/ 800 h 2015"/>
            </a:gdLst>
            <a:cxnLst>
              <a:cxn ang="0">
                <a:pos x="T0" y="T1"/>
              </a:cxn>
              <a:cxn ang="0">
                <a:pos x="T2" y="T3"/>
              </a:cxn>
              <a:cxn ang="0">
                <a:pos x="T4" y="T5"/>
              </a:cxn>
              <a:cxn ang="0">
                <a:pos x="T6" y="T7"/>
              </a:cxn>
              <a:cxn ang="0">
                <a:pos x="T8" y="T9"/>
              </a:cxn>
              <a:cxn ang="0">
                <a:pos x="T10" y="T11"/>
              </a:cxn>
              <a:cxn ang="0">
                <a:pos x="T12" y="T13"/>
              </a:cxn>
            </a:cxnLst>
            <a:rect l="0" t="0" r="r" b="b"/>
            <a:pathLst>
              <a:path w="915" h="2015">
                <a:moveTo>
                  <a:pt x="695" y="2015"/>
                </a:moveTo>
                <a:lnTo>
                  <a:pt x="695" y="623"/>
                </a:lnTo>
                <a:lnTo>
                  <a:pt x="915"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4811713" y="2710700"/>
            <a:ext cx="444500" cy="444637"/>
          </a:xfrm>
          <a:prstGeom prst="ellipse">
            <a:avLst/>
          </a:pr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淘宝店chenying0907 12"/>
          <p:cNvSpPr/>
          <p:nvPr/>
        </p:nvSpPr>
        <p:spPr bwMode="auto">
          <a:xfrm>
            <a:off x="6359526" y="1440308"/>
            <a:ext cx="1457325" cy="3199801"/>
          </a:xfrm>
          <a:custGeom>
            <a:gdLst>
              <a:gd name="T0" fmla="*/ 694 w 918"/>
              <a:gd name="T1" fmla="*/ 2015 h 2015"/>
              <a:gd name="T2" fmla="*/ 694 w 918"/>
              <a:gd name="T3" fmla="*/ 623 h 2015"/>
              <a:gd name="T4" fmla="*/ 918 w 918"/>
              <a:gd name="T5" fmla="*/ 623 h 2015"/>
              <a:gd name="T6" fmla="*/ 457 w 918"/>
              <a:gd name="T7" fmla="*/ 0 h 2015"/>
              <a:gd name="T8" fmla="*/ 0 w 918"/>
              <a:gd name="T9" fmla="*/ 623 h 2015"/>
              <a:gd name="T10" fmla="*/ 220 w 918"/>
              <a:gd name="T11" fmla="*/ 623 h 2015"/>
              <a:gd name="T12" fmla="*/ 220 w 918"/>
              <a:gd name="T13" fmla="*/ 800 h 2015"/>
            </a:gdLst>
            <a:cxnLst>
              <a:cxn ang="0">
                <a:pos x="T0" y="T1"/>
              </a:cxn>
              <a:cxn ang="0">
                <a:pos x="T2" y="T3"/>
              </a:cxn>
              <a:cxn ang="0">
                <a:pos x="T4" y="T5"/>
              </a:cxn>
              <a:cxn ang="0">
                <a:pos x="T6" y="T7"/>
              </a:cxn>
              <a:cxn ang="0">
                <a:pos x="T8" y="T9"/>
              </a:cxn>
              <a:cxn ang="0">
                <a:pos x="T10" y="T11"/>
              </a:cxn>
              <a:cxn ang="0">
                <a:pos x="T12" y="T13"/>
              </a:cxn>
            </a:cxnLst>
            <a:rect l="0" t="0" r="r" b="b"/>
            <a:pathLst>
              <a:path w="918" h="2015">
                <a:moveTo>
                  <a:pt x="694" y="2015"/>
                </a:moveTo>
                <a:lnTo>
                  <a:pt x="694" y="623"/>
                </a:lnTo>
                <a:lnTo>
                  <a:pt x="918" y="623"/>
                </a:lnTo>
                <a:lnTo>
                  <a:pt x="457" y="0"/>
                </a:lnTo>
                <a:lnTo>
                  <a:pt x="0" y="623"/>
                </a:lnTo>
                <a:lnTo>
                  <a:pt x="220" y="623"/>
                </a:lnTo>
                <a:lnTo>
                  <a:pt x="220"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6489700" y="2710700"/>
            <a:ext cx="444500" cy="444637"/>
          </a:xfrm>
          <a:prstGeom prst="ellipse">
            <a:avLst/>
          </a:pr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Rectangle 25"/>
          <p:cNvSpPr>
            <a:spLocks noChangeArrowheads="1"/>
          </p:cNvSpPr>
          <p:nvPr/>
        </p:nvSpPr>
        <p:spPr bwMode="auto">
          <a:xfrm>
            <a:off x="1102519"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a:solidFill>
                  <a:schemeClr val="tx1">
                    <a:lumMod val="50000"/>
                    <a:lumOff val="50000"/>
                  </a:schemeClr>
                </a:solidFill>
              </a:rPr>
              <a:t>OPTION</a:t>
            </a:r>
            <a:r>
              <a:rPr lang="en-US" altLang="zh-CN" sz="1050" b="1">
                <a:solidFill>
                  <a:schemeClr val="tx1">
                    <a:lumMod val="50000"/>
                    <a:lumOff val="50000"/>
                  </a:schemeClr>
                </a:solidFill>
              </a:rPr>
              <a:t> 01</a:t>
            </a:r>
            <a:endParaRPr lang="zh-CN" altLang="zh-CN" sz="1050" b="1">
              <a:solidFill>
                <a:schemeClr val="tx1">
                  <a:lumMod val="50000"/>
                  <a:lumOff val="50000"/>
                </a:schemeClr>
              </a:solidFill>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Rectangle 25"/>
          <p:cNvSpPr>
            <a:spLocks noChangeArrowheads="1"/>
          </p:cNvSpPr>
          <p:nvPr/>
        </p:nvSpPr>
        <p:spPr bwMode="auto">
          <a:xfrm>
            <a:off x="2779713"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a:solidFill>
                  <a:schemeClr val="tx1">
                    <a:lumMod val="50000"/>
                    <a:lumOff val="50000"/>
                  </a:schemeClr>
                </a:solidFill>
              </a:rPr>
              <a:t>OPTION</a:t>
            </a:r>
            <a:r>
              <a:rPr lang="en-US" altLang="zh-CN" sz="1050" b="1">
                <a:solidFill>
                  <a:schemeClr val="tx1">
                    <a:lumMod val="50000"/>
                    <a:lumOff val="50000"/>
                  </a:schemeClr>
                </a:solidFill>
              </a:rPr>
              <a:t> 02</a:t>
            </a:r>
            <a:endParaRPr lang="zh-CN" altLang="zh-CN" sz="1050" b="1">
              <a:solidFill>
                <a:schemeClr val="tx1">
                  <a:lumMod val="50000"/>
                  <a:lumOff val="50000"/>
                </a:schemeClr>
              </a:solidFill>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Rectangle 25"/>
          <p:cNvSpPr>
            <a:spLocks noChangeArrowheads="1"/>
          </p:cNvSpPr>
          <p:nvPr/>
        </p:nvSpPr>
        <p:spPr bwMode="auto">
          <a:xfrm>
            <a:off x="4459288"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a:solidFill>
                  <a:schemeClr val="tx1">
                    <a:lumMod val="50000"/>
                    <a:lumOff val="50000"/>
                  </a:schemeClr>
                </a:solidFill>
              </a:rPr>
              <a:t>OPTION</a:t>
            </a:r>
            <a:r>
              <a:rPr lang="en-US" altLang="zh-CN" sz="1050" b="1">
                <a:solidFill>
                  <a:schemeClr val="tx1">
                    <a:lumMod val="50000"/>
                    <a:lumOff val="50000"/>
                  </a:schemeClr>
                </a:solidFill>
              </a:rPr>
              <a:t> 03</a:t>
            </a:r>
            <a:endParaRPr lang="zh-CN" altLang="zh-CN" sz="1050" b="1">
              <a:solidFill>
                <a:schemeClr val="tx1">
                  <a:lumMod val="50000"/>
                  <a:lumOff val="50000"/>
                </a:schemeClr>
              </a:solidFill>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Rectangle 25"/>
          <p:cNvSpPr>
            <a:spLocks noChangeArrowheads="1"/>
          </p:cNvSpPr>
          <p:nvPr/>
        </p:nvSpPr>
        <p:spPr bwMode="auto">
          <a:xfrm>
            <a:off x="6137275"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a:solidFill>
                  <a:schemeClr val="tx1">
                    <a:lumMod val="50000"/>
                    <a:lumOff val="50000"/>
                  </a:schemeClr>
                </a:solidFill>
              </a:rPr>
              <a:t>OPTION</a:t>
            </a:r>
            <a:r>
              <a:rPr lang="en-US" altLang="zh-CN" sz="1050" b="1">
                <a:solidFill>
                  <a:schemeClr val="tx1">
                    <a:lumMod val="50000"/>
                    <a:lumOff val="50000"/>
                  </a:schemeClr>
                </a:solidFill>
              </a:rPr>
              <a:t> 04</a:t>
            </a:r>
            <a:endParaRPr lang="zh-CN" altLang="zh-CN" sz="1050" b="1">
              <a:solidFill>
                <a:schemeClr val="tx1">
                  <a:lumMod val="50000"/>
                  <a:lumOff val="50000"/>
                </a:schemeClr>
              </a:solidFill>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淘宝店chenying0907 16"/>
          <p:cNvSpPr>
            <a:spLocks noEditPoints="1"/>
          </p:cNvSpPr>
          <p:nvPr/>
        </p:nvSpPr>
        <p:spPr bwMode="auto">
          <a:xfrm>
            <a:off x="1555081" y="2811447"/>
            <a:ext cx="244226" cy="243143"/>
          </a:xfrm>
          <a:custGeom>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3" name="淘宝店chenying0907 14"/>
          <p:cNvSpPr>
            <a:spLocks noEditPoints="1"/>
          </p:cNvSpPr>
          <p:nvPr/>
        </p:nvSpPr>
        <p:spPr bwMode="auto">
          <a:xfrm>
            <a:off x="4938705" y="2820270"/>
            <a:ext cx="190516" cy="226448"/>
          </a:xfrm>
          <a:custGeom>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淘宝店chenying0907 108"/>
          <p:cNvSpPr>
            <a:spLocks noEditPoints="1"/>
          </p:cNvSpPr>
          <p:nvPr/>
        </p:nvSpPr>
        <p:spPr bwMode="auto">
          <a:xfrm rot="20105526">
            <a:off x="6633162" y="2827993"/>
            <a:ext cx="157576" cy="235315"/>
          </a:xfrm>
          <a:custGeom>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nvGrpSpPr>
          <p:cNvPr id="4" name="组合 24"/>
          <p:cNvGrpSpPr/>
          <p:nvPr/>
        </p:nvGrpSpPr>
        <p:grpSpPr>
          <a:xfrm>
            <a:off x="3234152" y="2811447"/>
            <a:ext cx="240472" cy="241292"/>
            <a:chOff x="3020219" y="1344612"/>
            <a:chExt cx="511175" cy="512763"/>
          </a:xfrm>
          <a:solidFill>
            <a:schemeClr val="bg1"/>
          </a:solidFill>
        </p:grpSpPr>
        <p:sp>
          <p:nvSpPr>
            <p:cNvPr id="26" name="淘宝店chenying0907 109"/>
            <p:cNvSpPr>
              <a:spLocks noEditPoints="1"/>
            </p:cNvSpPr>
            <p:nvPr/>
          </p:nvSpPr>
          <p:spPr bwMode="auto">
            <a:xfrm>
              <a:off x="3182144" y="1344612"/>
              <a:ext cx="187325" cy="512763"/>
            </a:xfrm>
            <a:custGeom>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7" name="淘宝店chenying0907 110"/>
            <p:cNvSpPr>
              <a:spLocks noEditPoints="1"/>
            </p:cNvSpPr>
            <p:nvPr/>
          </p:nvSpPr>
          <p:spPr bwMode="auto">
            <a:xfrm>
              <a:off x="3020219" y="1506538"/>
              <a:ext cx="511175" cy="188913"/>
            </a:xfrm>
            <a:custGeom>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8" name="淘宝店chenying0907 111"/>
            <p:cNvSpPr>
              <a:spLocks noEditPoints="1"/>
            </p:cNvSpPr>
            <p:nvPr/>
          </p:nvSpPr>
          <p:spPr bwMode="auto">
            <a:xfrm>
              <a:off x="3058319" y="1382713"/>
              <a:ext cx="434975" cy="436563"/>
            </a:xfrm>
            <a:custGeom>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9" name="淘宝店chenying0907 112"/>
            <p:cNvSpPr>
              <a:spLocks noEditPoints="1"/>
            </p:cNvSpPr>
            <p:nvPr/>
          </p:nvSpPr>
          <p:spPr bwMode="auto">
            <a:xfrm>
              <a:off x="3058319" y="1382713"/>
              <a:ext cx="434975" cy="436563"/>
            </a:xfrm>
            <a:custGeom>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30"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nodeType="afterGroup">
                            <p:stCondLst>
                              <p:cond delay="125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ppt_x</p:attrName>
                                        </p:attrNameLst>
                                      </p:cBhvr>
                                      <p:tavLst>
                                        <p:tav tm="0">
                                          <p:val>
                                            <p:strVal val="#ppt_x"/>
                                          </p:val>
                                        </p:tav>
                                        <p:tav tm="100000">
                                          <p:val>
                                            <p:strVal val="#ppt_x"/>
                                          </p:val>
                                        </p:tav>
                                      </p:tavLst>
                                    </p:anim>
                                    <p:anim calcmode="lin" valueType="num">
                                      <p:cBhvr>
                                        <p:cTn id="32" dur="750" fill="hold"/>
                                        <p:tgtEl>
                                          <p:spTgt spid="8"/>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nodeType="afterGroup">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50"/>
                                        <p:tgtEl>
                                          <p:spTgt spid="16"/>
                                        </p:tgtEl>
                                      </p:cBhvr>
                                    </p:animEffect>
                                    <p:anim calcmode="lin" valueType="num">
                                      <p:cBhvr>
                                        <p:cTn id="48" dur="750" fill="hold"/>
                                        <p:tgtEl>
                                          <p:spTgt spid="16"/>
                                        </p:tgtEl>
                                        <p:attrNameLst>
                                          <p:attrName>ppt_x</p:attrName>
                                        </p:attrNameLst>
                                      </p:cBhvr>
                                      <p:tavLst>
                                        <p:tav tm="0">
                                          <p:val>
                                            <p:strVal val="#ppt_x"/>
                                          </p:val>
                                        </p:tav>
                                        <p:tav tm="100000">
                                          <p:val>
                                            <p:strVal val="#ppt_x"/>
                                          </p:val>
                                        </p:tav>
                                      </p:tavLst>
                                    </p:anim>
                                    <p:anim calcmode="lin" valueType="num">
                                      <p:cBhvr>
                                        <p:cTn id="49" dur="750" fill="hold"/>
                                        <p:tgtEl>
                                          <p:spTgt spid="1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anim calcmode="lin" valueType="num">
                                      <p:cBhvr>
                                        <p:cTn id="54" dur="750" fill="hold"/>
                                        <p:tgtEl>
                                          <p:spTgt spid="10"/>
                                        </p:tgtEl>
                                        <p:attrNameLst>
                                          <p:attrName>ppt_x</p:attrName>
                                        </p:attrNameLst>
                                      </p:cBhvr>
                                      <p:tavLst>
                                        <p:tav tm="0">
                                          <p:val>
                                            <p:strVal val="#ppt_x"/>
                                          </p:val>
                                        </p:tav>
                                        <p:tav tm="100000">
                                          <p:val>
                                            <p:strVal val="#ppt_x"/>
                                          </p:val>
                                        </p:tav>
                                      </p:tavLst>
                                    </p:anim>
                                    <p:anim calcmode="lin" valueType="num">
                                      <p:cBhvr>
                                        <p:cTn id="55" dur="750" fill="hold"/>
                                        <p:tgtEl>
                                          <p:spTgt spid="1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75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nodeType="afterGroup">
                            <p:stCondLst>
                              <p:cond delay="5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750"/>
                                        <p:tgtEl>
                                          <p:spTgt spid="17"/>
                                        </p:tgtEl>
                                      </p:cBhvr>
                                    </p:animEffect>
                                    <p:anim calcmode="lin" valueType="num">
                                      <p:cBhvr>
                                        <p:cTn id="71" dur="750" fill="hold"/>
                                        <p:tgtEl>
                                          <p:spTgt spid="17"/>
                                        </p:tgtEl>
                                        <p:attrNameLst>
                                          <p:attrName>ppt_x</p:attrName>
                                        </p:attrNameLst>
                                      </p:cBhvr>
                                      <p:tavLst>
                                        <p:tav tm="0">
                                          <p:val>
                                            <p:strVal val="#ppt_x"/>
                                          </p:val>
                                        </p:tav>
                                        <p:tav tm="100000">
                                          <p:val>
                                            <p:strVal val="#ppt_x"/>
                                          </p:val>
                                        </p:tav>
                                      </p:tavLst>
                                    </p:anim>
                                    <p:anim calcmode="lin" valueType="num">
                                      <p:cBhvr>
                                        <p:cTn id="72" dur="750" fill="hold"/>
                                        <p:tgtEl>
                                          <p:spTgt spid="17"/>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750"/>
                                        <p:tgtEl>
                                          <p:spTgt spid="12"/>
                                        </p:tgtEl>
                                      </p:cBhvr>
                                    </p:animEffect>
                                    <p:anim calcmode="lin" valueType="num">
                                      <p:cBhvr>
                                        <p:cTn id="77" dur="750" fill="hold"/>
                                        <p:tgtEl>
                                          <p:spTgt spid="12"/>
                                        </p:tgtEl>
                                        <p:attrNameLst>
                                          <p:attrName>ppt_x</p:attrName>
                                        </p:attrNameLst>
                                      </p:cBhvr>
                                      <p:tavLst>
                                        <p:tav tm="0">
                                          <p:val>
                                            <p:strVal val="#ppt_x"/>
                                          </p:val>
                                        </p:tav>
                                        <p:tav tm="100000">
                                          <p:val>
                                            <p:strVal val="#ppt_x"/>
                                          </p:val>
                                        </p:tav>
                                      </p:tavLst>
                                    </p:anim>
                                    <p:anim calcmode="lin" valueType="num">
                                      <p:cBhvr>
                                        <p:cTn id="78" dur="750" fill="hold"/>
                                        <p:tgtEl>
                                          <p:spTgt spid="12"/>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675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nodeType="afterGroup">
                            <p:stCondLst>
                              <p:cond delay="7250"/>
                            </p:stCondLst>
                            <p:childTnLst>
                              <p:par>
                                <p:cTn id="91" presetID="42" presetClass="entr" presetSubtype="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anim calcmode="lin" valueType="num">
                                      <p:cBhvr>
                                        <p:cTn id="94" dur="750" fill="hold"/>
                                        <p:tgtEl>
                                          <p:spTgt spid="18"/>
                                        </p:tgtEl>
                                        <p:attrNameLst>
                                          <p:attrName>ppt_x</p:attrName>
                                        </p:attrNameLst>
                                      </p:cBhvr>
                                      <p:tavLst>
                                        <p:tav tm="0">
                                          <p:val>
                                            <p:strVal val="#ppt_x"/>
                                          </p:val>
                                        </p:tav>
                                        <p:tav tm="100000">
                                          <p:val>
                                            <p:strVal val="#ppt_x"/>
                                          </p:val>
                                        </p:tav>
                                      </p:tavLst>
                                    </p:anim>
                                    <p:anim calcmode="lin" valueType="num">
                                      <p:cBhvr>
                                        <p:cTn id="9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p:bldP spid="17" grpId="0"/>
      <p:bldP spid="18" grpId="0"/>
      <p:bldP spid="19"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MH_SubTitle_4"/>
          <p:cNvSpPr/>
          <p:nvPr>
            <p:custDataLst>
              <p:tags r:id="rId3"/>
            </p:custDataLst>
          </p:nvPr>
        </p:nvSpPr>
        <p:spPr>
          <a:xfrm>
            <a:off x="4355976" y="3708751"/>
            <a:ext cx="2628000" cy="800347"/>
          </a:xfrm>
          <a:prstGeom prst="rect">
            <a:avLst/>
          </a:prstGeom>
        </p:spPr>
        <p:txBody>
          <a:bodyPr anchor="ctr"/>
          <a:lstStyle/>
          <a:p>
            <a:pPr lvl="0">
              <a:lnSpc>
                <a:spcPct val="15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a:solidFill>
                <a:schemeClr val="tx1">
                  <a:lumMod val="50000"/>
                  <a:lumOff val="50000"/>
                </a:schemeClr>
              </a:solidFill>
              <a:cs typeface="Arial" panose="020b0604020202020204" pitchFamily="34" charset="0"/>
            </a:endParaRPr>
          </a:p>
        </p:txBody>
      </p:sp>
      <p:sp>
        <p:nvSpPr>
          <p:cNvPr id="9" name="MH_SubTitle_4"/>
          <p:cNvSpPr/>
          <p:nvPr>
            <p:custDataLst>
              <p:tags r:id="rId4"/>
            </p:custDataLst>
          </p:nvPr>
        </p:nvSpPr>
        <p:spPr>
          <a:xfrm>
            <a:off x="107504" y="3287968"/>
            <a:ext cx="2628000" cy="800347"/>
          </a:xfrm>
          <a:prstGeom prst="rect">
            <a:avLst/>
          </a:prstGeom>
        </p:spPr>
        <p:txBody>
          <a:bodyPr anchor="ctr"/>
          <a:lstStyle/>
          <a:p>
            <a:pPr lvl="0" algn="r">
              <a:lnSpc>
                <a:spcPct val="15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a:solidFill>
                <a:schemeClr val="tx1">
                  <a:lumMod val="50000"/>
                  <a:lumOff val="50000"/>
                </a:schemeClr>
              </a:solidFill>
              <a:cs typeface="Arial" panose="020b0604020202020204" pitchFamily="34" charset="0"/>
            </a:endParaRPr>
          </a:p>
        </p:txBody>
      </p:sp>
      <p:sp>
        <p:nvSpPr>
          <p:cNvPr id="10" name="MH_SubTitle_4"/>
          <p:cNvSpPr/>
          <p:nvPr>
            <p:custDataLst>
              <p:tags r:id="rId5"/>
            </p:custDataLst>
          </p:nvPr>
        </p:nvSpPr>
        <p:spPr>
          <a:xfrm>
            <a:off x="1944000" y="1410731"/>
            <a:ext cx="2628000" cy="800347"/>
          </a:xfrm>
          <a:prstGeom prst="rect">
            <a:avLst/>
          </a:prstGeom>
        </p:spPr>
        <p:txBody>
          <a:bodyPr anchor="ctr"/>
          <a:lstStyle/>
          <a:p>
            <a:pPr lvl="0" algn="r">
              <a:lnSpc>
                <a:spcPct val="15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a:solidFill>
                <a:schemeClr val="tx1">
                  <a:lumMod val="50000"/>
                  <a:lumOff val="50000"/>
                </a:schemeClr>
              </a:solidFill>
              <a:cs typeface="Arial" panose="020b0604020202020204" pitchFamily="34" charset="0"/>
            </a:endParaRPr>
          </a:p>
        </p:txBody>
      </p:sp>
      <p:sp>
        <p:nvSpPr>
          <p:cNvPr id="11" name="MH_Other_1"/>
          <p:cNvSpPr/>
          <p:nvPr>
            <p:custDataLst>
              <p:tags r:id="rId6"/>
            </p:custDataLst>
          </p:nvPr>
        </p:nvSpPr>
        <p:spPr bwMode="auto">
          <a:xfrm>
            <a:off x="5402264" y="1682874"/>
            <a:ext cx="681905" cy="1320811"/>
          </a:xfrm>
          <a:custGeom>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7">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4"/>
          </a:solidFill>
          <a:ln>
            <a:noFill/>
          </a:ln>
        </p:spPr>
        <p:txBody>
          <a:bodyPr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fontAlgn="base">
              <a:spcBef>
                <a:spcPct val="0"/>
              </a:spcBef>
              <a:spcAft>
                <a:spcPct val="0"/>
              </a:spcAft>
              <a:defRPr>
                <a:solidFill>
                  <a:schemeClr val="tx1"/>
                </a:solidFill>
                <a:latin typeface="等线"/>
                <a:ea typeface="等线"/>
              </a:defRPr>
            </a:lvl6pPr>
            <a:lvl7pPr marL="2971800" indent="-228600" fontAlgn="base">
              <a:spcBef>
                <a:spcPct val="0"/>
              </a:spcBef>
              <a:spcAft>
                <a:spcPct val="0"/>
              </a:spcAft>
              <a:defRPr>
                <a:solidFill>
                  <a:schemeClr val="tx1"/>
                </a:solidFill>
                <a:latin typeface="等线"/>
                <a:ea typeface="等线"/>
              </a:defRPr>
            </a:lvl7pPr>
            <a:lvl8pPr marL="3429000" indent="-228600" fontAlgn="base">
              <a:spcBef>
                <a:spcPct val="0"/>
              </a:spcBef>
              <a:spcAft>
                <a:spcPct val="0"/>
              </a:spcAft>
              <a:defRPr>
                <a:solidFill>
                  <a:schemeClr val="tx1"/>
                </a:solidFill>
                <a:latin typeface="等线"/>
                <a:ea typeface="等线"/>
              </a:defRPr>
            </a:lvl8pPr>
            <a:lvl9pPr marL="3886200" indent="-228600" fontAlgn="base">
              <a:spcBef>
                <a:spcPct val="0"/>
              </a:spcBef>
              <a:spcAft>
                <a:spcPct val="0"/>
              </a:spcAft>
              <a:defRPr>
                <a:solidFill>
                  <a:schemeClr val="tx1"/>
                </a:solidFill>
                <a:latin typeface="等线"/>
                <a:ea typeface="等线"/>
              </a:defRPr>
            </a:lvl9pPr>
          </a:lstStyle>
          <a:p>
            <a:pPr algn="just" eaLnBrk="1" fontAlgn="auto" hangingPunct="1">
              <a:spcBef>
                <a:spcPct val="0"/>
              </a:spcBef>
              <a:spcAft>
                <a:spcPct val="0"/>
              </a:spcAft>
              <a:defRPr/>
            </a:pPr>
            <a:endParaRPr lang="zh-CN" altLang="en-US" sz="3600" b="1">
              <a:solidFill>
                <a:schemeClr val="accent4">
                  <a:lumMod val="75000"/>
                </a:schemeClr>
              </a:solidFill>
              <a:latin typeface="+mn-lt"/>
              <a:ea typeface="+mn-ea"/>
            </a:endParaRPr>
          </a:p>
        </p:txBody>
      </p:sp>
      <p:pic>
        <p:nvPicPr>
          <p:cNvPr id="12" name="MH_Other_2"/>
          <p:cNvPicPr/>
          <p:nvPr>
            <p:custDataLst>
              <p:tags r:id="rId8"/>
            </p:custDataLst>
          </p:nvPr>
        </p:nvPicPr>
        <p:blipFill>
          <a:blip r:embed="rId7">
            <a:extLst>
              <a:ext uri="{28A0092B-C50C-407E-A947-70E740481C1C}">
                <a14:useLocalDpi xmlns:a14="http://schemas.microsoft.com/office/drawing/2010/main" val="0"/>
              </a:ext>
            </a:extLst>
          </a:blip>
          <a:srcRect l="50887"/>
          <a:stretch>
            <a:fillRect/>
          </a:stretch>
        </p:blipFill>
        <p:spPr bwMode="auto">
          <a:xfrm>
            <a:off x="5402264" y="1473259"/>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p:nvPr>
            <p:custDataLst>
              <p:tags r:id="rId9"/>
            </p:custDataLst>
          </p:nvPr>
        </p:nvSpPr>
        <p:spPr bwMode="auto">
          <a:xfrm>
            <a:off x="4579939" y="2137833"/>
            <a:ext cx="681905" cy="1320811"/>
          </a:xfrm>
          <a:custGeom>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7">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fontAlgn="base">
              <a:spcBef>
                <a:spcPct val="0"/>
              </a:spcBef>
              <a:spcAft>
                <a:spcPct val="0"/>
              </a:spcAft>
              <a:defRPr>
                <a:solidFill>
                  <a:schemeClr val="tx1"/>
                </a:solidFill>
                <a:latin typeface="等线"/>
                <a:ea typeface="等线"/>
              </a:defRPr>
            </a:lvl6pPr>
            <a:lvl7pPr marL="2971800" indent="-228600" fontAlgn="base">
              <a:spcBef>
                <a:spcPct val="0"/>
              </a:spcBef>
              <a:spcAft>
                <a:spcPct val="0"/>
              </a:spcAft>
              <a:defRPr>
                <a:solidFill>
                  <a:schemeClr val="tx1"/>
                </a:solidFill>
                <a:latin typeface="等线"/>
                <a:ea typeface="等线"/>
              </a:defRPr>
            </a:lvl7pPr>
            <a:lvl8pPr marL="3429000" indent="-228600" fontAlgn="base">
              <a:spcBef>
                <a:spcPct val="0"/>
              </a:spcBef>
              <a:spcAft>
                <a:spcPct val="0"/>
              </a:spcAft>
              <a:defRPr>
                <a:solidFill>
                  <a:schemeClr val="tx1"/>
                </a:solidFill>
                <a:latin typeface="等线"/>
                <a:ea typeface="等线"/>
              </a:defRPr>
            </a:lvl8pPr>
            <a:lvl9pPr marL="3886200" indent="-228600" fontAlgn="base">
              <a:spcBef>
                <a:spcPct val="0"/>
              </a:spcBef>
              <a:spcAft>
                <a:spcPct val="0"/>
              </a:spcAft>
              <a:defRPr>
                <a:solidFill>
                  <a:schemeClr val="tx1"/>
                </a:solidFill>
                <a:latin typeface="等线"/>
                <a:ea typeface="等线"/>
              </a:defRPr>
            </a:lvl9pPr>
          </a:lstStyle>
          <a:p>
            <a:pPr algn="just" eaLnBrk="1" fontAlgn="auto" hangingPunct="1">
              <a:spcBef>
                <a:spcPct val="0"/>
              </a:spcBef>
              <a:spcAft>
                <a:spcPct val="0"/>
              </a:spcAft>
              <a:defRPr/>
            </a:pPr>
            <a:endParaRPr lang="zh-CN" altLang="en-US" sz="3600" b="1">
              <a:solidFill>
                <a:schemeClr val="accent3">
                  <a:lumMod val="75000"/>
                </a:schemeClr>
              </a:solidFill>
              <a:latin typeface="+mn-lt"/>
              <a:ea typeface="+mn-ea"/>
            </a:endParaRPr>
          </a:p>
        </p:txBody>
      </p:sp>
      <p:pic>
        <p:nvPicPr>
          <p:cNvPr id="14" name="MH_Other_4"/>
          <p:cNvPicPr/>
          <p:nvPr>
            <p:custDataLst>
              <p:tags r:id="rId11"/>
            </p:custDataLst>
          </p:nvPr>
        </p:nvPicPr>
        <p:blipFill>
          <a:blip r:embed="rId10">
            <a:extLst>
              <a:ext uri="{28A0092B-C50C-407E-A947-70E740481C1C}">
                <a14:useLocalDpi xmlns:a14="http://schemas.microsoft.com/office/drawing/2010/main" val="0"/>
              </a:ext>
            </a:extLst>
          </a:blip>
          <a:srcRect l="50887"/>
          <a:stretch>
            <a:fillRect/>
          </a:stretch>
        </p:blipFill>
        <p:spPr bwMode="auto">
          <a:xfrm>
            <a:off x="4579940" y="1928217"/>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p:nvPr>
            <p:custDataLst>
              <p:tags r:id="rId12"/>
            </p:custDataLst>
          </p:nvPr>
        </p:nvSpPr>
        <p:spPr bwMode="auto">
          <a:xfrm>
            <a:off x="3757614" y="2592792"/>
            <a:ext cx="681905" cy="1320811"/>
          </a:xfrm>
          <a:custGeom>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7">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fontAlgn="base">
              <a:spcBef>
                <a:spcPct val="0"/>
              </a:spcBef>
              <a:spcAft>
                <a:spcPct val="0"/>
              </a:spcAft>
              <a:defRPr>
                <a:solidFill>
                  <a:schemeClr val="tx1"/>
                </a:solidFill>
                <a:latin typeface="等线"/>
                <a:ea typeface="等线"/>
              </a:defRPr>
            </a:lvl6pPr>
            <a:lvl7pPr marL="2971800" indent="-228600" fontAlgn="base">
              <a:spcBef>
                <a:spcPct val="0"/>
              </a:spcBef>
              <a:spcAft>
                <a:spcPct val="0"/>
              </a:spcAft>
              <a:defRPr>
                <a:solidFill>
                  <a:schemeClr val="tx1"/>
                </a:solidFill>
                <a:latin typeface="等线"/>
                <a:ea typeface="等线"/>
              </a:defRPr>
            </a:lvl7pPr>
            <a:lvl8pPr marL="3429000" indent="-228600" fontAlgn="base">
              <a:spcBef>
                <a:spcPct val="0"/>
              </a:spcBef>
              <a:spcAft>
                <a:spcPct val="0"/>
              </a:spcAft>
              <a:defRPr>
                <a:solidFill>
                  <a:schemeClr val="tx1"/>
                </a:solidFill>
                <a:latin typeface="等线"/>
                <a:ea typeface="等线"/>
              </a:defRPr>
            </a:lvl8pPr>
            <a:lvl9pPr marL="3886200" indent="-228600" fontAlgn="base">
              <a:spcBef>
                <a:spcPct val="0"/>
              </a:spcBef>
              <a:spcAft>
                <a:spcPct val="0"/>
              </a:spcAft>
              <a:defRPr>
                <a:solidFill>
                  <a:schemeClr val="tx1"/>
                </a:solidFill>
                <a:latin typeface="等线"/>
                <a:ea typeface="等线"/>
              </a:defRPr>
            </a:lvl9pPr>
          </a:lstStyle>
          <a:p>
            <a:pPr algn="just" eaLnBrk="1" fontAlgn="auto" hangingPunct="1">
              <a:spcBef>
                <a:spcPct val="0"/>
              </a:spcBef>
              <a:spcAft>
                <a:spcPct val="0"/>
              </a:spcAft>
              <a:defRPr/>
            </a:pPr>
            <a:endParaRPr lang="zh-CN" altLang="en-US" sz="3600" b="1">
              <a:solidFill>
                <a:schemeClr val="accent2">
                  <a:lumMod val="75000"/>
                </a:schemeClr>
              </a:solidFill>
              <a:latin typeface="+mn-lt"/>
              <a:ea typeface="+mn-ea"/>
            </a:endParaRPr>
          </a:p>
        </p:txBody>
      </p:sp>
      <p:pic>
        <p:nvPicPr>
          <p:cNvPr id="16" name="MH_Other_6"/>
          <p:cNvPicPr/>
          <p:nvPr>
            <p:custDataLst>
              <p:tags r:id="rId13"/>
            </p:custDataLst>
          </p:nvPr>
        </p:nvPicPr>
        <p:blipFill>
          <a:blip r:embed="rId10">
            <a:extLst>
              <a:ext uri="{28A0092B-C50C-407E-A947-70E740481C1C}">
                <a14:useLocalDpi xmlns:a14="http://schemas.microsoft.com/office/drawing/2010/main" val="0"/>
              </a:ext>
            </a:extLst>
          </a:blip>
          <a:srcRect l="50887"/>
          <a:stretch>
            <a:fillRect/>
          </a:stretch>
        </p:blipFill>
        <p:spPr bwMode="auto">
          <a:xfrm>
            <a:off x="3757614" y="2383177"/>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p:nvPr>
            <p:custDataLst>
              <p:tags r:id="rId14"/>
            </p:custDataLst>
          </p:nvPr>
        </p:nvSpPr>
        <p:spPr bwMode="auto">
          <a:xfrm>
            <a:off x="2936877" y="3047751"/>
            <a:ext cx="680677" cy="1320811"/>
          </a:xfrm>
          <a:custGeom>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7">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fontAlgn="base">
              <a:spcBef>
                <a:spcPct val="0"/>
              </a:spcBef>
              <a:spcAft>
                <a:spcPct val="0"/>
              </a:spcAft>
              <a:defRPr>
                <a:solidFill>
                  <a:schemeClr val="tx1"/>
                </a:solidFill>
                <a:latin typeface="等线"/>
                <a:ea typeface="等线"/>
              </a:defRPr>
            </a:lvl6pPr>
            <a:lvl7pPr marL="2971800" indent="-228600" fontAlgn="base">
              <a:spcBef>
                <a:spcPct val="0"/>
              </a:spcBef>
              <a:spcAft>
                <a:spcPct val="0"/>
              </a:spcAft>
              <a:defRPr>
                <a:solidFill>
                  <a:schemeClr val="tx1"/>
                </a:solidFill>
                <a:latin typeface="等线"/>
                <a:ea typeface="等线"/>
              </a:defRPr>
            </a:lvl7pPr>
            <a:lvl8pPr marL="3429000" indent="-228600" fontAlgn="base">
              <a:spcBef>
                <a:spcPct val="0"/>
              </a:spcBef>
              <a:spcAft>
                <a:spcPct val="0"/>
              </a:spcAft>
              <a:defRPr>
                <a:solidFill>
                  <a:schemeClr val="tx1"/>
                </a:solidFill>
                <a:latin typeface="等线"/>
                <a:ea typeface="等线"/>
              </a:defRPr>
            </a:lvl8pPr>
            <a:lvl9pPr marL="3886200" indent="-228600" fontAlgn="base">
              <a:spcBef>
                <a:spcPct val="0"/>
              </a:spcBef>
              <a:spcAft>
                <a:spcPct val="0"/>
              </a:spcAft>
              <a:defRPr>
                <a:solidFill>
                  <a:schemeClr val="tx1"/>
                </a:solidFill>
                <a:latin typeface="等线"/>
                <a:ea typeface="等线"/>
              </a:defRPr>
            </a:lvl9pPr>
          </a:lstStyle>
          <a:p>
            <a:pPr algn="just" eaLnBrk="1" fontAlgn="auto" hangingPunct="1">
              <a:spcBef>
                <a:spcPct val="0"/>
              </a:spcBef>
              <a:spcAft>
                <a:spcPct val="0"/>
              </a:spcAft>
              <a:defRPr/>
            </a:pPr>
            <a:endParaRPr lang="zh-CN" altLang="en-US" sz="3600" b="1">
              <a:solidFill>
                <a:schemeClr val="accent1">
                  <a:lumMod val="75000"/>
                </a:schemeClr>
              </a:solidFill>
              <a:latin typeface="+mn-lt"/>
              <a:ea typeface="+mn-ea"/>
            </a:endParaRPr>
          </a:p>
        </p:txBody>
      </p:sp>
      <p:pic>
        <p:nvPicPr>
          <p:cNvPr id="18" name="MH_Other_8"/>
          <p:cNvPicPr/>
          <p:nvPr>
            <p:custDataLst>
              <p:tags r:id="rId15"/>
            </p:custDataLst>
          </p:nvPr>
        </p:nvPicPr>
        <p:blipFill>
          <a:blip r:embed="rId7">
            <a:extLst>
              <a:ext uri="{28A0092B-C50C-407E-A947-70E740481C1C}">
                <a14:useLocalDpi xmlns:a14="http://schemas.microsoft.com/office/drawing/2010/main" val="0"/>
              </a:ext>
            </a:extLst>
          </a:blip>
          <a:srcRect l="50887"/>
          <a:stretch>
            <a:fillRect/>
          </a:stretch>
        </p:blipFill>
        <p:spPr bwMode="auto">
          <a:xfrm>
            <a:off x="2936876" y="2838136"/>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6"/>
            </p:custDataLst>
          </p:nvPr>
        </p:nvSpPr>
        <p:spPr>
          <a:xfrm>
            <a:off x="6292850" y="1920476"/>
            <a:ext cx="2628000" cy="800347"/>
          </a:xfrm>
          <a:prstGeom prst="rect">
            <a:avLst/>
          </a:prstGeom>
        </p:spPr>
        <p:txBody>
          <a:bodyPr anchor="ctr"/>
          <a:lstStyle/>
          <a:p>
            <a:pPr lvl="0">
              <a:lnSpc>
                <a:spcPct val="150000"/>
              </a:lnSpc>
              <a:spcBef>
                <a:spcPct val="0"/>
              </a:spcBef>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a:solidFill>
                <a:schemeClr val="tx1">
                  <a:lumMod val="50000"/>
                  <a:lumOff val="50000"/>
                </a:schemeClr>
              </a:solidFill>
              <a:cs typeface="Arial" panose="020b0604020202020204" pitchFamily="34" charset="0"/>
            </a:endParaRPr>
          </a:p>
        </p:txBody>
      </p:sp>
      <p:sp>
        <p:nvSpPr>
          <p:cNvPr id="20" name="矩形 19"/>
          <p:cNvSpPr/>
          <p:nvPr/>
        </p:nvSpPr>
        <p:spPr>
          <a:xfrm>
            <a:off x="4518540" y="2502256"/>
            <a:ext cx="442750" cy="646531"/>
          </a:xfrm>
          <a:prstGeom prst="rect">
            <a:avLst/>
          </a:prstGeom>
        </p:spPr>
        <p:txBody>
          <a:bodyPr wrap="none">
            <a:spAutoFit/>
          </a:bodyPr>
          <a:lstStyle/>
          <a:p>
            <a:pPr lvl="0" algn="just">
              <a:defRPr/>
            </a:pPr>
            <a:r>
              <a:rPr lang="en-US" altLang="zh-CN" sz="3600" b="1">
                <a:solidFill>
                  <a:schemeClr val="accent3"/>
                </a:solidFill>
              </a:rPr>
              <a:t>C</a:t>
            </a:r>
            <a:endParaRPr lang="zh-CN" altLang="en-US" sz="3600" b="1">
              <a:solidFill>
                <a:schemeClr val="accent3"/>
              </a:solidFill>
            </a:endParaRPr>
          </a:p>
        </p:txBody>
      </p:sp>
      <p:sp>
        <p:nvSpPr>
          <p:cNvPr id="21" name="矩形 20"/>
          <p:cNvSpPr/>
          <p:nvPr/>
        </p:nvSpPr>
        <p:spPr>
          <a:xfrm>
            <a:off x="5319724" y="2055307"/>
            <a:ext cx="476412" cy="646531"/>
          </a:xfrm>
          <a:prstGeom prst="rect">
            <a:avLst/>
          </a:prstGeom>
        </p:spPr>
        <p:txBody>
          <a:bodyPr wrap="none">
            <a:spAutoFit/>
          </a:bodyPr>
          <a:lstStyle/>
          <a:p>
            <a:pPr lvl="0" algn="just">
              <a:defRPr/>
            </a:pPr>
            <a:r>
              <a:rPr lang="en-US" altLang="zh-CN" sz="3600" b="1">
                <a:solidFill>
                  <a:schemeClr val="accent4"/>
                </a:solidFill>
              </a:rPr>
              <a:t>D</a:t>
            </a:r>
            <a:endParaRPr lang="zh-CN" altLang="en-US" sz="3600" b="1">
              <a:solidFill>
                <a:schemeClr val="accent4"/>
              </a:solidFill>
            </a:endParaRPr>
          </a:p>
        </p:txBody>
      </p:sp>
      <p:sp>
        <p:nvSpPr>
          <p:cNvPr id="22" name="矩形 21"/>
          <p:cNvSpPr/>
          <p:nvPr/>
        </p:nvSpPr>
        <p:spPr>
          <a:xfrm>
            <a:off x="3681307" y="2934437"/>
            <a:ext cx="442750" cy="646531"/>
          </a:xfrm>
          <a:prstGeom prst="rect">
            <a:avLst/>
          </a:prstGeom>
        </p:spPr>
        <p:txBody>
          <a:bodyPr wrap="none">
            <a:spAutoFit/>
          </a:bodyPr>
          <a:lstStyle/>
          <a:p>
            <a:pPr lvl="0" algn="just">
              <a:defRPr/>
            </a:pPr>
            <a:r>
              <a:rPr lang="en-US" altLang="zh-CN" sz="3600" b="1">
                <a:solidFill>
                  <a:schemeClr val="accent2"/>
                </a:solidFill>
              </a:rPr>
              <a:t>B</a:t>
            </a:r>
            <a:endParaRPr lang="zh-CN" altLang="en-US" sz="3600" b="1">
              <a:solidFill>
                <a:schemeClr val="accent2"/>
              </a:solidFill>
            </a:endParaRPr>
          </a:p>
        </p:txBody>
      </p:sp>
      <p:sp>
        <p:nvSpPr>
          <p:cNvPr id="23" name="矩形 22"/>
          <p:cNvSpPr/>
          <p:nvPr/>
        </p:nvSpPr>
        <p:spPr>
          <a:xfrm>
            <a:off x="2807008" y="3364877"/>
            <a:ext cx="465192" cy="646531"/>
          </a:xfrm>
          <a:prstGeom prst="rect">
            <a:avLst/>
          </a:prstGeom>
        </p:spPr>
        <p:txBody>
          <a:bodyPr wrap="none">
            <a:spAutoFit/>
          </a:bodyPr>
          <a:lstStyle/>
          <a:p>
            <a:pPr lvl="0" algn="just">
              <a:defRPr/>
            </a:pPr>
            <a:r>
              <a:rPr lang="en-US" altLang="zh-CN" sz="3600" b="1">
                <a:solidFill>
                  <a:schemeClr val="accent1"/>
                </a:solidFill>
              </a:rPr>
              <a:t>A</a:t>
            </a:r>
            <a:endParaRPr lang="zh-CN" altLang="en-US" sz="3600" b="1">
              <a:solidFill>
                <a:schemeClr val="accent1"/>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nodeType="afterGroup">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nodeType="afterGroup">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nodeType="afterGroup">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nodeType="afterGroup">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nodeType="afterGroup">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nodeType="afterGroup">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nodeType="afterGroup">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a:t>延时符</a:t>
            </a:r>
            <a:endParaRPr lang="zh-CN" altLang="en-US" sz="1800"/>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Group 39"/>
          <p:cNvGrpSpPr/>
          <p:nvPr/>
        </p:nvGrpSpPr>
        <p:grpSpPr>
          <a:xfrm>
            <a:off x="3050527" y="1551622"/>
            <a:ext cx="3041758" cy="2795687"/>
            <a:chOff x="3392215" y="1614026"/>
            <a:chExt cx="5407569" cy="4970110"/>
          </a:xfrm>
        </p:grpSpPr>
        <p:sp>
          <p:nvSpPr>
            <p:cNvPr id="7" name="Freeform 6"/>
            <p:cNvSpPr>
              <a:spLocks noEditPoints="1"/>
            </p:cNvSpPr>
            <p:nvPr/>
          </p:nvSpPr>
          <p:spPr bwMode="auto">
            <a:xfrm>
              <a:off x="6399045" y="4571163"/>
              <a:ext cx="364143" cy="366587"/>
            </a:xfrm>
            <a:custGeom>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8" name="Freeform 7"/>
            <p:cNvSpPr>
              <a:spLocks noEditPoints="1"/>
            </p:cNvSpPr>
            <p:nvPr/>
          </p:nvSpPr>
          <p:spPr bwMode="auto">
            <a:xfrm>
              <a:off x="7744012" y="3565900"/>
              <a:ext cx="307933" cy="303860"/>
            </a:xfrm>
            <a:custGeom>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9" name="Freeform 8"/>
            <p:cNvSpPr>
              <a:spLocks noEditPoints="1"/>
            </p:cNvSpPr>
            <p:nvPr/>
          </p:nvSpPr>
          <p:spPr bwMode="auto">
            <a:xfrm>
              <a:off x="8064166" y="3681579"/>
              <a:ext cx="140117" cy="140117"/>
            </a:xfrm>
            <a:custGeom>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0" name="Freeform 9"/>
            <p:cNvSpPr>
              <a:spLocks noEditPoints="1"/>
            </p:cNvSpPr>
            <p:nvPr/>
          </p:nvSpPr>
          <p:spPr bwMode="auto">
            <a:xfrm>
              <a:off x="4630464" y="5049356"/>
              <a:ext cx="310377" cy="303860"/>
            </a:xfrm>
            <a:custGeom>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1" name="Freeform 10"/>
            <p:cNvSpPr>
              <a:spLocks noEditPoints="1"/>
            </p:cNvSpPr>
            <p:nvPr/>
          </p:nvSpPr>
          <p:spPr bwMode="auto">
            <a:xfrm>
              <a:off x="4522117" y="5274196"/>
              <a:ext cx="140932" cy="139303"/>
            </a:xfrm>
            <a:custGeom>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2" name="Freeform 11"/>
            <p:cNvSpPr>
              <a:spLocks noEditPoints="1"/>
            </p:cNvSpPr>
            <p:nvPr/>
          </p:nvSpPr>
          <p:spPr bwMode="auto">
            <a:xfrm>
              <a:off x="5172199" y="4253455"/>
              <a:ext cx="207733" cy="396729"/>
            </a:xfrm>
            <a:custGeom>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3" name="Freeform 12"/>
            <p:cNvSpPr>
              <a:spLocks noEditPoints="1"/>
            </p:cNvSpPr>
            <p:nvPr/>
          </p:nvSpPr>
          <p:spPr bwMode="auto">
            <a:xfrm>
              <a:off x="7098819" y="4062829"/>
              <a:ext cx="250094" cy="238689"/>
            </a:xfrm>
            <a:custGeom>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4" name="Freeform 13"/>
            <p:cNvSpPr/>
            <p:nvPr/>
          </p:nvSpPr>
          <p:spPr bwMode="auto">
            <a:xfrm>
              <a:off x="5272399" y="5561764"/>
              <a:ext cx="53766" cy="59469"/>
            </a:xfrm>
            <a:custGeom>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5" name="Freeform 14"/>
            <p:cNvSpPr/>
            <p:nvPr/>
          </p:nvSpPr>
          <p:spPr bwMode="auto">
            <a:xfrm>
              <a:off x="5347346" y="5586203"/>
              <a:ext cx="70874" cy="40732"/>
            </a:xfrm>
            <a:custGeom>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6" name="Freeform 15"/>
            <p:cNvSpPr>
              <a:spLocks noEditPoints="1"/>
            </p:cNvSpPr>
            <p:nvPr/>
          </p:nvSpPr>
          <p:spPr bwMode="auto">
            <a:xfrm>
              <a:off x="5189307" y="5486818"/>
              <a:ext cx="286753" cy="267202"/>
            </a:xfrm>
            <a:custGeom>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7" name="Freeform 16"/>
            <p:cNvSpPr/>
            <p:nvPr/>
          </p:nvSpPr>
          <p:spPr bwMode="auto">
            <a:xfrm>
              <a:off x="5312317" y="5601681"/>
              <a:ext cx="40732" cy="39102"/>
            </a:xfrm>
            <a:custGeom>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8" name="Freeform 17"/>
            <p:cNvSpPr/>
            <p:nvPr/>
          </p:nvSpPr>
          <p:spPr bwMode="auto">
            <a:xfrm>
              <a:off x="5323721" y="5698623"/>
              <a:ext cx="17922" cy="51322"/>
            </a:xfrm>
            <a:custGeom>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9" name="Freeform 18"/>
            <p:cNvSpPr/>
            <p:nvPr/>
          </p:nvSpPr>
          <p:spPr bwMode="auto">
            <a:xfrm>
              <a:off x="5323721" y="5490076"/>
              <a:ext cx="17922" cy="53766"/>
            </a:xfrm>
            <a:custGeom>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0" name="Freeform 19"/>
            <p:cNvSpPr/>
            <p:nvPr/>
          </p:nvSpPr>
          <p:spPr bwMode="auto">
            <a:xfrm>
              <a:off x="5414961" y="5613901"/>
              <a:ext cx="57025" cy="15479"/>
            </a:xfrm>
            <a:custGeom>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1" name="Freeform 20"/>
            <p:cNvSpPr/>
            <p:nvPr/>
          </p:nvSpPr>
          <p:spPr bwMode="auto">
            <a:xfrm>
              <a:off x="5193379" y="5613901"/>
              <a:ext cx="57025" cy="15479"/>
            </a:xfrm>
            <a:custGeom>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2" name="Freeform 22"/>
            <p:cNvSpPr>
              <a:spLocks noEditPoints="1"/>
            </p:cNvSpPr>
            <p:nvPr/>
          </p:nvSpPr>
          <p:spPr bwMode="auto">
            <a:xfrm>
              <a:off x="6782740" y="2134580"/>
              <a:ext cx="269645" cy="391026"/>
            </a:xfrm>
            <a:custGeom>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3" name="Freeform 24"/>
            <p:cNvSpPr>
              <a:spLocks noEditPoints="1"/>
            </p:cNvSpPr>
            <p:nvPr/>
          </p:nvSpPr>
          <p:spPr bwMode="auto">
            <a:xfrm>
              <a:off x="3392215" y="5775199"/>
              <a:ext cx="270459" cy="391026"/>
            </a:xfrm>
            <a:custGeom>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4" name="Freeform 26"/>
            <p:cNvSpPr/>
            <p:nvPr/>
          </p:nvSpPr>
          <p:spPr bwMode="auto">
            <a:xfrm>
              <a:off x="5990911" y="5688847"/>
              <a:ext cx="228913" cy="246836"/>
            </a:xfrm>
            <a:custGeom>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5" name="Freeform 27"/>
            <p:cNvSpPr/>
            <p:nvPr/>
          </p:nvSpPr>
          <p:spPr bwMode="auto">
            <a:xfrm>
              <a:off x="5985208" y="5692921"/>
              <a:ext cx="153967" cy="167001"/>
            </a:xfrm>
            <a:custGeom>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6" name="Freeform 28"/>
            <p:cNvSpPr/>
            <p:nvPr/>
          </p:nvSpPr>
          <p:spPr bwMode="auto">
            <a:xfrm>
              <a:off x="5977062" y="5692921"/>
              <a:ext cx="80650" cy="82279"/>
            </a:xfrm>
            <a:custGeom>
              <a:gdLst>
                <a:gd name="T0" fmla="*/ 34 w 42"/>
                <a:gd name="T1" fmla="*/ 7 h 43"/>
                <a:gd name="T2" fmla="*/ 35 w 42"/>
                <a:gd name="T3" fmla="*/ 34 h 43"/>
                <a:gd name="T4" fmla="*/ 8 w 42"/>
                <a:gd name="T5" fmla="*/ 35 h 43"/>
                <a:gd name="T6" fmla="*/ 7 w 42"/>
                <a:gd name="T7" fmla="*/ 8 h 43"/>
                <a:gd name="T8" fmla="*/ 34 w 42"/>
                <a:gd name="T9" fmla="*/ 7 h 43"/>
              </a:gd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7" name="Freeform 29"/>
            <p:cNvSpPr/>
            <p:nvPr/>
          </p:nvSpPr>
          <p:spPr bwMode="auto">
            <a:xfrm>
              <a:off x="7601450" y="1614026"/>
              <a:ext cx="286753" cy="190626"/>
            </a:xfrm>
            <a:custGeom>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8" name="Freeform 30"/>
            <p:cNvSpPr/>
            <p:nvPr/>
          </p:nvSpPr>
          <p:spPr bwMode="auto">
            <a:xfrm>
              <a:off x="7674768" y="1697119"/>
              <a:ext cx="190626" cy="134415"/>
            </a:xfrm>
            <a:custGeom>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9" name="Freeform 31"/>
            <p:cNvSpPr/>
            <p:nvPr/>
          </p:nvSpPr>
          <p:spPr bwMode="auto">
            <a:xfrm>
              <a:off x="7755417" y="1783471"/>
              <a:ext cx="83093" cy="83093"/>
            </a:xfrm>
            <a:custGeom>
              <a:gdLst>
                <a:gd name="T0" fmla="*/ 4 w 43"/>
                <a:gd name="T1" fmla="*/ 30 h 43"/>
                <a:gd name="T2" fmla="*/ 13 w 43"/>
                <a:gd name="T3" fmla="*/ 5 h 43"/>
                <a:gd name="T4" fmla="*/ 39 w 43"/>
                <a:gd name="T5" fmla="*/ 13 h 43"/>
                <a:gd name="T6" fmla="*/ 30 w 43"/>
                <a:gd name="T7" fmla="*/ 39 h 43"/>
                <a:gd name="T8" fmla="*/ 4 w 43"/>
                <a:gd name="T9" fmla="*/ 30 h 43"/>
              </a:gd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30" name="Freeform 32"/>
            <p:cNvSpPr/>
            <p:nvPr/>
          </p:nvSpPr>
          <p:spPr bwMode="auto">
            <a:xfrm>
              <a:off x="4321717" y="5978044"/>
              <a:ext cx="281864" cy="175147"/>
            </a:xfrm>
            <a:custGeom>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1" name="Freeform 33"/>
            <p:cNvSpPr/>
            <p:nvPr/>
          </p:nvSpPr>
          <p:spPr bwMode="auto">
            <a:xfrm>
              <a:off x="4341268" y="6064395"/>
              <a:ext cx="281050" cy="175147"/>
            </a:xfrm>
            <a:custGeom>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2" name="Freeform 34"/>
            <p:cNvSpPr>
              <a:spLocks noEditPoints="1"/>
            </p:cNvSpPr>
            <p:nvPr/>
          </p:nvSpPr>
          <p:spPr bwMode="auto">
            <a:xfrm>
              <a:off x="7933009" y="1644983"/>
              <a:ext cx="866775" cy="866775"/>
            </a:xfrm>
            <a:custGeom>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35" name="Freeform 35"/>
            <p:cNvSpPr>
              <a:spLocks noEditPoints="1"/>
            </p:cNvSpPr>
            <p:nvPr/>
          </p:nvSpPr>
          <p:spPr bwMode="auto">
            <a:xfrm>
              <a:off x="6932633" y="2390376"/>
              <a:ext cx="1191002" cy="1192631"/>
            </a:xfrm>
            <a:custGeom>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6" name="Freeform 36"/>
            <p:cNvSpPr>
              <a:spLocks noEditPoints="1"/>
            </p:cNvSpPr>
            <p:nvPr/>
          </p:nvSpPr>
          <p:spPr bwMode="auto">
            <a:xfrm>
              <a:off x="5942847" y="4075863"/>
              <a:ext cx="597130" cy="597945"/>
            </a:xfrm>
            <a:custGeom>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pic>
          <p:nvPicPr>
            <p:cNvPr id="37" name="Picture 3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9514" y="2500352"/>
              <a:ext cx="84722" cy="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7200" y="2862866"/>
              <a:ext cx="53766" cy="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40"/>
            <p:cNvSpPr>
              <a:spLocks noEditPoints="1"/>
            </p:cNvSpPr>
            <p:nvPr/>
          </p:nvSpPr>
          <p:spPr bwMode="auto">
            <a:xfrm>
              <a:off x="8130965" y="2556562"/>
              <a:ext cx="366587" cy="365773"/>
            </a:xfrm>
            <a:custGeom>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0" name="Freeform 41"/>
            <p:cNvSpPr>
              <a:spLocks noEditPoints="1"/>
            </p:cNvSpPr>
            <p:nvPr/>
          </p:nvSpPr>
          <p:spPr bwMode="auto">
            <a:xfrm>
              <a:off x="6607592" y="3575676"/>
              <a:ext cx="1232549" cy="1236621"/>
            </a:xfrm>
            <a:custGeom>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1" name="Freeform 42"/>
            <p:cNvSpPr>
              <a:spLocks noEditPoints="1"/>
            </p:cNvSpPr>
            <p:nvPr/>
          </p:nvSpPr>
          <p:spPr bwMode="auto">
            <a:xfrm>
              <a:off x="4624762" y="3802960"/>
              <a:ext cx="1292831" cy="1294460"/>
            </a:xfrm>
            <a:custGeom>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2" name="Freeform 43"/>
            <p:cNvSpPr>
              <a:spLocks noEditPoints="1"/>
            </p:cNvSpPr>
            <p:nvPr/>
          </p:nvSpPr>
          <p:spPr bwMode="auto">
            <a:xfrm>
              <a:off x="5718821" y="4771564"/>
              <a:ext cx="788569" cy="786126"/>
            </a:xfrm>
            <a:custGeom>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3" name="Freeform 49"/>
            <p:cNvSpPr>
              <a:spLocks noEditPoints="1"/>
            </p:cNvSpPr>
            <p:nvPr/>
          </p:nvSpPr>
          <p:spPr bwMode="auto">
            <a:xfrm>
              <a:off x="6562789" y="4812296"/>
              <a:ext cx="873292" cy="870848"/>
            </a:xfrm>
            <a:custGeom>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2"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4" name="Freeform 50"/>
            <p:cNvSpPr>
              <a:spLocks noEditPoints="1"/>
            </p:cNvSpPr>
            <p:nvPr/>
          </p:nvSpPr>
          <p:spPr bwMode="auto">
            <a:xfrm>
              <a:off x="6688242" y="4945082"/>
              <a:ext cx="612608" cy="612607"/>
            </a:xfrm>
            <a:custGeom>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pic>
          <p:nvPicPr>
            <p:cNvPr id="45" name="Picture 6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57913" y="4064458"/>
              <a:ext cx="131157" cy="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7" name="Freeform 65"/>
            <p:cNvSpPr>
              <a:spLocks noEditPoints="1"/>
            </p:cNvSpPr>
            <p:nvPr/>
          </p:nvSpPr>
          <p:spPr bwMode="auto">
            <a:xfrm>
              <a:off x="5458953" y="2550046"/>
              <a:ext cx="1333564" cy="1335193"/>
            </a:xfrm>
            <a:custGeom>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48" name="Freeform 68"/>
            <p:cNvSpPr>
              <a:spLocks noEditPoints="1"/>
            </p:cNvSpPr>
            <p:nvPr/>
          </p:nvSpPr>
          <p:spPr bwMode="auto">
            <a:xfrm>
              <a:off x="5511089" y="2604627"/>
              <a:ext cx="1226846" cy="1226845"/>
            </a:xfrm>
            <a:custGeom>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49" name="Freeform 74"/>
            <p:cNvSpPr>
              <a:spLocks noEditPoints="1"/>
            </p:cNvSpPr>
            <p:nvPr/>
          </p:nvSpPr>
          <p:spPr bwMode="auto">
            <a:xfrm>
              <a:off x="4000750" y="5640785"/>
              <a:ext cx="943351" cy="943351"/>
            </a:xfrm>
            <a:custGeom>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0" name="Freeform 76"/>
            <p:cNvSpPr>
              <a:spLocks noEditPoints="1"/>
            </p:cNvSpPr>
            <p:nvPr/>
          </p:nvSpPr>
          <p:spPr bwMode="auto">
            <a:xfrm>
              <a:off x="4088730" y="5721433"/>
              <a:ext cx="773092" cy="774721"/>
            </a:xfrm>
            <a:custGeom>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51" name="Freeform 79"/>
            <p:cNvSpPr>
              <a:spLocks noEditPoints="1"/>
            </p:cNvSpPr>
            <p:nvPr/>
          </p:nvSpPr>
          <p:spPr bwMode="auto">
            <a:xfrm>
              <a:off x="4119686" y="5752391"/>
              <a:ext cx="711179" cy="712808"/>
            </a:xfrm>
            <a:custGeom>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2" name="Freeform 80"/>
            <p:cNvSpPr>
              <a:spLocks noEditPoints="1"/>
            </p:cNvSpPr>
            <p:nvPr/>
          </p:nvSpPr>
          <p:spPr bwMode="auto">
            <a:xfrm>
              <a:off x="4840641" y="5128376"/>
              <a:ext cx="988156" cy="985712"/>
            </a:xfrm>
            <a:custGeom>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53" name="Freeform 53"/>
            <p:cNvSpPr>
              <a:spLocks noEditPoints="1"/>
            </p:cNvSpPr>
            <p:nvPr/>
          </p:nvSpPr>
          <p:spPr bwMode="auto">
            <a:xfrm>
              <a:off x="5932150" y="2976348"/>
              <a:ext cx="426710" cy="48258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51435" tIns="25718" rIns="51435"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prstClr val="black"/>
                </a:solidFill>
                <a:cs typeface="+mn-ea"/>
                <a:sym typeface="+mn-lt"/>
              </a:endParaRPr>
            </a:p>
          </p:txBody>
        </p:sp>
      </p:grpSp>
      <p:grpSp>
        <p:nvGrpSpPr>
          <p:cNvPr id="54" name="Group 40"/>
          <p:cNvGrpSpPr/>
          <p:nvPr/>
        </p:nvGrpSpPr>
        <p:grpSpPr>
          <a:xfrm>
            <a:off x="1647402" y="1928859"/>
            <a:ext cx="1341134" cy="498646"/>
            <a:chOff x="897773" y="2284672"/>
            <a:chExt cx="2384237" cy="886482"/>
          </a:xfrm>
        </p:grpSpPr>
        <p:sp>
          <p:nvSpPr>
            <p:cNvPr id="55" name="TextBox 58"/>
            <p:cNvSpPr txBox="1"/>
            <p:nvPr/>
          </p:nvSpPr>
          <p:spPr>
            <a:xfrm>
              <a:off x="1562398" y="2284672"/>
              <a:ext cx="1054990" cy="372068"/>
            </a:xfrm>
            <a:prstGeom prst="rect">
              <a:avLst/>
            </a:prstGeom>
            <a:noFill/>
          </p:spPr>
          <p:txBody>
            <a:bodyPr wrap="none" rtlCol="0">
              <a:spAutoFit/>
            </a:bodyPr>
            <a:lstStyle/>
            <a:p>
              <a:pPr algn="ctr"/>
              <a:r>
                <a:rPr lang="en-US" sz="760" b="1">
                  <a:cs typeface="+mn-ea"/>
                  <a:sym typeface="+mn-lt"/>
                </a:rPr>
                <a:t>Teal Color</a:t>
              </a:r>
              <a:endParaRPr lang="en-GB" sz="760" b="1">
                <a:cs typeface="+mn-ea"/>
                <a:sym typeface="+mn-lt"/>
              </a:endParaRPr>
            </a:p>
          </p:txBody>
        </p:sp>
        <p:sp>
          <p:nvSpPr>
            <p:cNvPr id="56" name="Rectangle 59"/>
            <p:cNvSpPr/>
            <p:nvPr/>
          </p:nvSpPr>
          <p:spPr>
            <a:xfrm>
              <a:off x="897773" y="2637675"/>
              <a:ext cx="2384237" cy="533479"/>
            </a:xfrm>
            <a:prstGeom prst="rect">
              <a:avLst/>
            </a:prstGeom>
          </p:spPr>
          <p:txBody>
            <a:bodyPr wrap="square">
              <a:spAutoFit/>
            </a:bodyPr>
            <a:lstStyle/>
            <a:p>
              <a:pPr algn="ctr"/>
              <a:r>
                <a:rPr lang="en-GB" sz="675">
                  <a:cs typeface="+mn-ea"/>
                  <a:sym typeface="+mn-lt"/>
                </a:rPr>
                <a:t>Lorem ipsum dolor sit amet, consectetur adipiscing elit. </a:t>
              </a:r>
              <a:endParaRPr lang="en-GB" sz="675">
                <a:cs typeface="+mn-ea"/>
                <a:sym typeface="+mn-lt"/>
              </a:endParaRPr>
            </a:p>
          </p:txBody>
        </p:sp>
      </p:grpSp>
      <p:grpSp>
        <p:nvGrpSpPr>
          <p:cNvPr id="57" name="Group 60"/>
          <p:cNvGrpSpPr/>
          <p:nvPr/>
        </p:nvGrpSpPr>
        <p:grpSpPr>
          <a:xfrm>
            <a:off x="2239882" y="1717965"/>
            <a:ext cx="156176" cy="155711"/>
            <a:chOff x="2138511" y="2464802"/>
            <a:chExt cx="354012" cy="352956"/>
          </a:xfrm>
          <a:solidFill>
            <a:schemeClr val="accent1"/>
          </a:solidFill>
        </p:grpSpPr>
        <p:sp>
          <p:nvSpPr>
            <p:cNvPr id="58"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59" name="Freeform 6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60" name="Group 41"/>
          <p:cNvGrpSpPr/>
          <p:nvPr/>
        </p:nvGrpSpPr>
        <p:grpSpPr>
          <a:xfrm>
            <a:off x="1647402" y="2797379"/>
            <a:ext cx="1341134" cy="498646"/>
            <a:chOff x="897773" y="3828710"/>
            <a:chExt cx="2384237" cy="886482"/>
          </a:xfrm>
        </p:grpSpPr>
        <p:sp>
          <p:nvSpPr>
            <p:cNvPr id="61" name="TextBox 63"/>
            <p:cNvSpPr txBox="1"/>
            <p:nvPr/>
          </p:nvSpPr>
          <p:spPr>
            <a:xfrm>
              <a:off x="1552427" y="3828710"/>
              <a:ext cx="1074938" cy="372068"/>
            </a:xfrm>
            <a:prstGeom prst="rect">
              <a:avLst/>
            </a:prstGeom>
            <a:noFill/>
          </p:spPr>
          <p:txBody>
            <a:bodyPr wrap="none" rtlCol="0">
              <a:spAutoFit/>
            </a:bodyPr>
            <a:lstStyle/>
            <a:p>
              <a:pPr algn="ctr"/>
              <a:r>
                <a:rPr lang="en-US" sz="760" b="1">
                  <a:cs typeface="+mn-ea"/>
                  <a:sym typeface="+mn-lt"/>
                </a:rPr>
                <a:t>Blue Color</a:t>
              </a:r>
              <a:endParaRPr lang="en-GB" sz="760" b="1">
                <a:cs typeface="+mn-ea"/>
                <a:sym typeface="+mn-lt"/>
              </a:endParaRPr>
            </a:p>
          </p:txBody>
        </p:sp>
        <p:sp>
          <p:nvSpPr>
            <p:cNvPr id="62" name="Rectangle 64"/>
            <p:cNvSpPr/>
            <p:nvPr/>
          </p:nvSpPr>
          <p:spPr>
            <a:xfrm>
              <a:off x="897773" y="4181713"/>
              <a:ext cx="2384237" cy="533479"/>
            </a:xfrm>
            <a:prstGeom prst="rect">
              <a:avLst/>
            </a:prstGeom>
          </p:spPr>
          <p:txBody>
            <a:bodyPr wrap="square">
              <a:spAutoFit/>
            </a:bodyPr>
            <a:lstStyle/>
            <a:p>
              <a:pPr algn="ctr"/>
              <a:r>
                <a:rPr lang="en-GB" sz="675">
                  <a:cs typeface="+mn-ea"/>
                  <a:sym typeface="+mn-lt"/>
                </a:rPr>
                <a:t>Lorem ipsum dolor sit amet, consectetur adipiscing elit. </a:t>
              </a:r>
              <a:endParaRPr lang="en-GB" sz="675">
                <a:cs typeface="+mn-ea"/>
                <a:sym typeface="+mn-lt"/>
              </a:endParaRPr>
            </a:p>
          </p:txBody>
        </p:sp>
      </p:grpSp>
      <p:grpSp>
        <p:nvGrpSpPr>
          <p:cNvPr id="63" name="Group 65"/>
          <p:cNvGrpSpPr/>
          <p:nvPr/>
        </p:nvGrpSpPr>
        <p:grpSpPr>
          <a:xfrm>
            <a:off x="2239882" y="2586487"/>
            <a:ext cx="156176" cy="155711"/>
            <a:chOff x="2138511" y="2464802"/>
            <a:chExt cx="354012" cy="352956"/>
          </a:xfrm>
          <a:solidFill>
            <a:schemeClr val="accent2"/>
          </a:solidFill>
        </p:grpSpPr>
        <p:sp>
          <p:nvSpPr>
            <p:cNvPr id="64"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65" name="Freeform 67"/>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66" name="Group 52"/>
          <p:cNvGrpSpPr/>
          <p:nvPr/>
        </p:nvGrpSpPr>
        <p:grpSpPr>
          <a:xfrm>
            <a:off x="1647402" y="3665088"/>
            <a:ext cx="1341134" cy="498646"/>
            <a:chOff x="897773" y="5371304"/>
            <a:chExt cx="2384237" cy="886482"/>
          </a:xfrm>
        </p:grpSpPr>
        <p:sp>
          <p:nvSpPr>
            <p:cNvPr id="67" name="TextBox 68"/>
            <p:cNvSpPr txBox="1"/>
            <p:nvPr/>
          </p:nvSpPr>
          <p:spPr>
            <a:xfrm>
              <a:off x="1542452" y="5371304"/>
              <a:ext cx="1094887" cy="372068"/>
            </a:xfrm>
            <a:prstGeom prst="rect">
              <a:avLst/>
            </a:prstGeom>
            <a:noFill/>
          </p:spPr>
          <p:txBody>
            <a:bodyPr wrap="none" rtlCol="0">
              <a:spAutoFit/>
            </a:bodyPr>
            <a:lstStyle/>
            <a:p>
              <a:pPr algn="ctr"/>
              <a:r>
                <a:rPr lang="en-US" sz="760" b="1">
                  <a:cs typeface="+mn-ea"/>
                  <a:sym typeface="+mn-lt"/>
                </a:rPr>
                <a:t>Gold Color</a:t>
              </a:r>
              <a:endParaRPr lang="en-GB" sz="760" b="1">
                <a:cs typeface="+mn-ea"/>
                <a:sym typeface="+mn-lt"/>
              </a:endParaRPr>
            </a:p>
          </p:txBody>
        </p:sp>
        <p:sp>
          <p:nvSpPr>
            <p:cNvPr id="68" name="Rectangle 69"/>
            <p:cNvSpPr/>
            <p:nvPr/>
          </p:nvSpPr>
          <p:spPr>
            <a:xfrm>
              <a:off x="897773" y="5724307"/>
              <a:ext cx="2384237" cy="533479"/>
            </a:xfrm>
            <a:prstGeom prst="rect">
              <a:avLst/>
            </a:prstGeom>
          </p:spPr>
          <p:txBody>
            <a:bodyPr wrap="square">
              <a:spAutoFit/>
            </a:bodyPr>
            <a:lstStyle/>
            <a:p>
              <a:pPr algn="ctr"/>
              <a:r>
                <a:rPr lang="en-GB" sz="675">
                  <a:cs typeface="+mn-ea"/>
                  <a:sym typeface="+mn-lt"/>
                </a:rPr>
                <a:t>Lorem ipsum dolor sit amet, consectetur adipiscing elit. </a:t>
              </a:r>
              <a:endParaRPr lang="en-GB" sz="675">
                <a:cs typeface="+mn-ea"/>
                <a:sym typeface="+mn-lt"/>
              </a:endParaRPr>
            </a:p>
          </p:txBody>
        </p:sp>
      </p:grpSp>
      <p:grpSp>
        <p:nvGrpSpPr>
          <p:cNvPr id="69" name="Group 70"/>
          <p:cNvGrpSpPr/>
          <p:nvPr/>
        </p:nvGrpSpPr>
        <p:grpSpPr>
          <a:xfrm>
            <a:off x="2239882" y="3454196"/>
            <a:ext cx="156176" cy="155711"/>
            <a:chOff x="2138511" y="2464802"/>
            <a:chExt cx="354012" cy="352956"/>
          </a:xfrm>
          <a:solidFill>
            <a:schemeClr val="accent3"/>
          </a:solidFill>
        </p:grpSpPr>
        <p:sp>
          <p:nvSpPr>
            <p:cNvPr id="70"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1" name="Freeform 7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72" name="Group 74"/>
          <p:cNvGrpSpPr/>
          <p:nvPr/>
        </p:nvGrpSpPr>
        <p:grpSpPr>
          <a:xfrm>
            <a:off x="6715495" y="2582541"/>
            <a:ext cx="156176" cy="155711"/>
            <a:chOff x="2138511" y="2464802"/>
            <a:chExt cx="354012" cy="352956"/>
          </a:xfrm>
          <a:solidFill>
            <a:schemeClr val="accent4"/>
          </a:solidFill>
        </p:grpSpPr>
        <p:sp>
          <p:nvSpPr>
            <p:cNvPr id="73"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4" name="Freeform 76"/>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75" name="Group 43"/>
          <p:cNvGrpSpPr/>
          <p:nvPr/>
        </p:nvGrpSpPr>
        <p:grpSpPr>
          <a:xfrm>
            <a:off x="6123015" y="3661955"/>
            <a:ext cx="1341134" cy="498646"/>
            <a:chOff x="8854418" y="5365734"/>
            <a:chExt cx="2384237" cy="886482"/>
          </a:xfrm>
        </p:grpSpPr>
        <p:sp>
          <p:nvSpPr>
            <p:cNvPr id="76" name="TextBox 77"/>
            <p:cNvSpPr txBox="1"/>
            <p:nvPr/>
          </p:nvSpPr>
          <p:spPr>
            <a:xfrm>
              <a:off x="9499097" y="5365734"/>
              <a:ext cx="1094887" cy="372068"/>
            </a:xfrm>
            <a:prstGeom prst="rect">
              <a:avLst/>
            </a:prstGeom>
            <a:noFill/>
          </p:spPr>
          <p:txBody>
            <a:bodyPr wrap="none" rtlCol="0">
              <a:spAutoFit/>
            </a:bodyPr>
            <a:lstStyle/>
            <a:p>
              <a:pPr algn="ctr"/>
              <a:r>
                <a:rPr lang="en-US" sz="760" b="1">
                  <a:cs typeface="+mn-ea"/>
                  <a:sym typeface="+mn-lt"/>
                </a:rPr>
                <a:t>Gray Color</a:t>
              </a:r>
              <a:endParaRPr lang="en-GB" sz="760" b="1">
                <a:cs typeface="+mn-ea"/>
                <a:sym typeface="+mn-lt"/>
              </a:endParaRPr>
            </a:p>
          </p:txBody>
        </p:sp>
        <p:sp>
          <p:nvSpPr>
            <p:cNvPr id="77" name="Rectangle 78"/>
            <p:cNvSpPr/>
            <p:nvPr/>
          </p:nvSpPr>
          <p:spPr>
            <a:xfrm>
              <a:off x="8854418" y="5718737"/>
              <a:ext cx="2384237" cy="533479"/>
            </a:xfrm>
            <a:prstGeom prst="rect">
              <a:avLst/>
            </a:prstGeom>
          </p:spPr>
          <p:txBody>
            <a:bodyPr wrap="square">
              <a:spAutoFit/>
            </a:bodyPr>
            <a:lstStyle/>
            <a:p>
              <a:pPr algn="ctr"/>
              <a:r>
                <a:rPr lang="en-GB" sz="675">
                  <a:cs typeface="+mn-ea"/>
                  <a:sym typeface="+mn-lt"/>
                </a:rPr>
                <a:t>Lorem ipsum dolor sit amet, consectetur adipiscing elit. </a:t>
              </a:r>
              <a:endParaRPr lang="en-GB" sz="675">
                <a:cs typeface="+mn-ea"/>
                <a:sym typeface="+mn-lt"/>
              </a:endParaRPr>
            </a:p>
          </p:txBody>
        </p:sp>
      </p:grpSp>
      <p:grpSp>
        <p:nvGrpSpPr>
          <p:cNvPr id="78" name="Group 79"/>
          <p:cNvGrpSpPr/>
          <p:nvPr/>
        </p:nvGrpSpPr>
        <p:grpSpPr>
          <a:xfrm>
            <a:off x="6715495" y="3451063"/>
            <a:ext cx="156176" cy="155711"/>
            <a:chOff x="2138511" y="2464802"/>
            <a:chExt cx="354012" cy="352956"/>
          </a:xfrm>
          <a:solidFill>
            <a:schemeClr val="tx2"/>
          </a:solidFill>
        </p:grpSpPr>
        <p:sp>
          <p:nvSpPr>
            <p:cNvPr id="79"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80" name="Freeform 81"/>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81" name="Group 42"/>
          <p:cNvGrpSpPr/>
          <p:nvPr/>
        </p:nvGrpSpPr>
        <p:grpSpPr>
          <a:xfrm>
            <a:off x="6123015" y="2793436"/>
            <a:ext cx="1341134" cy="507831"/>
            <a:chOff x="8854418" y="3821696"/>
            <a:chExt cx="2384237" cy="902810"/>
          </a:xfrm>
        </p:grpSpPr>
        <p:sp>
          <p:nvSpPr>
            <p:cNvPr id="82" name="TextBox 73"/>
            <p:cNvSpPr txBox="1"/>
            <p:nvPr/>
          </p:nvSpPr>
          <p:spPr>
            <a:xfrm>
              <a:off x="9530444" y="3821696"/>
              <a:ext cx="1032191" cy="372067"/>
            </a:xfrm>
            <a:prstGeom prst="rect">
              <a:avLst/>
            </a:prstGeom>
            <a:noFill/>
          </p:spPr>
          <p:txBody>
            <a:bodyPr wrap="none" rtlCol="0">
              <a:spAutoFit/>
            </a:bodyPr>
            <a:lstStyle/>
            <a:p>
              <a:pPr algn="ctr"/>
              <a:r>
                <a:rPr lang="en-US" sz="760" b="1">
                  <a:cs typeface="+mn-ea"/>
                  <a:sym typeface="+mn-lt"/>
                </a:rPr>
                <a:t>Red Color</a:t>
              </a:r>
              <a:endParaRPr lang="en-GB" sz="760" b="1">
                <a:cs typeface="+mn-ea"/>
                <a:sym typeface="+mn-lt"/>
              </a:endParaRPr>
            </a:p>
          </p:txBody>
        </p:sp>
        <p:sp>
          <p:nvSpPr>
            <p:cNvPr id="83" name="Rectangle 82"/>
            <p:cNvSpPr/>
            <p:nvPr/>
          </p:nvSpPr>
          <p:spPr>
            <a:xfrm>
              <a:off x="8854418" y="4191027"/>
              <a:ext cx="2384237" cy="533479"/>
            </a:xfrm>
            <a:prstGeom prst="rect">
              <a:avLst/>
            </a:prstGeom>
          </p:spPr>
          <p:txBody>
            <a:bodyPr wrap="square">
              <a:spAutoFit/>
            </a:bodyPr>
            <a:lstStyle/>
            <a:p>
              <a:pPr algn="ctr"/>
              <a:r>
                <a:rPr lang="en-GB" sz="675">
                  <a:cs typeface="+mn-ea"/>
                  <a:sym typeface="+mn-lt"/>
                </a:rPr>
                <a:t>Lorem ipsum dolor sit amet, consectetur adipiscing elit. </a:t>
              </a:r>
              <a:endParaRPr lang="en-GB" sz="675">
                <a:cs typeface="+mn-ea"/>
                <a:sym typeface="+mn-lt"/>
              </a:endParaRPr>
            </a:p>
          </p:txBody>
        </p:sp>
      </p:grpSp>
      <p:sp>
        <p:nvSpPr>
          <p:cNvPr id="87" name="矩形 86"/>
          <p:cNvSpPr/>
          <p:nvPr/>
        </p:nvSpPr>
        <p:spPr>
          <a:xfrm>
            <a:off x="7487152" y="4888264"/>
            <a:ext cx="949299" cy="213585"/>
          </a:xfrm>
          <a:prstGeom prst="rect">
            <a:avLst/>
          </a:prstGeom>
        </p:spPr>
        <p:txBody>
          <a:bodyPr wrap="none">
            <a:spAutoFit/>
          </a:bodyPr>
          <a:lstStyle/>
          <a:p>
            <a:r>
              <a:rPr lang="zh-CN" altLang="en-US" sz="790">
                <a:solidFill>
                  <a:schemeClr val="bg1"/>
                </a:solidFill>
              </a:rPr>
              <a:t>WWW.58PIC.COM</a:t>
            </a:r>
            <a:endParaRPr lang="zh-CN" altLang="en-US" sz="790">
              <a:solidFill>
                <a:schemeClr val="bg1"/>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2" presetClass="entr" presetSubtype="4"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ppt_y</p:attrName>
                                        </p:attrNameLst>
                                      </p:cBhvr>
                                      <p:tavLst>
                                        <p:tav tm="0">
                                          <p:val>
                                            <p:strVal val="#ppt_y+#ppt_h*1.125000"/>
                                          </p:val>
                                        </p:tav>
                                        <p:tav tm="100000">
                                          <p:val>
                                            <p:strVal val="#ppt_y"/>
                                          </p:val>
                                        </p:tav>
                                      </p:tavLst>
                                    </p:anim>
                                    <p:animEffect transition="in" filter="wipe(up)">
                                      <p:cBhvr>
                                        <p:cTn id="44" dur="500"/>
                                        <p:tgtEl>
                                          <p:spTgt spid="54"/>
                                        </p:tgtEl>
                                      </p:cBhvr>
                                    </p:animEffect>
                                  </p:childTnLst>
                                </p:cTn>
                              </p:par>
                            </p:childTnLst>
                          </p:cTn>
                        </p:par>
                        <p:par>
                          <p:cTn id="45" fill="hold" nodeType="afterGroup">
                            <p:stCondLst>
                              <p:cond delay="4000"/>
                            </p:stCondLst>
                            <p:childTnLst>
                              <p:par>
                                <p:cTn id="46" presetID="12" presetClass="entr" presetSubtype="4"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nodeType="afterGroup">
                            <p:stCondLst>
                              <p:cond delay="4500"/>
                            </p:stCondLst>
                            <p:childTnLst>
                              <p:par>
                                <p:cTn id="51" presetID="12" presetClass="entr" presetSubtype="4"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p:tgtEl>
                                          <p:spTgt spid="66"/>
                                        </p:tgtEl>
                                        <p:attrNameLst>
                                          <p:attrName>ppt_y</p:attrName>
                                        </p:attrNameLst>
                                      </p:cBhvr>
                                      <p:tavLst>
                                        <p:tav tm="0">
                                          <p:val>
                                            <p:strVal val="#ppt_y+#ppt_h*1.125000"/>
                                          </p:val>
                                        </p:tav>
                                        <p:tav tm="100000">
                                          <p:val>
                                            <p:strVal val="#ppt_y"/>
                                          </p:val>
                                        </p:tav>
                                      </p:tavLst>
                                    </p:anim>
                                    <p:animEffect transition="in" filter="wipe(up)">
                                      <p:cBhvr>
                                        <p:cTn id="54" dur="500"/>
                                        <p:tgtEl>
                                          <p:spTgt spid="66"/>
                                        </p:tgtEl>
                                      </p:cBhvr>
                                    </p:animEffect>
                                  </p:childTnLst>
                                </p:cTn>
                              </p:par>
                            </p:childTnLst>
                          </p:cTn>
                        </p:par>
                        <p:par>
                          <p:cTn id="55" fill="hold" nodeType="afterGroup">
                            <p:stCondLst>
                              <p:cond delay="5000"/>
                            </p:stCondLst>
                            <p:childTnLst>
                              <p:par>
                                <p:cTn id="56" presetID="12" presetClass="entr" presetSubtype="4"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additive="base">
                                        <p:cTn id="58" dur="500"/>
                                        <p:tgtEl>
                                          <p:spTgt spid="81"/>
                                        </p:tgtEl>
                                        <p:attrNameLst>
                                          <p:attrName>ppt_y</p:attrName>
                                        </p:attrNameLst>
                                      </p:cBhvr>
                                      <p:tavLst>
                                        <p:tav tm="0">
                                          <p:val>
                                            <p:strVal val="#ppt_y+#ppt_h*1.125000"/>
                                          </p:val>
                                        </p:tav>
                                        <p:tav tm="100000">
                                          <p:val>
                                            <p:strVal val="#ppt_y"/>
                                          </p:val>
                                        </p:tav>
                                      </p:tavLst>
                                    </p:anim>
                                    <p:animEffect transition="in" filter="wipe(up)">
                                      <p:cBhvr>
                                        <p:cTn id="59" dur="500"/>
                                        <p:tgtEl>
                                          <p:spTgt spid="81"/>
                                        </p:tgtEl>
                                      </p:cBhvr>
                                    </p:animEffect>
                                  </p:childTnLst>
                                </p:cTn>
                              </p:par>
                            </p:childTnLst>
                          </p:cTn>
                        </p:par>
                        <p:par>
                          <p:cTn id="60" fill="hold" nodeType="afterGroup">
                            <p:stCondLst>
                              <p:cond delay="5500"/>
                            </p:stCondLst>
                            <p:childTnLst>
                              <p:par>
                                <p:cTn id="61" presetID="12" presetClass="entr" presetSubtype="4"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p:tgtEl>
                                          <p:spTgt spid="75"/>
                                        </p:tgtEl>
                                        <p:attrNameLst>
                                          <p:attrName>ppt_y</p:attrName>
                                        </p:attrNameLst>
                                      </p:cBhvr>
                                      <p:tavLst>
                                        <p:tav tm="0">
                                          <p:val>
                                            <p:strVal val="#ppt_y+#ppt_h*1.125000"/>
                                          </p:val>
                                        </p:tav>
                                        <p:tav tm="100000">
                                          <p:val>
                                            <p:strVal val="#ppt_y"/>
                                          </p:val>
                                        </p:tav>
                                      </p:tavLst>
                                    </p:anim>
                                    <p:animEffect transition="in" filter="wipe(up)">
                                      <p:cBhvr>
                                        <p:cTn id="6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626" name="椭圆 11"/>
          <p:cNvSpPr>
            <a:spLocks noChangeArrowheads="1"/>
          </p:cNvSpPr>
          <p:nvPr/>
        </p:nvSpPr>
        <p:spPr bwMode="auto">
          <a:xfrm>
            <a:off x="3384918" y="4114008"/>
            <a:ext cx="1991699" cy="43815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1800">
              <a:solidFill>
                <a:srgbClr val="FFFFFF"/>
              </a:solidFill>
            </a:endParaRPr>
          </a:p>
        </p:txBody>
      </p:sp>
      <p:grpSp>
        <p:nvGrpSpPr>
          <p:cNvPr id="6" name="组合 12"/>
          <p:cNvGrpSpPr/>
          <p:nvPr/>
        </p:nvGrpSpPr>
        <p:grpSpPr>
          <a:xfrm>
            <a:off x="3223043" y="1312071"/>
            <a:ext cx="1623512" cy="1147763"/>
            <a:chExt cx="1624019" cy="1147515"/>
          </a:xfrm>
        </p:grpSpPr>
        <p:grpSp>
          <p:nvGrpSpPr>
            <p:cNvPr id="7" name="组合 7"/>
            <p:cNvGrpSpPr/>
            <p:nvPr/>
          </p:nvGrpSpPr>
          <p:grpSpPr>
            <a:xfrm>
              <a:off x="0" y="0"/>
              <a:ext cx="1624019" cy="1147515"/>
              <a:chExt cx="2070437" cy="1462949"/>
            </a:xfrm>
          </p:grpSpPr>
          <p:sp>
            <p:nvSpPr>
              <p:cNvPr id="26641" name="等腰三角形 6"/>
              <p:cNvSpPr/>
              <p:nvPr/>
            </p:nvSpPr>
            <p:spPr bwMode="auto">
              <a:xfrm>
                <a:off x="10120" y="900432"/>
                <a:ext cx="597046"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42" name="右箭头 5"/>
              <p:cNvSpPr/>
              <p:nvPr/>
            </p:nvSpPr>
            <p:spPr bwMode="auto">
              <a:xfrm>
                <a:off x="0" y="0"/>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10" name="Freeform 6"/>
            <p:cNvSpPr>
              <a:spLocks noEditPoints="1"/>
            </p:cNvSpPr>
            <p:nvPr/>
          </p:nvSpPr>
          <p:spPr bwMode="auto">
            <a:xfrm>
              <a:off x="1055100" y="277244"/>
              <a:ext cx="282917" cy="367363"/>
            </a:xfrm>
            <a:custGeom>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1800"/>
            </a:p>
          </p:txBody>
        </p:sp>
      </p:grpSp>
      <p:grpSp>
        <p:nvGrpSpPr>
          <p:cNvPr id="8" name="组合 13"/>
          <p:cNvGrpSpPr/>
          <p:nvPr/>
        </p:nvGrpSpPr>
        <p:grpSpPr>
          <a:xfrm>
            <a:off x="4862424" y="1493044"/>
            <a:ext cx="1147408" cy="1624013"/>
            <a:chExt cx="1147515" cy="1624019"/>
          </a:xfrm>
        </p:grpSpPr>
        <p:grpSp>
          <p:nvGrpSpPr>
            <p:cNvPr id="9" name="组合 16"/>
            <p:cNvGrpSpPr/>
            <p:nvPr/>
          </p:nvGrpSpPr>
          <p:grpSpPr>
            <a:xfrm rot="5400000">
              <a:off x="-238252" y="238252"/>
              <a:ext cx="1624019" cy="1147515"/>
              <a:chExt cx="2070437" cy="1462949"/>
            </a:xfrm>
          </p:grpSpPr>
          <p:sp>
            <p:nvSpPr>
              <p:cNvPr id="26646" name="等腰三角形 6"/>
              <p:cNvSpPr/>
              <p:nvPr/>
            </p:nvSpPr>
            <p:spPr bwMode="auto">
              <a:xfrm>
                <a:off x="10119" y="894362"/>
                <a:ext cx="597046"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47" name="右箭头 5"/>
              <p:cNvSpPr/>
              <p:nvPr/>
            </p:nvSpPr>
            <p:spPr bwMode="auto">
              <a:xfrm>
                <a:off x="-1" y="1"/>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06" name="Freeform 11"/>
            <p:cNvSpPr>
              <a:spLocks noEditPoints="1"/>
            </p:cNvSpPr>
            <p:nvPr/>
          </p:nvSpPr>
          <p:spPr bwMode="auto">
            <a:xfrm>
              <a:off x="511104" y="1045227"/>
              <a:ext cx="350967" cy="288563"/>
            </a:xfrm>
            <a:custGeom>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1800"/>
            </a:p>
          </p:txBody>
        </p:sp>
      </p:grpSp>
      <p:grpSp>
        <p:nvGrpSpPr>
          <p:cNvPr id="10" name="组合 14"/>
          <p:cNvGrpSpPr/>
          <p:nvPr/>
        </p:nvGrpSpPr>
        <p:grpSpPr>
          <a:xfrm>
            <a:off x="4216512" y="3080546"/>
            <a:ext cx="1623512" cy="1147763"/>
            <a:chExt cx="1624019" cy="1147515"/>
          </a:xfrm>
        </p:grpSpPr>
        <p:grpSp>
          <p:nvGrpSpPr>
            <p:cNvPr id="11" name="组合 19"/>
            <p:cNvGrpSpPr/>
            <p:nvPr/>
          </p:nvGrpSpPr>
          <p:grpSpPr>
            <a:xfrm rot="10800000">
              <a:off x="0" y="0"/>
              <a:ext cx="1624019" cy="1147515"/>
              <a:chExt cx="2070437" cy="1462949"/>
            </a:xfrm>
          </p:grpSpPr>
          <p:sp>
            <p:nvSpPr>
              <p:cNvPr id="26651" name="等腰三角形 6"/>
              <p:cNvSpPr/>
              <p:nvPr/>
            </p:nvSpPr>
            <p:spPr bwMode="auto">
              <a:xfrm>
                <a:off x="16191" y="894361"/>
                <a:ext cx="597047"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52" name="右箭头 5"/>
              <p:cNvSpPr/>
              <p:nvPr/>
            </p:nvSpPr>
            <p:spPr bwMode="auto">
              <a:xfrm>
                <a:off x="6072" y="0"/>
                <a:ext cx="2070436"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02" name="Freeform 16"/>
            <p:cNvSpPr>
              <a:spLocks noEditPoints="1"/>
            </p:cNvSpPr>
            <p:nvPr/>
          </p:nvSpPr>
          <p:spPr bwMode="auto">
            <a:xfrm>
              <a:off x="256299" y="532166"/>
              <a:ext cx="372990" cy="308845"/>
            </a:xfrm>
            <a:custGeom>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1800"/>
            </a:p>
          </p:txBody>
        </p:sp>
      </p:grpSp>
      <p:grpSp>
        <p:nvGrpSpPr>
          <p:cNvPr id="12" name="组合 15"/>
          <p:cNvGrpSpPr/>
          <p:nvPr/>
        </p:nvGrpSpPr>
        <p:grpSpPr>
          <a:xfrm>
            <a:off x="3062754" y="2402684"/>
            <a:ext cx="1147408" cy="1624012"/>
            <a:chExt cx="1147515" cy="1624019"/>
          </a:xfrm>
        </p:grpSpPr>
        <p:grpSp>
          <p:nvGrpSpPr>
            <p:cNvPr id="13" name="组合 22"/>
            <p:cNvGrpSpPr/>
            <p:nvPr/>
          </p:nvGrpSpPr>
          <p:grpSpPr>
            <a:xfrm rot="-5400000">
              <a:off x="-238252" y="238252"/>
              <a:ext cx="1624019" cy="1147515"/>
              <a:chExt cx="2070437" cy="1462949"/>
            </a:xfrm>
          </p:grpSpPr>
          <p:sp>
            <p:nvSpPr>
              <p:cNvPr id="26656" name="等腰三角形 6"/>
              <p:cNvSpPr/>
              <p:nvPr/>
            </p:nvSpPr>
            <p:spPr bwMode="auto">
              <a:xfrm>
                <a:off x="10119" y="900432"/>
                <a:ext cx="597048"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57" name="右箭头 5"/>
              <p:cNvSpPr/>
              <p:nvPr/>
            </p:nvSpPr>
            <p:spPr bwMode="auto">
              <a:xfrm>
                <a:off x="1" y="1"/>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498" name="Freeform 21"/>
            <p:cNvSpPr>
              <a:spLocks noEditPoints="1"/>
            </p:cNvSpPr>
            <p:nvPr/>
          </p:nvSpPr>
          <p:spPr bwMode="auto">
            <a:xfrm>
              <a:off x="296372" y="279498"/>
              <a:ext cx="391200" cy="256623"/>
            </a:xfrm>
            <a:custGeom>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1800"/>
            </a:p>
          </p:txBody>
        </p:sp>
      </p:grpSp>
      <p:sp>
        <p:nvSpPr>
          <p:cNvPr id="26659" name="TextBox 37"/>
          <p:cNvSpPr txBox="1">
            <a:spLocks noChangeArrowheads="1"/>
          </p:cNvSpPr>
          <p:nvPr/>
        </p:nvSpPr>
        <p:spPr bwMode="auto">
          <a:xfrm>
            <a:off x="537822" y="1580358"/>
            <a:ext cx="1415772" cy="276871"/>
          </a:xfrm>
          <a:prstGeom prst="rect">
            <a:avLst/>
          </a:prstGeom>
          <a:noFill/>
          <a:ln w="9525">
            <a:noFill/>
            <a:miter lim="800000"/>
          </a:ln>
        </p:spPr>
        <p:txBody>
          <a:bodyPr wrap="non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0" name="矩形 1"/>
          <p:cNvSpPr>
            <a:spLocks noChangeArrowheads="1"/>
          </p:cNvSpPr>
          <p:nvPr/>
        </p:nvSpPr>
        <p:spPr bwMode="auto">
          <a:xfrm>
            <a:off x="537820" y="1834359"/>
            <a:ext cx="2451932"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1" name="TextBox 39"/>
          <p:cNvSpPr txBox="1">
            <a:spLocks noChangeArrowheads="1"/>
          </p:cNvSpPr>
          <p:nvPr/>
        </p:nvSpPr>
        <p:spPr bwMode="auto">
          <a:xfrm>
            <a:off x="537822" y="2975770"/>
            <a:ext cx="1415772" cy="276871"/>
          </a:xfrm>
          <a:prstGeom prst="rect">
            <a:avLst/>
          </a:prstGeom>
          <a:noFill/>
          <a:ln w="9525">
            <a:noFill/>
            <a:miter lim="800000"/>
          </a:ln>
        </p:spPr>
        <p:txBody>
          <a:bodyPr wrap="non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2" name="矩形 1"/>
          <p:cNvSpPr>
            <a:spLocks noChangeArrowheads="1"/>
          </p:cNvSpPr>
          <p:nvPr/>
        </p:nvSpPr>
        <p:spPr bwMode="auto">
          <a:xfrm>
            <a:off x="537820" y="3229770"/>
            <a:ext cx="2451932"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3" name="TextBox 41"/>
          <p:cNvSpPr txBox="1">
            <a:spLocks noChangeArrowheads="1"/>
          </p:cNvSpPr>
          <p:nvPr/>
        </p:nvSpPr>
        <p:spPr bwMode="auto">
          <a:xfrm>
            <a:off x="6151076" y="1580358"/>
            <a:ext cx="1415772" cy="276871"/>
          </a:xfrm>
          <a:prstGeom prst="rect">
            <a:avLst/>
          </a:prstGeom>
          <a:noFill/>
          <a:ln w="9525">
            <a:noFill/>
            <a:miter lim="800000"/>
          </a:ln>
        </p:spPr>
        <p:txBody>
          <a:bodyPr wrap="non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4" name="矩形 1"/>
          <p:cNvSpPr>
            <a:spLocks noChangeArrowheads="1"/>
          </p:cNvSpPr>
          <p:nvPr/>
        </p:nvSpPr>
        <p:spPr bwMode="auto">
          <a:xfrm>
            <a:off x="6151077" y="1834359"/>
            <a:ext cx="2451930"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5" name="TextBox 47"/>
          <p:cNvSpPr txBox="1">
            <a:spLocks noChangeArrowheads="1"/>
          </p:cNvSpPr>
          <p:nvPr/>
        </p:nvSpPr>
        <p:spPr bwMode="auto">
          <a:xfrm>
            <a:off x="6151076" y="3113883"/>
            <a:ext cx="1415772" cy="276871"/>
          </a:xfrm>
          <a:prstGeom prst="rect">
            <a:avLst/>
          </a:prstGeom>
          <a:noFill/>
          <a:ln w="9525">
            <a:noFill/>
            <a:miter lim="800000"/>
          </a:ln>
        </p:spPr>
        <p:txBody>
          <a:bodyPr wrap="non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6" name="矩形 1"/>
          <p:cNvSpPr>
            <a:spLocks noChangeArrowheads="1"/>
          </p:cNvSpPr>
          <p:nvPr/>
        </p:nvSpPr>
        <p:spPr bwMode="auto">
          <a:xfrm>
            <a:off x="6151077" y="3367883"/>
            <a:ext cx="2451930"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nodeType="afterGroup">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59" grpId="0"/>
      <p:bldP spid="26660" grpId="0"/>
      <p:bldP spid="26661" grpId="0"/>
      <p:bldP spid="26662" grpId="0"/>
      <p:bldP spid="26663" grpId="0"/>
      <p:bldP spid="26664" grpId="0"/>
      <p:bldP spid="26665" grpId="0"/>
      <p:bldP spid="2666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9" name="组合 58"/>
          <p:cNvGrpSpPr/>
          <p:nvPr/>
        </p:nvGrpSpPr>
        <p:grpSpPr>
          <a:xfrm>
            <a:off x="6152938" y="2003840"/>
            <a:ext cx="1776965" cy="813531"/>
            <a:chOff x="3106598" y="5073134"/>
            <a:chExt cx="2370017" cy="1085042"/>
          </a:xfrm>
        </p:grpSpPr>
        <p:sp>
          <p:nvSpPr>
            <p:cNvPr id="60" name="矩形 59"/>
            <p:cNvSpPr/>
            <p:nvPr/>
          </p:nvSpPr>
          <p:spPr>
            <a:xfrm>
              <a:off x="3106598" y="5073134"/>
              <a:ext cx="1631719" cy="400062"/>
            </a:xfrm>
            <a:prstGeom prst="rect">
              <a:avLst/>
            </a:prstGeom>
          </p:spPr>
          <p:txBody>
            <a:bodyPr wrap="none">
              <a:spAutoFit/>
            </a:bodyPr>
            <a:lstStyle/>
            <a:p>
              <a:r>
                <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矩形 60"/>
            <p:cNvSpPr/>
            <p:nvPr/>
          </p:nvSpPr>
          <p:spPr>
            <a:xfrm>
              <a:off x="3106598" y="5404404"/>
              <a:ext cx="2370017" cy="753772"/>
            </a:xfrm>
            <a:prstGeom prst="rect">
              <a:avLst/>
            </a:prstGeom>
          </p:spPr>
          <p:txBody>
            <a:bodyPr wrap="square">
              <a:spAutoFit/>
            </a:bodyPr>
            <a:lstStyle/>
            <a:p>
              <a:pPr>
                <a:lnSpc>
                  <a:spcPct val="130000"/>
                </a:lnSpc>
              </a:pPr>
              <a:r>
                <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1214099" y="2008773"/>
            <a:ext cx="1776965" cy="813531"/>
            <a:chOff x="1221767" y="2192338"/>
            <a:chExt cx="2370017" cy="1085042"/>
          </a:xfrm>
        </p:grpSpPr>
        <p:sp>
          <p:nvSpPr>
            <p:cNvPr id="63" name="矩形 62"/>
            <p:cNvSpPr/>
            <p:nvPr/>
          </p:nvSpPr>
          <p:spPr>
            <a:xfrm>
              <a:off x="1960065" y="2192338"/>
              <a:ext cx="1631719" cy="400062"/>
            </a:xfrm>
            <a:prstGeom prst="rect">
              <a:avLst/>
            </a:prstGeom>
          </p:spPr>
          <p:txBody>
            <a:bodyPr wrap="none">
              <a:spAutoFit/>
            </a:bodyPr>
            <a:lstStyle/>
            <a:p>
              <a:pPr algn="r"/>
              <a:r>
                <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矩形 63"/>
            <p:cNvSpPr/>
            <p:nvPr/>
          </p:nvSpPr>
          <p:spPr>
            <a:xfrm>
              <a:off x="1221767" y="2523608"/>
              <a:ext cx="2370017" cy="753772"/>
            </a:xfrm>
            <a:prstGeom prst="rect">
              <a:avLst/>
            </a:prstGeom>
          </p:spPr>
          <p:txBody>
            <a:bodyPr wrap="square">
              <a:spAutoFit/>
            </a:bodyPr>
            <a:lstStyle/>
            <a:p>
              <a:pPr algn="r">
                <a:lnSpc>
                  <a:spcPct val="130000"/>
                </a:lnSpc>
              </a:pPr>
              <a:r>
                <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6152938" y="3346031"/>
            <a:ext cx="1776965" cy="813531"/>
            <a:chOff x="3106598" y="5073134"/>
            <a:chExt cx="2370017" cy="1085042"/>
          </a:xfrm>
        </p:grpSpPr>
        <p:sp>
          <p:nvSpPr>
            <p:cNvPr id="69" name="矩形 68"/>
            <p:cNvSpPr/>
            <p:nvPr/>
          </p:nvSpPr>
          <p:spPr>
            <a:xfrm>
              <a:off x="3106598" y="5073134"/>
              <a:ext cx="1631719" cy="400062"/>
            </a:xfrm>
            <a:prstGeom prst="rect">
              <a:avLst/>
            </a:prstGeom>
          </p:spPr>
          <p:txBody>
            <a:bodyPr wrap="none">
              <a:spAutoFit/>
            </a:bodyPr>
            <a:lstStyle/>
            <a:p>
              <a:r>
                <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69"/>
            <p:cNvSpPr/>
            <p:nvPr/>
          </p:nvSpPr>
          <p:spPr>
            <a:xfrm>
              <a:off x="3106598" y="5404404"/>
              <a:ext cx="2370017" cy="753772"/>
            </a:xfrm>
            <a:prstGeom prst="rect">
              <a:avLst/>
            </a:prstGeom>
          </p:spPr>
          <p:txBody>
            <a:bodyPr wrap="square">
              <a:spAutoFit/>
            </a:bodyPr>
            <a:lstStyle/>
            <a:p>
              <a:pPr>
                <a:lnSpc>
                  <a:spcPct val="130000"/>
                </a:lnSpc>
              </a:pPr>
              <a:r>
                <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1214099" y="3350964"/>
            <a:ext cx="1776965" cy="813531"/>
            <a:chOff x="1221767" y="2192338"/>
            <a:chExt cx="2370017" cy="1085042"/>
          </a:xfrm>
        </p:grpSpPr>
        <p:sp>
          <p:nvSpPr>
            <p:cNvPr id="72" name="矩形 71"/>
            <p:cNvSpPr/>
            <p:nvPr/>
          </p:nvSpPr>
          <p:spPr>
            <a:xfrm>
              <a:off x="1960065" y="2192338"/>
              <a:ext cx="1631719" cy="400062"/>
            </a:xfrm>
            <a:prstGeom prst="rect">
              <a:avLst/>
            </a:prstGeom>
          </p:spPr>
          <p:txBody>
            <a:bodyPr wrap="none">
              <a:spAutoFit/>
            </a:bodyPr>
            <a:lstStyle/>
            <a:p>
              <a:pPr algn="r"/>
              <a:r>
                <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72"/>
            <p:cNvSpPr/>
            <p:nvPr/>
          </p:nvSpPr>
          <p:spPr>
            <a:xfrm>
              <a:off x="1221767" y="2523608"/>
              <a:ext cx="2370017" cy="753772"/>
            </a:xfrm>
            <a:prstGeom prst="rect">
              <a:avLst/>
            </a:prstGeom>
          </p:spPr>
          <p:txBody>
            <a:bodyPr wrap="square">
              <a:spAutoFit/>
            </a:bodyPr>
            <a:lstStyle/>
            <a:p>
              <a:pPr algn="r">
                <a:lnSpc>
                  <a:spcPct val="130000"/>
                </a:lnSpc>
              </a:pPr>
              <a:r>
                <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3564931" y="1932835"/>
            <a:ext cx="979566" cy="1029564"/>
            <a:chOff x="4752827" y="2575792"/>
            <a:chExt cx="1306490" cy="1373176"/>
          </a:xfrm>
          <a:solidFill>
            <a:schemeClr val="accent1"/>
          </a:solidFill>
        </p:grpSpPr>
        <p:sp>
          <p:nvSpPr>
            <p:cNvPr id="23" name="Freeform 8"/>
            <p:cNvSpPr/>
            <p:nvPr/>
          </p:nvSpPr>
          <p:spPr bwMode="auto">
            <a:xfrm>
              <a:off x="4752827" y="2575792"/>
              <a:ext cx="1306490" cy="1367113"/>
            </a:xfrm>
            <a:custGeom>
              <a:gdLst>
                <a:gd name="T0" fmla="*/ 226 w 228"/>
                <a:gd name="T1" fmla="*/ 180 h 239"/>
                <a:gd name="T2" fmla="*/ 188 w 228"/>
                <a:gd name="T3" fmla="*/ 177 h 239"/>
                <a:gd name="T4" fmla="*/ 174 w 228"/>
                <a:gd name="T5" fmla="*/ 159 h 239"/>
                <a:gd name="T6" fmla="*/ 79 w 228"/>
                <a:gd name="T7" fmla="*/ 69 h 239"/>
                <a:gd name="T8" fmla="*/ 59 w 228"/>
                <a:gd name="T9" fmla="*/ 89 h 239"/>
                <a:gd name="T10" fmla="*/ 134 w 228"/>
                <a:gd name="T11" fmla="*/ 181 h 239"/>
                <a:gd name="T12" fmla="*/ 167 w 228"/>
                <a:gd name="T13" fmla="*/ 239 h 239"/>
                <a:gd name="T14" fmla="*/ 39 w 228"/>
                <a:gd name="T15" fmla="*/ 173 h 239"/>
                <a:gd name="T16" fmla="*/ 8 w 228"/>
                <a:gd name="T17" fmla="*/ 35 h 239"/>
                <a:gd name="T18" fmla="*/ 21 w 228"/>
                <a:gd name="T19" fmla="*/ 19 h 239"/>
                <a:gd name="T20" fmla="*/ 228 w 228"/>
                <a:gd name="T21" fmla="*/ 172 h 239"/>
                <a:gd name="T22" fmla="*/ 226 w 228"/>
                <a:gd name="T23" fmla="*/ 180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39">
                  <a:moveTo>
                    <a:pt x="226" y="180"/>
                  </a:moveTo>
                  <a:cubicBezTo>
                    <a:pt x="213" y="179"/>
                    <a:pt x="200" y="180"/>
                    <a:pt x="188" y="177"/>
                  </a:cubicBezTo>
                  <a:cubicBezTo>
                    <a:pt x="182" y="175"/>
                    <a:pt x="176" y="166"/>
                    <a:pt x="174" y="159"/>
                  </a:cubicBezTo>
                  <a:cubicBezTo>
                    <a:pt x="165" y="107"/>
                    <a:pt x="131" y="75"/>
                    <a:pt x="79" y="69"/>
                  </a:cubicBezTo>
                  <a:cubicBezTo>
                    <a:pt x="63" y="67"/>
                    <a:pt x="58" y="72"/>
                    <a:pt x="59" y="89"/>
                  </a:cubicBezTo>
                  <a:cubicBezTo>
                    <a:pt x="62" y="135"/>
                    <a:pt x="89" y="169"/>
                    <a:pt x="134" y="181"/>
                  </a:cubicBezTo>
                  <a:cubicBezTo>
                    <a:pt x="169" y="191"/>
                    <a:pt x="173" y="198"/>
                    <a:pt x="167" y="239"/>
                  </a:cubicBezTo>
                  <a:cubicBezTo>
                    <a:pt x="114" y="237"/>
                    <a:pt x="71" y="216"/>
                    <a:pt x="39" y="173"/>
                  </a:cubicBezTo>
                  <a:cubicBezTo>
                    <a:pt x="8" y="132"/>
                    <a:pt x="0" y="85"/>
                    <a:pt x="8" y="35"/>
                  </a:cubicBezTo>
                  <a:cubicBezTo>
                    <a:pt x="9" y="29"/>
                    <a:pt x="16" y="20"/>
                    <a:pt x="21" y="19"/>
                  </a:cubicBezTo>
                  <a:cubicBezTo>
                    <a:pt x="130" y="0"/>
                    <a:pt x="221" y="70"/>
                    <a:pt x="228" y="172"/>
                  </a:cubicBezTo>
                  <a:cubicBezTo>
                    <a:pt x="228" y="173"/>
                    <a:pt x="227" y="175"/>
                    <a:pt x="226" y="18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10"/>
            <p:cNvSpPr/>
            <p:nvPr/>
          </p:nvSpPr>
          <p:spPr bwMode="auto">
            <a:xfrm>
              <a:off x="5801655" y="3679182"/>
              <a:ext cx="257661" cy="269786"/>
            </a:xfrm>
            <a:custGeom>
              <a:gdLst>
                <a:gd name="T0" fmla="*/ 0 w 45"/>
                <a:gd name="T1" fmla="*/ 0 h 47"/>
                <a:gd name="T2" fmla="*/ 37 w 45"/>
                <a:gd name="T3" fmla="*/ 2 h 47"/>
                <a:gd name="T4" fmla="*/ 45 w 45"/>
                <a:gd name="T5" fmla="*/ 8 h 47"/>
                <a:gd name="T6" fmla="*/ 40 w 45"/>
                <a:gd name="T7" fmla="*/ 19 h 47"/>
                <a:gd name="T8" fmla="*/ 19 w 45"/>
                <a:gd name="T9" fmla="*/ 40 h 47"/>
                <a:gd name="T10" fmla="*/ 9 w 45"/>
                <a:gd name="T11" fmla="*/ 46 h 47"/>
                <a:gd name="T12" fmla="*/ 1 w 45"/>
                <a:gd name="T13" fmla="*/ 37 h 47"/>
                <a:gd name="T14" fmla="*/ 0 w 45"/>
                <a:gd name="T15" fmla="*/ 0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7">
                  <a:moveTo>
                    <a:pt x="0" y="0"/>
                  </a:moveTo>
                  <a:cubicBezTo>
                    <a:pt x="14" y="0"/>
                    <a:pt x="25" y="1"/>
                    <a:pt x="37" y="2"/>
                  </a:cubicBezTo>
                  <a:cubicBezTo>
                    <a:pt x="40" y="2"/>
                    <a:pt x="45" y="6"/>
                    <a:pt x="45" y="8"/>
                  </a:cubicBezTo>
                  <a:cubicBezTo>
                    <a:pt x="45" y="12"/>
                    <a:pt x="42" y="16"/>
                    <a:pt x="40" y="19"/>
                  </a:cubicBezTo>
                  <a:cubicBezTo>
                    <a:pt x="33" y="26"/>
                    <a:pt x="26" y="33"/>
                    <a:pt x="19" y="40"/>
                  </a:cubicBezTo>
                  <a:cubicBezTo>
                    <a:pt x="16" y="42"/>
                    <a:pt x="12" y="47"/>
                    <a:pt x="9" y="46"/>
                  </a:cubicBezTo>
                  <a:cubicBezTo>
                    <a:pt x="6" y="45"/>
                    <a:pt x="2" y="41"/>
                    <a:pt x="1" y="37"/>
                  </a:cubicBezTo>
                  <a:cubicBezTo>
                    <a:pt x="0" y="26"/>
                    <a:pt x="0" y="14"/>
                    <a:pt x="0" y="0"/>
                  </a:cubicBezTo>
                  <a:close/>
                </a:path>
              </a:pathLst>
            </a:custGeom>
            <a:grp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74"/>
            <p:cNvSpPr/>
            <p:nvPr/>
          </p:nvSpPr>
          <p:spPr>
            <a:xfrm>
              <a:off x="5860938" y="3745706"/>
              <a:ext cx="45719" cy="86516"/>
            </a:xfrm>
            <a:custGeom>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4617226" y="1976019"/>
            <a:ext cx="1031837" cy="990926"/>
            <a:chOff x="6156318" y="2633387"/>
            <a:chExt cx="1376208" cy="1321643"/>
          </a:xfrm>
          <a:solidFill>
            <a:schemeClr val="accent3"/>
          </a:solidFill>
        </p:grpSpPr>
        <p:sp>
          <p:nvSpPr>
            <p:cNvPr id="21" name="Freeform 6"/>
            <p:cNvSpPr/>
            <p:nvPr/>
          </p:nvSpPr>
          <p:spPr bwMode="auto">
            <a:xfrm>
              <a:off x="6156318" y="2633387"/>
              <a:ext cx="1376208" cy="1321643"/>
            </a:xfrm>
            <a:custGeom>
              <a:gdLst>
                <a:gd name="T0" fmla="*/ 167 w 240"/>
                <a:gd name="T1" fmla="*/ 64 h 231"/>
                <a:gd name="T2" fmla="*/ 58 w 240"/>
                <a:gd name="T3" fmla="*/ 143 h 231"/>
                <a:gd name="T4" fmla="*/ 23 w 240"/>
                <a:gd name="T5" fmla="*/ 172 h 231"/>
                <a:gd name="T6" fmla="*/ 0 w 240"/>
                <a:gd name="T7" fmla="*/ 173 h 231"/>
                <a:gd name="T8" fmla="*/ 35 w 240"/>
                <a:gd name="T9" fmla="*/ 70 h 231"/>
                <a:gd name="T10" fmla="*/ 205 w 240"/>
                <a:gd name="T11" fmla="*/ 9 h 231"/>
                <a:gd name="T12" fmla="*/ 222 w 240"/>
                <a:gd name="T13" fmla="*/ 21 h 231"/>
                <a:gd name="T14" fmla="*/ 66 w 240"/>
                <a:gd name="T15" fmla="*/ 231 h 231"/>
                <a:gd name="T16" fmla="*/ 59 w 240"/>
                <a:gd name="T17" fmla="*/ 229 h 231"/>
                <a:gd name="T18" fmla="*/ 63 w 240"/>
                <a:gd name="T19" fmla="*/ 186 h 231"/>
                <a:gd name="T20" fmla="*/ 82 w 240"/>
                <a:gd name="T21" fmla="*/ 176 h 231"/>
                <a:gd name="T22" fmla="*/ 167 w 240"/>
                <a:gd name="T23" fmla="*/ 6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1">
                  <a:moveTo>
                    <a:pt x="167" y="64"/>
                  </a:moveTo>
                  <a:cubicBezTo>
                    <a:pt x="111" y="60"/>
                    <a:pt x="66" y="91"/>
                    <a:pt x="58" y="143"/>
                  </a:cubicBezTo>
                  <a:cubicBezTo>
                    <a:pt x="54" y="166"/>
                    <a:pt x="45" y="173"/>
                    <a:pt x="23" y="172"/>
                  </a:cubicBezTo>
                  <a:cubicBezTo>
                    <a:pt x="16" y="171"/>
                    <a:pt x="9" y="172"/>
                    <a:pt x="0" y="173"/>
                  </a:cubicBezTo>
                  <a:cubicBezTo>
                    <a:pt x="0" y="133"/>
                    <a:pt x="11" y="99"/>
                    <a:pt x="35" y="70"/>
                  </a:cubicBezTo>
                  <a:cubicBezTo>
                    <a:pt x="79" y="16"/>
                    <a:pt x="138" y="0"/>
                    <a:pt x="205" y="9"/>
                  </a:cubicBezTo>
                  <a:cubicBezTo>
                    <a:pt x="211" y="10"/>
                    <a:pt x="221" y="16"/>
                    <a:pt x="222" y="21"/>
                  </a:cubicBezTo>
                  <a:cubicBezTo>
                    <a:pt x="240" y="121"/>
                    <a:pt x="182" y="225"/>
                    <a:pt x="66" y="231"/>
                  </a:cubicBezTo>
                  <a:cubicBezTo>
                    <a:pt x="65" y="231"/>
                    <a:pt x="64" y="230"/>
                    <a:pt x="59" y="229"/>
                  </a:cubicBezTo>
                  <a:cubicBezTo>
                    <a:pt x="60" y="215"/>
                    <a:pt x="59" y="200"/>
                    <a:pt x="63" y="186"/>
                  </a:cubicBezTo>
                  <a:cubicBezTo>
                    <a:pt x="64" y="181"/>
                    <a:pt x="75" y="177"/>
                    <a:pt x="82" y="176"/>
                  </a:cubicBezTo>
                  <a:cubicBezTo>
                    <a:pt x="137" y="167"/>
                    <a:pt x="173" y="120"/>
                    <a:pt x="167" y="64"/>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9"/>
            <p:cNvSpPr/>
            <p:nvPr/>
          </p:nvSpPr>
          <p:spPr bwMode="auto">
            <a:xfrm>
              <a:off x="6168443" y="3673120"/>
              <a:ext cx="275849" cy="275848"/>
            </a:xfrm>
            <a:custGeom>
              <a:gdLst>
                <a:gd name="T0" fmla="*/ 48 w 48"/>
                <a:gd name="T1" fmla="*/ 0 h 48"/>
                <a:gd name="T2" fmla="*/ 45 w 48"/>
                <a:gd name="T3" fmla="*/ 39 h 48"/>
                <a:gd name="T4" fmla="*/ 37 w 48"/>
                <a:gd name="T5" fmla="*/ 48 h 48"/>
                <a:gd name="T6" fmla="*/ 27 w 48"/>
                <a:gd name="T7" fmla="*/ 41 h 48"/>
                <a:gd name="T8" fmla="*/ 7 w 48"/>
                <a:gd name="T9" fmla="*/ 20 h 48"/>
                <a:gd name="T10" fmla="*/ 1 w 48"/>
                <a:gd name="T11" fmla="*/ 10 h 48"/>
                <a:gd name="T12" fmla="*/ 10 w 48"/>
                <a:gd name="T13" fmla="*/ 3 h 48"/>
                <a:gd name="T14" fmla="*/ 48 w 48"/>
                <a:gd name="T15" fmla="*/ 0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8" y="0"/>
                  </a:moveTo>
                  <a:cubicBezTo>
                    <a:pt x="47" y="15"/>
                    <a:pt x="47" y="27"/>
                    <a:pt x="45" y="39"/>
                  </a:cubicBezTo>
                  <a:cubicBezTo>
                    <a:pt x="44" y="42"/>
                    <a:pt x="40" y="47"/>
                    <a:pt x="37" y="48"/>
                  </a:cubicBezTo>
                  <a:cubicBezTo>
                    <a:pt x="34" y="48"/>
                    <a:pt x="30" y="44"/>
                    <a:pt x="27" y="41"/>
                  </a:cubicBezTo>
                  <a:cubicBezTo>
                    <a:pt x="20" y="34"/>
                    <a:pt x="13" y="27"/>
                    <a:pt x="7" y="20"/>
                  </a:cubicBezTo>
                  <a:cubicBezTo>
                    <a:pt x="4" y="17"/>
                    <a:pt x="0" y="13"/>
                    <a:pt x="1" y="10"/>
                  </a:cubicBezTo>
                  <a:cubicBezTo>
                    <a:pt x="1" y="7"/>
                    <a:pt x="6" y="3"/>
                    <a:pt x="10" y="3"/>
                  </a:cubicBezTo>
                  <a:cubicBezTo>
                    <a:pt x="21" y="1"/>
                    <a:pt x="33" y="1"/>
                    <a:pt x="48" y="0"/>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任意多边形 75"/>
            <p:cNvSpPr/>
            <p:nvPr/>
          </p:nvSpPr>
          <p:spPr>
            <a:xfrm>
              <a:off x="6306367" y="3742465"/>
              <a:ext cx="45719" cy="68579"/>
            </a:xfrm>
            <a:custGeom>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514931" y="3044221"/>
            <a:ext cx="1034112" cy="990926"/>
            <a:chOff x="4686138" y="4058095"/>
            <a:chExt cx="1379241" cy="1321643"/>
          </a:xfrm>
          <a:solidFill>
            <a:schemeClr val="accent4"/>
          </a:solidFill>
        </p:grpSpPr>
        <p:sp>
          <p:nvSpPr>
            <p:cNvPr id="20" name="Freeform 5"/>
            <p:cNvSpPr/>
            <p:nvPr/>
          </p:nvSpPr>
          <p:spPr bwMode="auto">
            <a:xfrm>
              <a:off x="4686138" y="4058095"/>
              <a:ext cx="1379241" cy="1321643"/>
            </a:xfrm>
            <a:custGeom>
              <a:gdLst>
                <a:gd name="T0" fmla="*/ 73 w 241"/>
                <a:gd name="T1" fmla="*/ 167 h 231"/>
                <a:gd name="T2" fmla="*/ 182 w 241"/>
                <a:gd name="T3" fmla="*/ 88 h 231"/>
                <a:gd name="T4" fmla="*/ 217 w 241"/>
                <a:gd name="T5" fmla="*/ 59 h 231"/>
                <a:gd name="T6" fmla="*/ 240 w 241"/>
                <a:gd name="T7" fmla="*/ 58 h 231"/>
                <a:gd name="T8" fmla="*/ 205 w 241"/>
                <a:gd name="T9" fmla="*/ 161 h 231"/>
                <a:gd name="T10" fmla="*/ 35 w 241"/>
                <a:gd name="T11" fmla="*/ 222 h 231"/>
                <a:gd name="T12" fmla="*/ 19 w 241"/>
                <a:gd name="T13" fmla="*/ 209 h 231"/>
                <a:gd name="T14" fmla="*/ 174 w 241"/>
                <a:gd name="T15" fmla="*/ 0 h 231"/>
                <a:gd name="T16" fmla="*/ 181 w 241"/>
                <a:gd name="T17" fmla="*/ 1 h 231"/>
                <a:gd name="T18" fmla="*/ 178 w 241"/>
                <a:gd name="T19" fmla="*/ 45 h 231"/>
                <a:gd name="T20" fmla="*/ 159 w 241"/>
                <a:gd name="T21" fmla="*/ 55 h 231"/>
                <a:gd name="T22" fmla="*/ 73 w 241"/>
                <a:gd name="T23" fmla="*/ 167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231">
                  <a:moveTo>
                    <a:pt x="73" y="167"/>
                  </a:moveTo>
                  <a:cubicBezTo>
                    <a:pt x="129" y="170"/>
                    <a:pt x="174" y="139"/>
                    <a:pt x="182" y="88"/>
                  </a:cubicBezTo>
                  <a:cubicBezTo>
                    <a:pt x="186" y="64"/>
                    <a:pt x="196" y="57"/>
                    <a:pt x="217" y="59"/>
                  </a:cubicBezTo>
                  <a:cubicBezTo>
                    <a:pt x="224" y="60"/>
                    <a:pt x="231" y="58"/>
                    <a:pt x="240" y="58"/>
                  </a:cubicBezTo>
                  <a:cubicBezTo>
                    <a:pt x="241" y="98"/>
                    <a:pt x="229" y="132"/>
                    <a:pt x="205" y="161"/>
                  </a:cubicBezTo>
                  <a:cubicBezTo>
                    <a:pt x="161" y="214"/>
                    <a:pt x="102" y="231"/>
                    <a:pt x="35" y="222"/>
                  </a:cubicBezTo>
                  <a:cubicBezTo>
                    <a:pt x="29" y="221"/>
                    <a:pt x="20" y="214"/>
                    <a:pt x="19" y="209"/>
                  </a:cubicBezTo>
                  <a:cubicBezTo>
                    <a:pt x="0" y="109"/>
                    <a:pt x="59" y="6"/>
                    <a:pt x="174" y="0"/>
                  </a:cubicBezTo>
                  <a:cubicBezTo>
                    <a:pt x="175" y="0"/>
                    <a:pt x="177" y="0"/>
                    <a:pt x="181" y="1"/>
                  </a:cubicBezTo>
                  <a:cubicBezTo>
                    <a:pt x="180" y="16"/>
                    <a:pt x="181" y="31"/>
                    <a:pt x="178" y="45"/>
                  </a:cubicBezTo>
                  <a:cubicBezTo>
                    <a:pt x="177" y="50"/>
                    <a:pt x="166" y="54"/>
                    <a:pt x="159" y="55"/>
                  </a:cubicBezTo>
                  <a:cubicBezTo>
                    <a:pt x="104" y="64"/>
                    <a:pt x="67" y="110"/>
                    <a:pt x="73" y="167"/>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1"/>
            <p:cNvSpPr/>
            <p:nvPr/>
          </p:nvSpPr>
          <p:spPr bwMode="auto">
            <a:xfrm>
              <a:off x="5801655" y="4058095"/>
              <a:ext cx="257661" cy="257661"/>
            </a:xfrm>
            <a:custGeom>
              <a:gdLst>
                <a:gd name="T0" fmla="*/ 0 w 45"/>
                <a:gd name="T1" fmla="*/ 45 h 45"/>
                <a:gd name="T2" fmla="*/ 2 w 45"/>
                <a:gd name="T3" fmla="*/ 8 h 45"/>
                <a:gd name="T4" fmla="*/ 8 w 45"/>
                <a:gd name="T5" fmla="*/ 0 h 45"/>
                <a:gd name="T6" fmla="*/ 17 w 45"/>
                <a:gd name="T7" fmla="*/ 6 h 45"/>
                <a:gd name="T8" fmla="*/ 38 w 45"/>
                <a:gd name="T9" fmla="*/ 27 h 45"/>
                <a:gd name="T10" fmla="*/ 44 w 45"/>
                <a:gd name="T11" fmla="*/ 35 h 45"/>
                <a:gd name="T12" fmla="*/ 35 w 45"/>
                <a:gd name="T13" fmla="*/ 43 h 45"/>
                <a:gd name="T14" fmla="*/ 0 w 45"/>
                <a:gd name="T15" fmla="*/ 45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0" y="45"/>
                  </a:moveTo>
                  <a:cubicBezTo>
                    <a:pt x="1" y="31"/>
                    <a:pt x="1" y="19"/>
                    <a:pt x="2" y="8"/>
                  </a:cubicBezTo>
                  <a:cubicBezTo>
                    <a:pt x="2" y="5"/>
                    <a:pt x="6" y="1"/>
                    <a:pt x="8" y="0"/>
                  </a:cubicBezTo>
                  <a:cubicBezTo>
                    <a:pt x="11" y="0"/>
                    <a:pt x="15" y="4"/>
                    <a:pt x="17" y="6"/>
                  </a:cubicBezTo>
                  <a:cubicBezTo>
                    <a:pt x="24" y="13"/>
                    <a:pt x="31" y="20"/>
                    <a:pt x="38" y="27"/>
                  </a:cubicBezTo>
                  <a:cubicBezTo>
                    <a:pt x="41" y="29"/>
                    <a:pt x="45" y="33"/>
                    <a:pt x="44" y="35"/>
                  </a:cubicBezTo>
                  <a:cubicBezTo>
                    <a:pt x="43" y="38"/>
                    <a:pt x="39" y="42"/>
                    <a:pt x="35" y="43"/>
                  </a:cubicBezTo>
                  <a:cubicBezTo>
                    <a:pt x="25" y="44"/>
                    <a:pt x="14" y="44"/>
                    <a:pt x="0" y="45"/>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76"/>
            <p:cNvSpPr/>
            <p:nvPr/>
          </p:nvSpPr>
          <p:spPr>
            <a:xfrm>
              <a:off x="5871111" y="4182163"/>
              <a:ext cx="45719" cy="68260"/>
            </a:xfrm>
            <a:custGeom>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630861" y="3048765"/>
            <a:ext cx="990929" cy="1020473"/>
            <a:chOff x="6174505" y="4064157"/>
            <a:chExt cx="1321645" cy="1361051"/>
          </a:xfrm>
          <a:solidFill>
            <a:schemeClr val="accent2"/>
          </a:solidFill>
        </p:grpSpPr>
        <p:sp>
          <p:nvSpPr>
            <p:cNvPr id="22" name="Freeform 7"/>
            <p:cNvSpPr/>
            <p:nvPr/>
          </p:nvSpPr>
          <p:spPr bwMode="auto">
            <a:xfrm>
              <a:off x="6174505" y="4064157"/>
              <a:ext cx="1321645" cy="1361051"/>
            </a:xfrm>
            <a:custGeom>
              <a:gdLst>
                <a:gd name="T0" fmla="*/ 0 w 231"/>
                <a:gd name="T1" fmla="*/ 53 h 238"/>
                <a:gd name="T2" fmla="*/ 19 w 231"/>
                <a:gd name="T3" fmla="*/ 58 h 238"/>
                <a:gd name="T4" fmla="*/ 56 w 231"/>
                <a:gd name="T5" fmla="*/ 88 h 238"/>
                <a:gd name="T6" fmla="*/ 166 w 231"/>
                <a:gd name="T7" fmla="*/ 167 h 238"/>
                <a:gd name="T8" fmla="*/ 109 w 231"/>
                <a:gd name="T9" fmla="*/ 62 h 238"/>
                <a:gd name="T10" fmla="*/ 94 w 231"/>
                <a:gd name="T11" fmla="*/ 56 h 238"/>
                <a:gd name="T12" fmla="*/ 62 w 231"/>
                <a:gd name="T13" fmla="*/ 0 h 238"/>
                <a:gd name="T14" fmla="*/ 161 w 231"/>
                <a:gd name="T15" fmla="*/ 35 h 238"/>
                <a:gd name="T16" fmla="*/ 222 w 231"/>
                <a:gd name="T17" fmla="*/ 203 h 238"/>
                <a:gd name="T18" fmla="*/ 207 w 231"/>
                <a:gd name="T19" fmla="*/ 220 h 238"/>
                <a:gd name="T20" fmla="*/ 1 w 231"/>
                <a:gd name="T21" fmla="*/ 82 h 238"/>
                <a:gd name="T22" fmla="*/ 0 w 231"/>
                <a:gd name="T23" fmla="*/ 53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38">
                  <a:moveTo>
                    <a:pt x="0" y="53"/>
                  </a:moveTo>
                  <a:cubicBezTo>
                    <a:pt x="8" y="55"/>
                    <a:pt x="13" y="58"/>
                    <a:pt x="19" y="58"/>
                  </a:cubicBezTo>
                  <a:cubicBezTo>
                    <a:pt x="49" y="60"/>
                    <a:pt x="49" y="60"/>
                    <a:pt x="56" y="88"/>
                  </a:cubicBezTo>
                  <a:cubicBezTo>
                    <a:pt x="68" y="140"/>
                    <a:pt x="109" y="169"/>
                    <a:pt x="166" y="167"/>
                  </a:cubicBezTo>
                  <a:cubicBezTo>
                    <a:pt x="175" y="128"/>
                    <a:pt x="149" y="79"/>
                    <a:pt x="109" y="62"/>
                  </a:cubicBezTo>
                  <a:cubicBezTo>
                    <a:pt x="104" y="59"/>
                    <a:pt x="99" y="58"/>
                    <a:pt x="94" y="56"/>
                  </a:cubicBezTo>
                  <a:cubicBezTo>
                    <a:pt x="58" y="46"/>
                    <a:pt x="55" y="42"/>
                    <a:pt x="62" y="0"/>
                  </a:cubicBezTo>
                  <a:cubicBezTo>
                    <a:pt x="99" y="0"/>
                    <a:pt x="132" y="11"/>
                    <a:pt x="161" y="35"/>
                  </a:cubicBezTo>
                  <a:cubicBezTo>
                    <a:pt x="214" y="79"/>
                    <a:pt x="231" y="136"/>
                    <a:pt x="222" y="203"/>
                  </a:cubicBezTo>
                  <a:cubicBezTo>
                    <a:pt x="221" y="209"/>
                    <a:pt x="213" y="219"/>
                    <a:pt x="207" y="220"/>
                  </a:cubicBezTo>
                  <a:cubicBezTo>
                    <a:pt x="107" y="238"/>
                    <a:pt x="17" y="179"/>
                    <a:pt x="1" y="82"/>
                  </a:cubicBezTo>
                  <a:cubicBezTo>
                    <a:pt x="0" y="75"/>
                    <a:pt x="1" y="68"/>
                    <a:pt x="0" y="53"/>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2"/>
            <p:cNvSpPr/>
            <p:nvPr/>
          </p:nvSpPr>
          <p:spPr bwMode="auto">
            <a:xfrm>
              <a:off x="6180568" y="4064157"/>
              <a:ext cx="257661" cy="251598"/>
            </a:xfrm>
            <a:custGeom>
              <a:gdLst>
                <a:gd name="T0" fmla="*/ 45 w 45"/>
                <a:gd name="T1" fmla="*/ 44 h 44"/>
                <a:gd name="T2" fmla="*/ 9 w 45"/>
                <a:gd name="T3" fmla="*/ 42 h 44"/>
                <a:gd name="T4" fmla="*/ 0 w 45"/>
                <a:gd name="T5" fmla="*/ 33 h 44"/>
                <a:gd name="T6" fmla="*/ 7 w 45"/>
                <a:gd name="T7" fmla="*/ 26 h 44"/>
                <a:gd name="T8" fmla="*/ 26 w 45"/>
                <a:gd name="T9" fmla="*/ 6 h 44"/>
                <a:gd name="T10" fmla="*/ 34 w 45"/>
                <a:gd name="T11" fmla="*/ 0 h 44"/>
                <a:gd name="T12" fmla="*/ 42 w 45"/>
                <a:gd name="T13" fmla="*/ 8 h 44"/>
                <a:gd name="T14" fmla="*/ 45 w 45"/>
                <a:gd name="T15" fmla="*/ 44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4">
                  <a:moveTo>
                    <a:pt x="45" y="44"/>
                  </a:moveTo>
                  <a:cubicBezTo>
                    <a:pt x="30" y="43"/>
                    <a:pt x="19" y="43"/>
                    <a:pt x="9" y="42"/>
                  </a:cubicBezTo>
                  <a:cubicBezTo>
                    <a:pt x="5" y="41"/>
                    <a:pt x="2" y="37"/>
                    <a:pt x="0" y="33"/>
                  </a:cubicBezTo>
                  <a:cubicBezTo>
                    <a:pt x="0" y="32"/>
                    <a:pt x="4" y="28"/>
                    <a:pt x="7" y="26"/>
                  </a:cubicBezTo>
                  <a:cubicBezTo>
                    <a:pt x="13" y="19"/>
                    <a:pt x="19" y="12"/>
                    <a:pt x="26" y="6"/>
                  </a:cubicBezTo>
                  <a:cubicBezTo>
                    <a:pt x="28" y="4"/>
                    <a:pt x="32" y="0"/>
                    <a:pt x="34" y="0"/>
                  </a:cubicBezTo>
                  <a:cubicBezTo>
                    <a:pt x="37" y="1"/>
                    <a:pt x="41" y="5"/>
                    <a:pt x="42" y="8"/>
                  </a:cubicBezTo>
                  <a:cubicBezTo>
                    <a:pt x="43" y="19"/>
                    <a:pt x="44" y="30"/>
                    <a:pt x="45" y="44"/>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77"/>
            <p:cNvSpPr/>
            <p:nvPr/>
          </p:nvSpPr>
          <p:spPr>
            <a:xfrm>
              <a:off x="6306366" y="4183294"/>
              <a:ext cx="45719" cy="65997"/>
            </a:xfrm>
            <a:custGeom>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070586" y="1295366"/>
            <a:ext cx="2845988" cy="2995421"/>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sz="1800"/>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sz="1800"/>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541108" y="1821030"/>
            <a:ext cx="1904940" cy="194409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anchor="ctr"/>
          <a:lstStyle/>
          <a:p>
            <a:pPr algn="ctr"/>
            <a:endParaRPr lang="zh-CN" altLang="zh-CN" sz="1800">
              <a:sym typeface="Arial" panose="020b0604020202020204" pitchFamily="34" charset="0"/>
            </a:endParaRPr>
          </a:p>
        </p:txBody>
      </p:sp>
      <p:sp>
        <p:nvSpPr>
          <p:cNvPr id="11" name="Oval 14"/>
          <p:cNvSpPr>
            <a:spLocks noChangeArrowheads="1"/>
          </p:cNvSpPr>
          <p:nvPr/>
        </p:nvSpPr>
        <p:spPr bwMode="auto">
          <a:xfrm>
            <a:off x="1934581" y="2221874"/>
            <a:ext cx="1117995" cy="1142407"/>
          </a:xfrm>
          <a:prstGeom prst="ellipse">
            <a:avLst/>
          </a:prstGeom>
          <a:solidFill>
            <a:schemeClr val="accent1"/>
          </a:solidFill>
          <a:ln>
            <a:noFill/>
          </a:ln>
        </p:spPr>
        <p:txBody>
          <a:bodyPr wrap="none" lIns="68559" tIns="34280" rIns="68559" bIns="3428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500" b="1">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3271657" y="3859257"/>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3781450" y="3347879"/>
            <a:ext cx="1669322"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3975655" y="2702227"/>
            <a:ext cx="1666466"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3785733" y="2075146"/>
            <a:ext cx="1666467"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3234529" y="1512344"/>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单击添加您的文字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圆圈1"/>
          <p:cNvGrpSpPr/>
          <p:nvPr/>
        </p:nvGrpSpPr>
        <p:grpSpPr>
          <a:xfrm>
            <a:off x="2937505" y="1473918"/>
            <a:ext cx="271319" cy="271403"/>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0" name="圆圈2"/>
          <p:cNvGrpSpPr/>
          <p:nvPr/>
        </p:nvGrpSpPr>
        <p:grpSpPr>
          <a:xfrm>
            <a:off x="3507275" y="2038151"/>
            <a:ext cx="272746" cy="272830"/>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3" name="圆圈3"/>
          <p:cNvGrpSpPr/>
          <p:nvPr/>
        </p:nvGrpSpPr>
        <p:grpSpPr>
          <a:xfrm>
            <a:off x="3692913" y="2653804"/>
            <a:ext cx="272746" cy="272831"/>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6" name="圆圈4"/>
          <p:cNvGrpSpPr/>
          <p:nvPr/>
        </p:nvGrpSpPr>
        <p:grpSpPr>
          <a:xfrm>
            <a:off x="3500134" y="3308025"/>
            <a:ext cx="271319" cy="271403"/>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9" name="圆圈5"/>
          <p:cNvGrpSpPr/>
          <p:nvPr/>
        </p:nvGrpSpPr>
        <p:grpSpPr>
          <a:xfrm>
            <a:off x="2998909" y="3806549"/>
            <a:ext cx="271319" cy="272830"/>
            <a:chExt cx="262" cy="262"/>
          </a:xfrm>
          <a:solidFill>
            <a:schemeClr val="accent1"/>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sp>
        <p:nvSpPr>
          <p:cNvPr id="32" name="矩形 31"/>
          <p:cNvSpPr/>
          <p:nvPr/>
        </p:nvSpPr>
        <p:spPr>
          <a:xfrm>
            <a:off x="5673994" y="1810009"/>
            <a:ext cx="2399422" cy="623227"/>
          </a:xfrm>
          <a:prstGeom prst="rect">
            <a:avLst/>
          </a:prstGeom>
        </p:spPr>
        <p:txBody>
          <a:bodyPr wrap="square" lIns="68559" tIns="34280" rIns="68559" bIns="34280">
            <a:spAutoFit/>
          </a:bodyPr>
          <a:lstStyle/>
          <a:p>
            <a:pPr algn="just"/>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044263" y="2530019"/>
            <a:ext cx="898633" cy="438305"/>
          </a:xfrm>
          <a:prstGeom prst="rect">
            <a:avLst/>
          </a:prstGeom>
        </p:spPr>
        <p:txBody>
          <a:bodyPr wrap="square" lIns="68559" tIns="34280" rIns="68559" bIns="3428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添加您</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的标题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5673994" y="1430709"/>
            <a:ext cx="2399422" cy="253767"/>
          </a:xfrm>
          <a:prstGeom prst="rect">
            <a:avLst/>
          </a:prstGeom>
        </p:spPr>
        <p:txBody>
          <a:bodyPr wrap="square" lIns="68559" tIns="34280" rIns="68559" bIns="3428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添加您的标题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5673994" y="3293082"/>
            <a:ext cx="2399422" cy="623227"/>
          </a:xfrm>
          <a:prstGeom prst="rect">
            <a:avLst/>
          </a:prstGeom>
        </p:spPr>
        <p:txBody>
          <a:bodyPr wrap="square" lIns="68559" tIns="34280" rIns="68559" bIns="34280">
            <a:spAutoFit/>
          </a:bodyPr>
          <a:lstStyle/>
          <a:p>
            <a:pPr algn="just"/>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5673994" y="2913782"/>
            <a:ext cx="2399422" cy="253767"/>
          </a:xfrm>
          <a:prstGeom prst="rect">
            <a:avLst/>
          </a:prstGeom>
        </p:spPr>
        <p:txBody>
          <a:bodyPr wrap="square" lIns="68559" tIns="34280" rIns="68559" bIns="3428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添加您的标题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nodeType="withEffect">
                                  <p:stCondLst>
                                    <p:cond delay="200"/>
                                  </p:stCondLst>
                                  <p:childTnLst>
                                    <p:animScale>
                                      <p:cBhvr>
                                        <p:cTn id="11" dur="250" fill="hold"/>
                                        <p:tgtEl>
                                          <p:spTgt spid="4"/>
                                        </p:tgtEl>
                                      </p:cBhvr>
                                      <p:by x="120000" y="120000"/>
                                    </p:animScale>
                                  </p:childTnLst>
                                </p:cTn>
                              </p:par>
                              <p:par>
                                <p:cTn id="12" presetID="6" presetClass="emph" presetSubtype="0" decel="100000" fill="hold"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fltVal val="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nodeType="afterGroup">
                            <p:stCondLst>
                              <p:cond delay="145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1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3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45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par>
                          <p:cTn id="67" fill="hold" nodeType="afterGroup">
                            <p:stCondLst>
                              <p:cond delay="2550"/>
                            </p:stCondLst>
                            <p:childTnLst>
                              <p:par>
                                <p:cTn id="68" presetID="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45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1+#ppt_w/2"/>
                                          </p:val>
                                        </p:tav>
                                        <p:tav tm="100000">
                                          <p:val>
                                            <p:strVal val="#ppt_x"/>
                                          </p:val>
                                        </p:tav>
                                      </p:tavLst>
                                    </p:anim>
                                    <p:anim calcmode="lin" valueType="num">
                                      <p:cBhvr additive="base">
                                        <p:cTn id="83" dur="500" fill="hold"/>
                                        <p:tgtEl>
                                          <p:spTgt spid="1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6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365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nodeType="afterGroup">
                            <p:stCondLst>
                              <p:cond delay="415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calcmode="lin" valueType="num">
                                      <p:cBhvr>
                                        <p:cTn id="97" dur="250" fill="hold"/>
                                        <p:tgtEl>
                                          <p:spTgt spid="32"/>
                                        </p:tgtEl>
                                        <p:attrNameLst>
                                          <p:attrName>ppt_w</p:attrName>
                                        </p:attrNameLst>
                                      </p:cBhvr>
                                      <p:tavLst>
                                        <p:tav tm="0">
                                          <p:val>
                                            <p:fltVal val="0"/>
                                          </p:val>
                                        </p:tav>
                                        <p:tav tm="100000">
                                          <p:val>
                                            <p:strVal val="#ppt_w"/>
                                          </p:val>
                                        </p:tav>
                                      </p:tavLst>
                                    </p:anim>
                                    <p:anim calcmode="lin" valueType="num">
                                      <p:cBhvr>
                                        <p:cTn id="98" dur="250" fill="hold"/>
                                        <p:tgtEl>
                                          <p:spTgt spid="32"/>
                                        </p:tgtEl>
                                        <p:attrNameLst>
                                          <p:attrName>ppt_h</p:attrName>
                                        </p:attrNameLst>
                                      </p:cBhvr>
                                      <p:tavLst>
                                        <p:tav tm="0">
                                          <p:val>
                                            <p:fltVal val="0"/>
                                          </p:val>
                                        </p:tav>
                                        <p:tav tm="100000">
                                          <p:val>
                                            <p:strVal val="#ppt_h"/>
                                          </p:val>
                                        </p:tav>
                                      </p:tavLst>
                                    </p:anim>
                                    <p:animEffect transition="in" filter="fade">
                                      <p:cBhvr>
                                        <p:cTn id="99" dur="250"/>
                                        <p:tgtEl>
                                          <p:spTgt spid="32"/>
                                        </p:tgtEl>
                                      </p:cBhvr>
                                    </p:animEffect>
                                  </p:childTnLst>
                                </p:cTn>
                              </p:par>
                            </p:childTnLst>
                          </p:cTn>
                        </p:par>
                        <p:par>
                          <p:cTn id="100" fill="hold" nodeType="afterGroup">
                            <p:stCondLst>
                              <p:cond delay="4400"/>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childTnLst>
                          </p:cTn>
                        </p:par>
                        <p:par>
                          <p:cTn id="106" fill="hold" nodeType="afterGroup">
                            <p:stCondLst>
                              <p:cond delay="490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fltVal val="0"/>
                                          </p:val>
                                        </p:tav>
                                        <p:tav tm="100000">
                                          <p:val>
                                            <p:strVal val="#ppt_w"/>
                                          </p:val>
                                        </p:tav>
                                      </p:tavLst>
                                    </p:anim>
                                    <p:anim calcmode="lin" valueType="num">
                                      <p:cBhvr>
                                        <p:cTn id="110" dur="250" fill="hold"/>
                                        <p:tgtEl>
                                          <p:spTgt spid="35"/>
                                        </p:tgtEl>
                                        <p:attrNameLst>
                                          <p:attrName>ppt_h</p:attrName>
                                        </p:attrNameLst>
                                      </p:cBhvr>
                                      <p:tavLst>
                                        <p:tav tm="0">
                                          <p:val>
                                            <p:fltVal val="0"/>
                                          </p:val>
                                        </p:tav>
                                        <p:tav tm="100000">
                                          <p:val>
                                            <p:strVal val="#ppt_h"/>
                                          </p:val>
                                        </p:tav>
                                      </p:tavLst>
                                    </p:anim>
                                    <p:animEffect transition="in" filter="fade">
                                      <p:cBhvr>
                                        <p:cTn id="11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空心弧 1"/>
          <p:cNvSpPr/>
          <p:nvPr/>
        </p:nvSpPr>
        <p:spPr>
          <a:xfrm>
            <a:off x="1197783" y="1870249"/>
            <a:ext cx="1779726" cy="1780044"/>
          </a:xfrm>
          <a:prstGeom prst="blockArc">
            <a:avLst>
              <a:gd name="adj1" fmla="val 10800000"/>
              <a:gd name="adj2" fmla="val 0"/>
              <a:gd name="adj3" fmla="val 6911"/>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空心弧 2"/>
          <p:cNvSpPr/>
          <p:nvPr/>
        </p:nvSpPr>
        <p:spPr>
          <a:xfrm rot="10800000">
            <a:off x="2854810" y="1870249"/>
            <a:ext cx="1779726" cy="1780044"/>
          </a:xfrm>
          <a:prstGeom prst="blockArc">
            <a:avLst>
              <a:gd name="adj1" fmla="val 10800000"/>
              <a:gd name="adj2" fmla="val 0"/>
              <a:gd name="adj3" fmla="val 6911"/>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a:latin typeface="微软雅黑" panose="020b0503020204020204" pitchFamily="34" charset="-122"/>
              <a:ea typeface="微软雅黑" panose="020b0503020204020204" pitchFamily="34" charset="-122"/>
            </a:endParaRPr>
          </a:p>
        </p:txBody>
      </p:sp>
      <p:sp>
        <p:nvSpPr>
          <p:cNvPr id="4" name="空心弧 3"/>
          <p:cNvSpPr/>
          <p:nvPr/>
        </p:nvSpPr>
        <p:spPr>
          <a:xfrm>
            <a:off x="4509464" y="1870249"/>
            <a:ext cx="1779726" cy="1780044"/>
          </a:xfrm>
          <a:prstGeom prst="blockArc">
            <a:avLst>
              <a:gd name="adj1" fmla="val 10800000"/>
              <a:gd name="adj2" fmla="val 0"/>
              <a:gd name="adj3" fmla="val 6911"/>
            </a:avLst>
          </a:prstGeom>
          <a:solidFill>
            <a:schemeClr val="accent3"/>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空心弧 4"/>
          <p:cNvSpPr/>
          <p:nvPr/>
        </p:nvSpPr>
        <p:spPr>
          <a:xfrm rot="10800000">
            <a:off x="6166492" y="1870249"/>
            <a:ext cx="1779726" cy="1780044"/>
          </a:xfrm>
          <a:prstGeom prst="blockArc">
            <a:avLst>
              <a:gd name="adj1" fmla="val 10800000"/>
              <a:gd name="adj2" fmla="val 0"/>
              <a:gd name="adj3" fmla="val 6911"/>
            </a:avLst>
          </a:pr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662648" y="2275374"/>
            <a:ext cx="849994" cy="484758"/>
          </a:xfrm>
          <a:prstGeom prst="rect">
            <a:avLst/>
          </a:prstGeom>
          <a:noFill/>
        </p:spPr>
        <p:txBody>
          <a:bodyPr wrap="none" lIns="68589" tIns="34295" rIns="68589" bIns="34295" rtlCol="0">
            <a:spAutoFit/>
          </a:bodyPr>
          <a:lstStyle/>
          <a:p>
            <a:pPr algn="ctr"/>
            <a:r>
              <a:rPr lang="en-US" altLang="zh-CN" sz="2700" spc="-113">
                <a:solidFill>
                  <a:schemeClr val="tx1">
                    <a:lumMod val="65000"/>
                    <a:lumOff val="35000"/>
                  </a:schemeClr>
                </a:solidFill>
                <a:latin typeface="Avant GardeBook" pitchFamily="50" charset="0"/>
              </a:rPr>
              <a:t>2014</a:t>
            </a:r>
            <a:endParaRPr lang="zh-CN" altLang="en-US" sz="2700" spc="-113">
              <a:solidFill>
                <a:schemeClr val="tx1">
                  <a:lumMod val="65000"/>
                  <a:lumOff val="35000"/>
                </a:schemeClr>
              </a:solidFill>
              <a:latin typeface="Avant GardeBook" pitchFamily="50" charset="0"/>
            </a:endParaRPr>
          </a:p>
        </p:txBody>
      </p:sp>
      <p:sp>
        <p:nvSpPr>
          <p:cNvPr id="7" name="TextBox 6"/>
          <p:cNvSpPr txBox="1"/>
          <p:nvPr/>
        </p:nvSpPr>
        <p:spPr>
          <a:xfrm>
            <a:off x="3319500" y="2760272"/>
            <a:ext cx="850344" cy="484898"/>
          </a:xfrm>
          <a:prstGeom prst="rect">
            <a:avLst/>
          </a:prstGeom>
          <a:noFill/>
        </p:spPr>
        <p:txBody>
          <a:bodyPr wrap="none" lIns="68589" tIns="34295" rIns="68589" bIns="34295" rtlCol="0">
            <a:spAutoFit/>
          </a:bodyPr>
          <a:lstStyle/>
          <a:p>
            <a:pPr algn="ctr"/>
            <a:r>
              <a:rPr lang="en-US" altLang="zh-CN" sz="2700" spc="-113">
                <a:solidFill>
                  <a:schemeClr val="tx1">
                    <a:lumMod val="65000"/>
                    <a:lumOff val="35000"/>
                  </a:schemeClr>
                </a:solidFill>
                <a:latin typeface="Avant GardeBook" pitchFamily="50" charset="0"/>
              </a:rPr>
              <a:t>2015</a:t>
            </a:r>
            <a:endParaRPr lang="zh-CN" altLang="en-US" sz="2700" spc="-113">
              <a:solidFill>
                <a:schemeClr val="tx1">
                  <a:lumMod val="65000"/>
                  <a:lumOff val="35000"/>
                </a:schemeClr>
              </a:solidFill>
              <a:latin typeface="Avant GardeBook" pitchFamily="50" charset="0"/>
            </a:endParaRPr>
          </a:p>
        </p:txBody>
      </p:sp>
      <p:sp>
        <p:nvSpPr>
          <p:cNvPr id="8" name="TextBox 7"/>
          <p:cNvSpPr txBox="1"/>
          <p:nvPr/>
        </p:nvSpPr>
        <p:spPr>
          <a:xfrm>
            <a:off x="4974330" y="2275374"/>
            <a:ext cx="849994" cy="484758"/>
          </a:xfrm>
          <a:prstGeom prst="rect">
            <a:avLst/>
          </a:prstGeom>
          <a:noFill/>
        </p:spPr>
        <p:txBody>
          <a:bodyPr wrap="none" lIns="68589" tIns="34295" rIns="68589" bIns="34295" rtlCol="0">
            <a:spAutoFit/>
          </a:bodyPr>
          <a:lstStyle/>
          <a:p>
            <a:pPr algn="ctr"/>
            <a:r>
              <a:rPr lang="en-US" altLang="zh-CN" sz="2700" spc="-113">
                <a:solidFill>
                  <a:schemeClr val="tx1">
                    <a:lumMod val="65000"/>
                    <a:lumOff val="35000"/>
                  </a:schemeClr>
                </a:solidFill>
                <a:latin typeface="Avant GardeBook" pitchFamily="50" charset="0"/>
              </a:rPr>
              <a:t>2016</a:t>
            </a:r>
            <a:endParaRPr lang="zh-CN" altLang="en-US" sz="2700" spc="-113">
              <a:solidFill>
                <a:schemeClr val="tx1">
                  <a:lumMod val="65000"/>
                  <a:lumOff val="35000"/>
                </a:schemeClr>
              </a:solidFill>
              <a:latin typeface="Avant GardeBook" pitchFamily="50" charset="0"/>
            </a:endParaRPr>
          </a:p>
        </p:txBody>
      </p:sp>
      <p:sp>
        <p:nvSpPr>
          <p:cNvPr id="9" name="TextBox 8"/>
          <p:cNvSpPr txBox="1"/>
          <p:nvPr/>
        </p:nvSpPr>
        <p:spPr>
          <a:xfrm>
            <a:off x="6631181" y="2760272"/>
            <a:ext cx="850344" cy="484898"/>
          </a:xfrm>
          <a:prstGeom prst="rect">
            <a:avLst/>
          </a:prstGeom>
          <a:noFill/>
        </p:spPr>
        <p:txBody>
          <a:bodyPr wrap="none" lIns="68589" tIns="34295" rIns="68589" bIns="34295" rtlCol="0">
            <a:spAutoFit/>
          </a:bodyPr>
          <a:lstStyle/>
          <a:p>
            <a:pPr algn="ctr"/>
            <a:r>
              <a:rPr lang="en-US" altLang="zh-CN" sz="2700" spc="-113">
                <a:solidFill>
                  <a:schemeClr val="tx1">
                    <a:lumMod val="65000"/>
                    <a:lumOff val="35000"/>
                  </a:schemeClr>
                </a:solidFill>
                <a:latin typeface="Avant GardeBook" pitchFamily="50" charset="0"/>
              </a:rPr>
              <a:t>2017</a:t>
            </a:r>
            <a:endParaRPr lang="zh-CN" altLang="en-US" sz="2700" spc="-113">
              <a:solidFill>
                <a:schemeClr val="tx1">
                  <a:lumMod val="65000"/>
                  <a:lumOff val="35000"/>
                </a:schemeClr>
              </a:solidFill>
              <a:latin typeface="Avant GardeBook" pitchFamily="50" charset="0"/>
            </a:endParaRPr>
          </a:p>
        </p:txBody>
      </p:sp>
      <p:sp>
        <p:nvSpPr>
          <p:cNvPr id="10" name="TextBox 9"/>
          <p:cNvSpPr txBox="1"/>
          <p:nvPr/>
        </p:nvSpPr>
        <p:spPr>
          <a:xfrm>
            <a:off x="1493747" y="2804065"/>
            <a:ext cx="1187796" cy="969506"/>
          </a:xfrm>
          <a:prstGeom prst="rect">
            <a:avLst/>
          </a:prstGeom>
          <a:noFill/>
        </p:spPr>
        <p:txBody>
          <a:bodyPr wrap="square" lIns="68589" tIns="34295" rIns="68589" bIns="34295" rtlCol="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150774" y="1927103"/>
            <a:ext cx="1349904" cy="789457"/>
          </a:xfrm>
          <a:prstGeom prst="rect">
            <a:avLst/>
          </a:prstGeom>
          <a:noFill/>
        </p:spPr>
        <p:txBody>
          <a:bodyPr wrap="square" lIns="68589" tIns="34295" rIns="68589" bIns="34295" rtlCol="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805429" y="2804065"/>
            <a:ext cx="1187796" cy="969506"/>
          </a:xfrm>
          <a:prstGeom prst="rect">
            <a:avLst/>
          </a:prstGeom>
          <a:noFill/>
        </p:spPr>
        <p:txBody>
          <a:bodyPr wrap="square" lIns="68589" tIns="34295" rIns="68589" bIns="34295" rtlCol="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462456" y="1927103"/>
            <a:ext cx="1349904" cy="789457"/>
          </a:xfrm>
          <a:prstGeom prst="rect">
            <a:avLst/>
          </a:prstGeom>
          <a:noFill/>
        </p:spPr>
        <p:txBody>
          <a:bodyPr wrap="square" lIns="68589" tIns="34295" rIns="68589" bIns="34295" rtlCol="0">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iterate type="lt">
                                    <p:tmPct val="3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1500"/>
                            </p:stCondLst>
                            <p:childTnLst>
                              <p:par>
                                <p:cTn id="21" presetID="12" presetClass="entr" presetSubtype="4" fill="hold" grpId="0" nodeType="afterEffect">
                                  <p:stCondLst>
                                    <p:cond delay="0"/>
                                  </p:stCondLst>
                                  <p:iterate type="lt">
                                    <p:tmPct val="3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2500"/>
                            </p:stCondLst>
                            <p:childTnLst>
                              <p:par>
                                <p:cTn id="33" presetID="12" presetClass="entr" presetSubtype="4" fill="hold" grpId="0" nodeType="afterEffect">
                                  <p:stCondLst>
                                    <p:cond delay="0"/>
                                  </p:stCondLst>
                                  <p:iterate type="lt">
                                    <p:tmPct val="3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nodeType="afterGroup">
                            <p:stCondLst>
                              <p:cond delay="3500"/>
                            </p:stCondLst>
                            <p:childTnLst>
                              <p:par>
                                <p:cTn id="45" presetID="12" presetClass="entr" presetSubtype="4" fill="hold" grpId="0" nodeType="afterEffect">
                                  <p:stCondLst>
                                    <p:cond delay="0"/>
                                  </p:stCondLst>
                                  <p:iterate type="lt">
                                    <p:tmPct val="3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a:t>延时符</a:t>
            </a:r>
            <a:endParaRPr lang="zh-CN" altLang="en-US" sz="1800"/>
          </a:p>
        </p:txBody>
      </p:sp>
      <p:sp>
        <p:nvSpPr>
          <p:cNvPr id="26" name="矩形 25"/>
          <p:cNvSpPr/>
          <p:nvPr/>
        </p:nvSpPr>
        <p:spPr>
          <a:xfrm>
            <a:off x="4055290" y="1609575"/>
            <a:ext cx="1037724" cy="394115"/>
          </a:xfrm>
          <a:prstGeom prst="rect">
            <a:avLst/>
          </a:prstGeom>
        </p:spPr>
        <p:txBody>
          <a:bodyPr wrap="none" lIns="68550" tIns="34274" rIns="68550" bIns="34274">
            <a:spAutoFit/>
          </a:bodyPr>
          <a:lstStyle/>
          <a:p>
            <a:pPr algn="ctr">
              <a:lnSpc>
                <a:spcPct val="130000"/>
              </a:lnSpc>
              <a:defRPr/>
            </a:pPr>
            <a:r>
              <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82" y="-318422"/>
            <a:ext cx="2574382" cy="3042349"/>
          </a:xfrm>
          <a:prstGeom prst="rect">
            <a:avLst/>
          </a:prstGeom>
        </p:spPr>
      </p:pic>
      <p:sp>
        <p:nvSpPr>
          <p:cNvPr id="36" name="TextBox 59"/>
          <p:cNvSpPr txBox="1">
            <a:spLocks noChangeArrowheads="1"/>
          </p:cNvSpPr>
          <p:nvPr/>
        </p:nvSpPr>
        <p:spPr bwMode="auto">
          <a:xfrm>
            <a:off x="1190161" y="962143"/>
            <a:ext cx="2134511" cy="407259"/>
          </a:xfrm>
          <a:prstGeom prst="rect">
            <a:avLst/>
          </a:prstGeom>
          <a:noFill/>
          <a:ln>
            <a:noFill/>
          </a:ln>
        </p:spPr>
        <p:txBody>
          <a:bodyPr wrap="square" lIns="68550" tIns="34274" rIns="68550" bIns="3427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2000" kern="0">
                <a:solidFill>
                  <a:schemeClr val="tx1">
                    <a:lumMod val="65000"/>
                    <a:lumOff val="35000"/>
                  </a:schemeClr>
                </a:solidFill>
                <a:latin typeface="微软雅黑" panose="020b0503020204020204" pitchFamily="34" charset="-122"/>
                <a:ea typeface="微软雅黑" panose="020b0503020204020204" pitchFamily="34" charset="-122"/>
              </a:rPr>
              <a:t>目录</a:t>
            </a: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US" altLang="ko-KR" sz="1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22638" y="3036886"/>
            <a:ext cx="9174872" cy="953927"/>
          </a:xfrm>
          <a:custGeom>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50" tIns="34274" rIns="68550" bIns="34274" rtlCol="0" anchor="ctr"/>
          <a:lstStyle/>
          <a:p>
            <a:pPr algn="ctr"/>
            <a:endParaRPr lang="zh-CN" altLang="en-US" sz="1800"/>
          </a:p>
        </p:txBody>
      </p:sp>
      <p:sp>
        <p:nvSpPr>
          <p:cNvPr id="48" name="Oval 4"/>
          <p:cNvSpPr/>
          <p:nvPr/>
        </p:nvSpPr>
        <p:spPr>
          <a:xfrm>
            <a:off x="1279507" y="2910497"/>
            <a:ext cx="360548" cy="362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rPr>
              <a:t>1</a:t>
            </a:r>
            <a:endParaRPr lang="en-US" sz="2400">
              <a:solidFill>
                <a:schemeClr val="bg1">
                  <a:lumMod val="95000"/>
                </a:schemeClr>
              </a:solidFill>
            </a:endParaRPr>
          </a:p>
        </p:txBody>
      </p:sp>
      <p:sp>
        <p:nvSpPr>
          <p:cNvPr id="53" name="Oval 4"/>
          <p:cNvSpPr/>
          <p:nvPr/>
        </p:nvSpPr>
        <p:spPr>
          <a:xfrm>
            <a:off x="3178474" y="3020115"/>
            <a:ext cx="360548" cy="3623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rPr>
              <a:t>2</a:t>
            </a:r>
            <a:endParaRPr lang="en-US" sz="2400">
              <a:solidFill>
                <a:schemeClr val="bg1">
                  <a:lumMod val="95000"/>
                </a:schemeClr>
              </a:solidFill>
            </a:endParaRPr>
          </a:p>
        </p:txBody>
      </p:sp>
      <p:sp>
        <p:nvSpPr>
          <p:cNvPr id="56" name="Oval 4"/>
          <p:cNvSpPr/>
          <p:nvPr/>
        </p:nvSpPr>
        <p:spPr>
          <a:xfrm>
            <a:off x="4991563" y="3554082"/>
            <a:ext cx="360548" cy="362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rPr>
              <a:t>3</a:t>
            </a:r>
            <a:endParaRPr lang="en-US" sz="2400">
              <a:solidFill>
                <a:schemeClr val="bg1">
                  <a:lumMod val="95000"/>
                </a:schemeClr>
              </a:solidFill>
            </a:endParaRPr>
          </a:p>
        </p:txBody>
      </p:sp>
      <p:sp>
        <p:nvSpPr>
          <p:cNvPr id="59" name="Oval 4"/>
          <p:cNvSpPr/>
          <p:nvPr/>
        </p:nvSpPr>
        <p:spPr>
          <a:xfrm>
            <a:off x="6946912" y="3850552"/>
            <a:ext cx="360548" cy="362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rPr>
              <a:t>4</a:t>
            </a:r>
            <a:endParaRPr lang="en-US" sz="2400">
              <a:solidFill>
                <a:schemeClr val="bg1">
                  <a:lumMod val="95000"/>
                </a:schemeClr>
              </a:solidFill>
            </a:endParaRPr>
          </a:p>
        </p:txBody>
      </p:sp>
      <p:sp>
        <p:nvSpPr>
          <p:cNvPr id="61" name="矩形 60"/>
          <p:cNvSpPr/>
          <p:nvPr/>
        </p:nvSpPr>
        <p:spPr>
          <a:xfrm>
            <a:off x="750215" y="3376371"/>
            <a:ext cx="1523433" cy="586090"/>
          </a:xfrm>
          <a:prstGeom prst="rect">
            <a:avLst/>
          </a:prstGeom>
        </p:spPr>
        <p:txBody>
          <a:bodyPr wrap="none" lIns="68550" tIns="34274" rIns="68550" bIns="34274">
            <a:spAutoFit/>
          </a:bodyPr>
          <a:lstStyle/>
          <a:p>
            <a:pPr algn="ctr">
              <a:lnSpc>
                <a:spcPct val="130000"/>
              </a:lnSpc>
              <a:defRPr/>
            </a:pPr>
            <a:r>
              <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sz="1800">
                <a:solidFill>
                  <a:schemeClr val="accent1"/>
                </a:solidFill>
                <a:latin typeface="微软雅黑" panose="020b0503020204020204" pitchFamily="34" charset="-122"/>
                <a:ea typeface="微软雅黑" panose="020b0503020204020204" pitchFamily="34" charset="-122"/>
              </a:rPr>
              <a:t>此处添加标题</a:t>
            </a:r>
            <a:endParaRPr lang="zh-CN" altLang="en-US" sz="1800" kern="0">
              <a:solidFill>
                <a:schemeClr val="accent1"/>
              </a:solidFill>
              <a:latin typeface="微软雅黑" panose="020b0503020204020204" pitchFamily="34" charset="-122"/>
              <a:ea typeface="微软雅黑" panose="020b0503020204020204" pitchFamily="34" charset="-122"/>
            </a:endParaRPr>
          </a:p>
        </p:txBody>
      </p:sp>
      <p:sp>
        <p:nvSpPr>
          <p:cNvPr id="62" name="矩形 61"/>
          <p:cNvSpPr/>
          <p:nvPr/>
        </p:nvSpPr>
        <p:spPr>
          <a:xfrm>
            <a:off x="2651547" y="3510351"/>
            <a:ext cx="1523433" cy="586090"/>
          </a:xfrm>
          <a:prstGeom prst="rect">
            <a:avLst/>
          </a:prstGeom>
        </p:spPr>
        <p:txBody>
          <a:bodyPr wrap="none" lIns="68550" tIns="34274" rIns="68550" bIns="34274">
            <a:spAutoFit/>
          </a:bodyPr>
          <a:lstStyle/>
          <a:p>
            <a:pPr algn="ctr">
              <a:lnSpc>
                <a:spcPct val="130000"/>
              </a:lnSpc>
              <a:defRPr/>
            </a:pPr>
            <a:r>
              <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a:solidFill>
                  <a:schemeClr val="accent1"/>
                </a:solidFill>
                <a:latin typeface="微软雅黑" panose="020b0503020204020204" pitchFamily="34" charset="-122"/>
                <a:ea typeface="微软雅黑" panose="020b0503020204020204" pitchFamily="34" charset="-122"/>
              </a:rPr>
              <a:t>此处添加标题</a:t>
            </a: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4460437" y="2776638"/>
            <a:ext cx="1523433" cy="586090"/>
          </a:xfrm>
          <a:prstGeom prst="rect">
            <a:avLst/>
          </a:prstGeom>
        </p:spPr>
        <p:txBody>
          <a:bodyPr wrap="none" lIns="68550" tIns="34274" rIns="68550" bIns="34274">
            <a:spAutoFit/>
          </a:bodyPr>
          <a:lstStyle/>
          <a:p>
            <a:pPr algn="ctr">
              <a:lnSpc>
                <a:spcPct val="130000"/>
              </a:lnSpc>
              <a:defRPr/>
            </a:pPr>
            <a:r>
              <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a:solidFill>
                  <a:schemeClr val="accent1"/>
                </a:solidFill>
                <a:latin typeface="微软雅黑" panose="020b0503020204020204" pitchFamily="34" charset="-122"/>
                <a:ea typeface="微软雅黑" panose="020b0503020204020204" pitchFamily="34" charset="-122"/>
              </a:rPr>
              <a:t>此处添加标题</a:t>
            </a: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64" name="矩形 63"/>
          <p:cNvSpPr/>
          <p:nvPr/>
        </p:nvSpPr>
        <p:spPr>
          <a:xfrm>
            <a:off x="6363755" y="3127086"/>
            <a:ext cx="1523433" cy="586090"/>
          </a:xfrm>
          <a:prstGeom prst="rect">
            <a:avLst/>
          </a:prstGeom>
        </p:spPr>
        <p:txBody>
          <a:bodyPr wrap="none" lIns="68550" tIns="34274" rIns="68550" bIns="34274">
            <a:spAutoFit/>
          </a:bodyPr>
          <a:lstStyle/>
          <a:p>
            <a:pPr algn="ctr">
              <a:lnSpc>
                <a:spcPct val="130000"/>
              </a:lnSpc>
              <a:defRPr/>
            </a:pPr>
            <a:r>
              <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2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a:solidFill>
                  <a:schemeClr val="accent1"/>
                </a:solidFill>
                <a:latin typeface="微软雅黑" panose="020b0503020204020204" pitchFamily="34" charset="-122"/>
                <a:ea typeface="微软雅黑" panose="020b0503020204020204" pitchFamily="34" charset="-122"/>
              </a:rPr>
              <a:t>此处添加标题</a:t>
            </a:r>
            <a:endParaRPr lang="zh-CN" altLang="en-US" kern="0">
              <a:solidFill>
                <a:schemeClr val="accent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a:t>延时符</a:t>
            </a:r>
            <a:endParaRPr lang="zh-CN" altLang="en-US" sz="1800"/>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nodeType="afterGroup">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par>
                          <p:cTn id="18" fill="hold" nodeType="afterGroup">
                            <p:stCondLst>
                              <p:cond delay="2750"/>
                            </p:stCondLst>
                            <p:childTnLst>
                              <p:par>
                                <p:cTn id="19" presetID="2" presetClass="entr" presetSubtype="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nodeType="afterGroup">
                            <p:stCondLst>
                              <p:cond delay="425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5"/>
          <p:cNvGrpSpPr/>
          <p:nvPr/>
        </p:nvGrpSpPr>
        <p:grpSpPr>
          <a:xfrm>
            <a:off x="914943" y="1646429"/>
            <a:ext cx="3485608" cy="2308586"/>
            <a:chOff x="914943" y="1645921"/>
            <a:chExt cx="3485608" cy="2307873"/>
          </a:xfrm>
        </p:grpSpPr>
        <p:cxnSp>
          <p:nvCxnSpPr>
            <p:cNvPr id="4" name="Straight Connector 86"/>
            <p:cNvCxnSpPr/>
            <p:nvPr/>
          </p:nvCxnSpPr>
          <p:spPr>
            <a:xfrm>
              <a:off x="914943" y="1772972"/>
              <a:ext cx="2862000" cy="0"/>
            </a:xfrm>
            <a:prstGeom prst="line">
              <a:avLst/>
            </a:prstGeom>
            <a:noFill/>
            <a:ln w="50800">
              <a:solidFill>
                <a:schemeClr val="accent4"/>
              </a:solidFill>
              <a:headEnd type="oval"/>
              <a:tailEnd type="none"/>
            </a:ln>
          </p:spPr>
        </p:cxnSp>
        <p:cxnSp>
          <p:nvCxnSpPr>
            <p:cNvPr id="5" name="Straight Connector 85"/>
            <p:cNvCxnSpPr/>
            <p:nvPr/>
          </p:nvCxnSpPr>
          <p:spPr>
            <a:xfrm>
              <a:off x="1411722" y="2643421"/>
              <a:ext cx="2349000" cy="0"/>
            </a:xfrm>
            <a:prstGeom prst="line">
              <a:avLst/>
            </a:prstGeom>
            <a:noFill/>
            <a:ln w="50800">
              <a:solidFill>
                <a:schemeClr val="accent4"/>
              </a:solidFill>
              <a:tailEnd type="none"/>
            </a:ln>
          </p:spPr>
        </p:cxnSp>
        <p:cxnSp>
          <p:nvCxnSpPr>
            <p:cNvPr id="6" name="Straight Connector 13"/>
            <p:cNvCxnSpPr/>
            <p:nvPr/>
          </p:nvCxnSpPr>
          <p:spPr>
            <a:xfrm>
              <a:off x="1392672" y="3513869"/>
              <a:ext cx="2997000" cy="0"/>
            </a:xfrm>
            <a:prstGeom prst="line">
              <a:avLst/>
            </a:prstGeom>
            <a:noFill/>
            <a:ln w="50800">
              <a:solidFill>
                <a:schemeClr val="accent4"/>
              </a:solidFill>
              <a:tailEnd type="triangle"/>
            </a:ln>
          </p:spPr>
        </p:cxnSp>
        <p:sp>
          <p:nvSpPr>
            <p:cNvPr id="7" name="Oval 42"/>
            <p:cNvSpPr>
              <a:spLocks noChangeArrowheads="1"/>
            </p:cNvSpPr>
            <p:nvPr/>
          </p:nvSpPr>
          <p:spPr bwMode="auto">
            <a:xfrm>
              <a:off x="1421618"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8" name="TextBox 7"/>
            <p:cNvSpPr txBox="1"/>
            <p:nvPr/>
          </p:nvSpPr>
          <p:spPr>
            <a:xfrm>
              <a:off x="1287287" y="1885368"/>
              <a:ext cx="2360788" cy="253916"/>
            </a:xfrm>
            <a:prstGeom prst="rect">
              <a:avLst/>
            </a:prstGeom>
            <a:noFill/>
            <a:ln>
              <a:noFill/>
            </a:ln>
          </p:spPr>
          <p:txBody>
            <a:bodyPr wrap="square" lIns="68580" tIns="34290" rIns="68580" bIns="34290" rtlCol="0">
              <a:spAutoFit/>
            </a:bodyPr>
            <a:lstStyle/>
            <a:p>
              <a:r>
                <a:rPr lang="en-US" altLang="zh-CN" sz="1200">
                  <a:solidFill>
                    <a:schemeClr val="tx1">
                      <a:lumMod val="75000"/>
                      <a:lumOff val="25000"/>
                    </a:schemeClr>
                  </a:solidFill>
                  <a:latin typeface="Helvetica Inserat LT Std" panose="020b0806030702050204" pitchFamily="34" charset="0"/>
                </a:rPr>
                <a:t>Jan         Feb         Mar         Apr</a:t>
              </a:r>
              <a:endParaRPr lang="zh-CN" altLang="en-US" sz="1200">
                <a:solidFill>
                  <a:schemeClr val="tx1">
                    <a:lumMod val="75000"/>
                    <a:lumOff val="25000"/>
                  </a:schemeClr>
                </a:solidFill>
                <a:latin typeface="Helvetica Inserat LT Std" panose="020b0806030702050204" pitchFamily="34" charset="0"/>
              </a:endParaRPr>
            </a:p>
          </p:txBody>
        </p:sp>
        <p:sp>
          <p:nvSpPr>
            <p:cNvPr id="9" name="TextBox 8"/>
            <p:cNvSpPr txBox="1"/>
            <p:nvPr/>
          </p:nvSpPr>
          <p:spPr>
            <a:xfrm>
              <a:off x="1742562" y="3699878"/>
              <a:ext cx="2657989" cy="253916"/>
            </a:xfrm>
            <a:prstGeom prst="rect">
              <a:avLst/>
            </a:prstGeom>
            <a:noFill/>
            <a:ln>
              <a:noFill/>
            </a:ln>
          </p:spPr>
          <p:txBody>
            <a:bodyPr wrap="square" lIns="68580" tIns="34290" rIns="68580" bIns="34290" rtlCol="0">
              <a:spAutoFit/>
            </a:bodyPr>
            <a:lstStyle/>
            <a:p>
              <a:r>
                <a:rPr lang="en-US" altLang="zh-CN" sz="1200">
                  <a:solidFill>
                    <a:schemeClr val="tx1">
                      <a:lumMod val="75000"/>
                      <a:lumOff val="25000"/>
                    </a:schemeClr>
                  </a:solidFill>
                  <a:latin typeface="Helvetica Inserat LT Std" panose="020b0806030702050204" pitchFamily="34" charset="0"/>
                </a:rPr>
                <a:t>Aug         Sep         Oct         Nov</a:t>
              </a:r>
              <a:endParaRPr lang="zh-CN" altLang="en-US" sz="1200">
                <a:solidFill>
                  <a:schemeClr val="tx1">
                    <a:lumMod val="75000"/>
                    <a:lumOff val="25000"/>
                  </a:schemeClr>
                </a:solidFill>
                <a:latin typeface="Helvetica Inserat LT Std" panose="020b0806030702050204" pitchFamily="34" charset="0"/>
              </a:endParaRPr>
            </a:p>
          </p:txBody>
        </p:sp>
        <p:sp>
          <p:nvSpPr>
            <p:cNvPr id="10" name="Arc 1"/>
            <p:cNvSpPr/>
            <p:nvPr/>
          </p:nvSpPr>
          <p:spPr>
            <a:xfrm>
              <a:off x="3284698" y="1772973"/>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1" name="TextBox 10"/>
            <p:cNvSpPr txBox="1"/>
            <p:nvPr/>
          </p:nvSpPr>
          <p:spPr>
            <a:xfrm>
              <a:off x="1726198" y="2818223"/>
              <a:ext cx="2360788" cy="253916"/>
            </a:xfrm>
            <a:prstGeom prst="rect">
              <a:avLst/>
            </a:prstGeom>
            <a:noFill/>
            <a:ln>
              <a:noFill/>
            </a:ln>
          </p:spPr>
          <p:txBody>
            <a:bodyPr wrap="square" lIns="68580" tIns="34290" rIns="68580" bIns="34290" rtlCol="0">
              <a:spAutoFit/>
            </a:bodyPr>
            <a:lstStyle/>
            <a:p>
              <a:r>
                <a:rPr lang="en-US" altLang="zh-CN" sz="1200">
                  <a:solidFill>
                    <a:schemeClr val="tx1">
                      <a:lumMod val="75000"/>
                      <a:lumOff val="25000"/>
                    </a:schemeClr>
                  </a:solidFill>
                  <a:latin typeface="Helvetica Inserat LT Std" panose="020b0806030702050204" pitchFamily="34" charset="0"/>
                </a:rPr>
                <a:t>May        Jun          Jul</a:t>
              </a:r>
              <a:endParaRPr lang="zh-CN" altLang="en-US" sz="1200">
                <a:solidFill>
                  <a:schemeClr val="tx1">
                    <a:lumMod val="75000"/>
                    <a:lumOff val="25000"/>
                  </a:schemeClr>
                </a:solidFill>
                <a:latin typeface="Helvetica Inserat LT Std" panose="020b0806030702050204" pitchFamily="34" charset="0"/>
              </a:endParaRPr>
            </a:p>
          </p:txBody>
        </p:sp>
        <p:sp>
          <p:nvSpPr>
            <p:cNvPr id="12" name="Arc 69"/>
            <p:cNvSpPr/>
            <p:nvPr/>
          </p:nvSpPr>
          <p:spPr>
            <a:xfrm flipH="1">
              <a:off x="992497" y="2643421"/>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3" name="Oval 14"/>
            <p:cNvSpPr/>
            <p:nvPr/>
          </p:nvSpPr>
          <p:spPr>
            <a:xfrm>
              <a:off x="1029311" y="1645921"/>
              <a:ext cx="239447" cy="239447"/>
            </a:xfrm>
            <a:prstGeom prst="ellipse">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a:solidFill>
                    <a:schemeClr val="bg1"/>
                  </a:solidFill>
                </a:rPr>
                <a:t>1</a:t>
              </a:r>
              <a:endParaRPr lang="zh-CN" altLang="en-US" sz="1200" b="1">
                <a:solidFill>
                  <a:schemeClr val="bg1"/>
                </a:solidFill>
              </a:endParaRPr>
            </a:p>
          </p:txBody>
        </p:sp>
        <p:sp>
          <p:nvSpPr>
            <p:cNvPr id="14" name="Oval 88"/>
            <p:cNvSpPr/>
            <p:nvPr/>
          </p:nvSpPr>
          <p:spPr>
            <a:xfrm>
              <a:off x="3492652" y="2525233"/>
              <a:ext cx="239447" cy="239447"/>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a:solidFill>
                    <a:schemeClr val="bg1"/>
                  </a:solidFill>
                </a:rPr>
                <a:t>2</a:t>
              </a:r>
              <a:endParaRPr lang="zh-CN" altLang="en-US" sz="1200" b="1">
                <a:solidFill>
                  <a:schemeClr val="bg1"/>
                </a:solidFill>
              </a:endParaRPr>
            </a:p>
          </p:txBody>
        </p:sp>
        <p:sp>
          <p:nvSpPr>
            <p:cNvPr id="15" name="Oval 89"/>
            <p:cNvSpPr/>
            <p:nvPr/>
          </p:nvSpPr>
          <p:spPr>
            <a:xfrm>
              <a:off x="1370949" y="3387552"/>
              <a:ext cx="239447" cy="239447"/>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a:solidFill>
                    <a:schemeClr val="bg1"/>
                  </a:solidFill>
                </a:rPr>
                <a:t>3</a:t>
              </a:r>
              <a:endParaRPr lang="zh-CN" altLang="en-US" sz="1200" b="1">
                <a:solidFill>
                  <a:schemeClr val="bg1"/>
                </a:solidFill>
              </a:endParaRPr>
            </a:p>
          </p:txBody>
        </p:sp>
        <p:sp>
          <p:nvSpPr>
            <p:cNvPr id="16" name="Oval 42"/>
            <p:cNvSpPr>
              <a:spLocks noChangeArrowheads="1"/>
            </p:cNvSpPr>
            <p:nvPr/>
          </p:nvSpPr>
          <p:spPr bwMode="auto">
            <a:xfrm>
              <a:off x="205013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7" name="Oval 42"/>
            <p:cNvSpPr>
              <a:spLocks noChangeArrowheads="1"/>
            </p:cNvSpPr>
            <p:nvPr/>
          </p:nvSpPr>
          <p:spPr bwMode="auto">
            <a:xfrm>
              <a:off x="269405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8" name="Oval 42"/>
            <p:cNvSpPr>
              <a:spLocks noChangeArrowheads="1"/>
            </p:cNvSpPr>
            <p:nvPr/>
          </p:nvSpPr>
          <p:spPr bwMode="auto">
            <a:xfrm>
              <a:off x="3340069"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9" name="Oval 42"/>
            <p:cNvSpPr>
              <a:spLocks noChangeArrowheads="1"/>
            </p:cNvSpPr>
            <p:nvPr/>
          </p:nvSpPr>
          <p:spPr bwMode="auto">
            <a:xfrm>
              <a:off x="186502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0" name="Oval 42"/>
            <p:cNvSpPr>
              <a:spLocks noChangeArrowheads="1"/>
            </p:cNvSpPr>
            <p:nvPr/>
          </p:nvSpPr>
          <p:spPr bwMode="auto">
            <a:xfrm>
              <a:off x="251050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1" name="Oval 42"/>
            <p:cNvSpPr>
              <a:spLocks noChangeArrowheads="1"/>
            </p:cNvSpPr>
            <p:nvPr/>
          </p:nvSpPr>
          <p:spPr bwMode="auto">
            <a:xfrm>
              <a:off x="3166156" y="25756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2" name="Oval 42"/>
            <p:cNvSpPr>
              <a:spLocks noChangeArrowheads="1"/>
            </p:cNvSpPr>
            <p:nvPr/>
          </p:nvSpPr>
          <p:spPr bwMode="auto">
            <a:xfrm>
              <a:off x="1865029" y="3445280"/>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3" name="Oval 42"/>
            <p:cNvSpPr>
              <a:spLocks noChangeArrowheads="1"/>
            </p:cNvSpPr>
            <p:nvPr/>
          </p:nvSpPr>
          <p:spPr bwMode="auto">
            <a:xfrm>
              <a:off x="2510509" y="3453148"/>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4" name="Oval 42"/>
            <p:cNvSpPr>
              <a:spLocks noChangeArrowheads="1"/>
            </p:cNvSpPr>
            <p:nvPr/>
          </p:nvSpPr>
          <p:spPr bwMode="auto">
            <a:xfrm>
              <a:off x="3166156"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5" name="Oval 42"/>
            <p:cNvSpPr>
              <a:spLocks noChangeArrowheads="1"/>
            </p:cNvSpPr>
            <p:nvPr/>
          </p:nvSpPr>
          <p:spPr bwMode="auto">
            <a:xfrm>
              <a:off x="3821804"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grpSp>
      <p:sp>
        <p:nvSpPr>
          <p:cNvPr id="29" name="文本框 8"/>
          <p:cNvSpPr txBox="1"/>
          <p:nvPr/>
        </p:nvSpPr>
        <p:spPr>
          <a:xfrm>
            <a:off x="4716017" y="1500926"/>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4716017" y="2368873"/>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716017" y="3170054"/>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1"/>
          <p:cNvGrpSpPr/>
          <p:nvPr/>
        </p:nvGrpSpPr>
        <p:grpSpPr>
          <a:xfrm>
            <a:off x="3119513" y="1435681"/>
            <a:ext cx="3135342" cy="2838002"/>
            <a:chOff x="2933988" y="1509740"/>
            <a:chExt cx="3135342" cy="2837126"/>
          </a:xfrm>
        </p:grpSpPr>
        <p:sp>
          <p:nvSpPr>
            <p:cNvPr id="63" name="等腰三角形 62"/>
            <p:cNvSpPr/>
            <p:nvPr/>
          </p:nvSpPr>
          <p:spPr>
            <a:xfrm rot="10800000">
              <a:off x="2996500" y="1712528"/>
              <a:ext cx="2948688" cy="2541972"/>
            </a:xfrm>
            <a:prstGeom prst="triangle">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3"/>
            <p:cNvSpPr>
              <a:spLocks noEditPoints="1"/>
            </p:cNvSpPr>
            <p:nvPr/>
          </p:nvSpPr>
          <p:spPr bwMode="auto">
            <a:xfrm>
              <a:off x="5795010" y="1509740"/>
              <a:ext cx="274320" cy="448256"/>
            </a:xfrm>
            <a:custGeom>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5" name="Freeform 34"/>
            <p:cNvSpPr>
              <a:spLocks noEditPoints="1"/>
            </p:cNvSpPr>
            <p:nvPr/>
          </p:nvSpPr>
          <p:spPr bwMode="auto">
            <a:xfrm>
              <a:off x="2933988" y="1532566"/>
              <a:ext cx="243552" cy="399104"/>
            </a:xfrm>
            <a:custGeom>
              <a:gdLst>
                <a:gd name="T0" fmla="*/ 58 w 116"/>
                <a:gd name="T1" fmla="*/ 0 h 190"/>
                <a:gd name="T2" fmla="*/ 77 w 116"/>
                <a:gd name="T3" fmla="*/ 19 h 190"/>
                <a:gd name="T4" fmla="*/ 58 w 116"/>
                <a:gd name="T5" fmla="*/ 38 h 190"/>
                <a:gd name="T6" fmla="*/ 39 w 116"/>
                <a:gd name="T7" fmla="*/ 19 h 190"/>
                <a:gd name="T8" fmla="*/ 58 w 116"/>
                <a:gd name="T9" fmla="*/ 0 h 190"/>
                <a:gd name="T10" fmla="*/ 80 w 116"/>
                <a:gd name="T11" fmla="*/ 89 h 190"/>
                <a:gd name="T12" fmla="*/ 96 w 116"/>
                <a:gd name="T13" fmla="*/ 133 h 190"/>
                <a:gd name="T14" fmla="*/ 80 w 116"/>
                <a:gd name="T15" fmla="*/ 133 h 190"/>
                <a:gd name="T16" fmla="*/ 80 w 116"/>
                <a:gd name="T17" fmla="*/ 181 h 190"/>
                <a:gd name="T18" fmla="*/ 71 w 116"/>
                <a:gd name="T19" fmla="*/ 190 h 190"/>
                <a:gd name="T20" fmla="*/ 71 w 116"/>
                <a:gd name="T21" fmla="*/ 190 h 190"/>
                <a:gd name="T22" fmla="*/ 61 w 116"/>
                <a:gd name="T23" fmla="*/ 181 h 190"/>
                <a:gd name="T24" fmla="*/ 61 w 116"/>
                <a:gd name="T25" fmla="*/ 133 h 190"/>
                <a:gd name="T26" fmla="*/ 58 w 116"/>
                <a:gd name="T27" fmla="*/ 133 h 190"/>
                <a:gd name="T28" fmla="*/ 55 w 116"/>
                <a:gd name="T29" fmla="*/ 133 h 190"/>
                <a:gd name="T30" fmla="*/ 55 w 116"/>
                <a:gd name="T31" fmla="*/ 181 h 190"/>
                <a:gd name="T32" fmla="*/ 45 w 116"/>
                <a:gd name="T33" fmla="*/ 190 h 190"/>
                <a:gd name="T34" fmla="*/ 45 w 116"/>
                <a:gd name="T35" fmla="*/ 190 h 190"/>
                <a:gd name="T36" fmla="*/ 36 w 116"/>
                <a:gd name="T37" fmla="*/ 181 h 190"/>
                <a:gd name="T38" fmla="*/ 36 w 116"/>
                <a:gd name="T39" fmla="*/ 133 h 190"/>
                <a:gd name="T40" fmla="*/ 20 w 116"/>
                <a:gd name="T41" fmla="*/ 133 h 190"/>
                <a:gd name="T42" fmla="*/ 36 w 116"/>
                <a:gd name="T43" fmla="*/ 89 h 190"/>
                <a:gd name="T44" fmla="*/ 35 w 116"/>
                <a:gd name="T45" fmla="*/ 71 h 190"/>
                <a:gd name="T46" fmla="*/ 17 w 116"/>
                <a:gd name="T47" fmla="*/ 100 h 190"/>
                <a:gd name="T48" fmla="*/ 5 w 116"/>
                <a:gd name="T49" fmla="*/ 104 h 190"/>
                <a:gd name="T50" fmla="*/ 5 w 116"/>
                <a:gd name="T51" fmla="*/ 104 h 190"/>
                <a:gd name="T52" fmla="*/ 2 w 116"/>
                <a:gd name="T53" fmla="*/ 92 h 190"/>
                <a:gd name="T54" fmla="*/ 27 w 116"/>
                <a:gd name="T55" fmla="*/ 48 h 190"/>
                <a:gd name="T56" fmla="*/ 41 w 116"/>
                <a:gd name="T57" fmla="*/ 42 h 190"/>
                <a:gd name="T58" fmla="*/ 46 w 116"/>
                <a:gd name="T59" fmla="*/ 42 h 190"/>
                <a:gd name="T60" fmla="*/ 50 w 116"/>
                <a:gd name="T61" fmla="*/ 49 h 190"/>
                <a:gd name="T62" fmla="*/ 54 w 116"/>
                <a:gd name="T63" fmla="*/ 55 h 190"/>
                <a:gd name="T64" fmla="*/ 58 w 116"/>
                <a:gd name="T65" fmla="*/ 58 h 190"/>
                <a:gd name="T66" fmla="*/ 62 w 116"/>
                <a:gd name="T67" fmla="*/ 55 h 190"/>
                <a:gd name="T68" fmla="*/ 66 w 116"/>
                <a:gd name="T69" fmla="*/ 49 h 190"/>
                <a:gd name="T70" fmla="*/ 70 w 116"/>
                <a:gd name="T71" fmla="*/ 42 h 190"/>
                <a:gd name="T72" fmla="*/ 75 w 116"/>
                <a:gd name="T73" fmla="*/ 42 h 190"/>
                <a:gd name="T74" fmla="*/ 89 w 116"/>
                <a:gd name="T75" fmla="*/ 48 h 190"/>
                <a:gd name="T76" fmla="*/ 114 w 116"/>
                <a:gd name="T77" fmla="*/ 92 h 190"/>
                <a:gd name="T78" fmla="*/ 111 w 116"/>
                <a:gd name="T79" fmla="*/ 104 h 190"/>
                <a:gd name="T80" fmla="*/ 111 w 116"/>
                <a:gd name="T81" fmla="*/ 104 h 190"/>
                <a:gd name="T82" fmla="*/ 99 w 116"/>
                <a:gd name="T83" fmla="*/ 100 h 190"/>
                <a:gd name="T84" fmla="*/ 81 w 116"/>
                <a:gd name="T85" fmla="*/ 71 h 190"/>
                <a:gd name="T86" fmla="*/ 80 w 116"/>
                <a:gd name="T87" fmla="*/ 89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90">
                  <a:moveTo>
                    <a:pt x="58" y="0"/>
                  </a:moveTo>
                  <a:cubicBezTo>
                    <a:pt x="68" y="0"/>
                    <a:pt x="77" y="8"/>
                    <a:pt x="77" y="19"/>
                  </a:cubicBezTo>
                  <a:cubicBezTo>
                    <a:pt x="77" y="29"/>
                    <a:pt x="68" y="38"/>
                    <a:pt x="58" y="38"/>
                  </a:cubicBezTo>
                  <a:cubicBezTo>
                    <a:pt x="48" y="38"/>
                    <a:pt x="39" y="29"/>
                    <a:pt x="39" y="19"/>
                  </a:cubicBezTo>
                  <a:cubicBezTo>
                    <a:pt x="39" y="8"/>
                    <a:pt x="48" y="0"/>
                    <a:pt x="58" y="0"/>
                  </a:cubicBezTo>
                  <a:close/>
                  <a:moveTo>
                    <a:pt x="80" y="89"/>
                  </a:moveTo>
                  <a:cubicBezTo>
                    <a:pt x="96" y="133"/>
                    <a:pt x="96" y="133"/>
                    <a:pt x="96" y="133"/>
                  </a:cubicBezTo>
                  <a:cubicBezTo>
                    <a:pt x="80" y="133"/>
                    <a:pt x="80" y="133"/>
                    <a:pt x="80" y="133"/>
                  </a:cubicBezTo>
                  <a:cubicBezTo>
                    <a:pt x="80" y="181"/>
                    <a:pt x="80" y="181"/>
                    <a:pt x="80" y="181"/>
                  </a:cubicBezTo>
                  <a:cubicBezTo>
                    <a:pt x="80" y="186"/>
                    <a:pt x="76" y="190"/>
                    <a:pt x="71" y="190"/>
                  </a:cubicBezTo>
                  <a:cubicBezTo>
                    <a:pt x="71" y="190"/>
                    <a:pt x="71" y="190"/>
                    <a:pt x="71" y="190"/>
                  </a:cubicBezTo>
                  <a:cubicBezTo>
                    <a:pt x="65" y="190"/>
                    <a:pt x="61" y="186"/>
                    <a:pt x="61" y="181"/>
                  </a:cubicBezTo>
                  <a:cubicBezTo>
                    <a:pt x="61" y="133"/>
                    <a:pt x="61" y="133"/>
                    <a:pt x="61" y="133"/>
                  </a:cubicBezTo>
                  <a:cubicBezTo>
                    <a:pt x="58" y="133"/>
                    <a:pt x="58" y="133"/>
                    <a:pt x="58" y="133"/>
                  </a:cubicBezTo>
                  <a:cubicBezTo>
                    <a:pt x="55" y="133"/>
                    <a:pt x="55" y="133"/>
                    <a:pt x="55" y="133"/>
                  </a:cubicBezTo>
                  <a:cubicBezTo>
                    <a:pt x="55" y="181"/>
                    <a:pt x="55" y="181"/>
                    <a:pt x="55" y="181"/>
                  </a:cubicBezTo>
                  <a:cubicBezTo>
                    <a:pt x="55" y="186"/>
                    <a:pt x="51" y="190"/>
                    <a:pt x="45" y="190"/>
                  </a:cubicBezTo>
                  <a:cubicBezTo>
                    <a:pt x="45" y="190"/>
                    <a:pt x="45" y="190"/>
                    <a:pt x="45" y="190"/>
                  </a:cubicBezTo>
                  <a:cubicBezTo>
                    <a:pt x="40" y="190"/>
                    <a:pt x="36" y="186"/>
                    <a:pt x="36" y="181"/>
                  </a:cubicBezTo>
                  <a:cubicBezTo>
                    <a:pt x="36" y="133"/>
                    <a:pt x="36" y="133"/>
                    <a:pt x="36" y="133"/>
                  </a:cubicBezTo>
                  <a:cubicBezTo>
                    <a:pt x="20" y="133"/>
                    <a:pt x="20" y="133"/>
                    <a:pt x="20" y="133"/>
                  </a:cubicBezTo>
                  <a:cubicBezTo>
                    <a:pt x="36" y="89"/>
                    <a:pt x="36" y="89"/>
                    <a:pt x="36" y="89"/>
                  </a:cubicBezTo>
                  <a:cubicBezTo>
                    <a:pt x="35" y="71"/>
                    <a:pt x="35" y="71"/>
                    <a:pt x="35" y="71"/>
                  </a:cubicBezTo>
                  <a:cubicBezTo>
                    <a:pt x="17" y="100"/>
                    <a:pt x="17" y="100"/>
                    <a:pt x="17" y="100"/>
                  </a:cubicBezTo>
                  <a:cubicBezTo>
                    <a:pt x="15" y="105"/>
                    <a:pt x="9" y="106"/>
                    <a:pt x="5" y="104"/>
                  </a:cubicBezTo>
                  <a:cubicBezTo>
                    <a:pt x="5" y="104"/>
                    <a:pt x="5" y="104"/>
                    <a:pt x="5" y="104"/>
                  </a:cubicBezTo>
                  <a:cubicBezTo>
                    <a:pt x="1" y="101"/>
                    <a:pt x="0" y="96"/>
                    <a:pt x="2" y="92"/>
                  </a:cubicBezTo>
                  <a:cubicBezTo>
                    <a:pt x="27" y="48"/>
                    <a:pt x="27" y="48"/>
                    <a:pt x="27" y="48"/>
                  </a:cubicBezTo>
                  <a:cubicBezTo>
                    <a:pt x="31" y="42"/>
                    <a:pt x="34" y="42"/>
                    <a:pt x="41" y="42"/>
                  </a:cubicBezTo>
                  <a:cubicBezTo>
                    <a:pt x="46" y="42"/>
                    <a:pt x="46" y="42"/>
                    <a:pt x="46" y="42"/>
                  </a:cubicBezTo>
                  <a:cubicBezTo>
                    <a:pt x="50" y="49"/>
                    <a:pt x="50" y="49"/>
                    <a:pt x="50" y="49"/>
                  </a:cubicBezTo>
                  <a:cubicBezTo>
                    <a:pt x="54" y="55"/>
                    <a:pt x="54" y="55"/>
                    <a:pt x="54" y="55"/>
                  </a:cubicBezTo>
                  <a:cubicBezTo>
                    <a:pt x="55" y="57"/>
                    <a:pt x="56" y="58"/>
                    <a:pt x="58" y="58"/>
                  </a:cubicBezTo>
                  <a:cubicBezTo>
                    <a:pt x="60" y="58"/>
                    <a:pt x="61" y="57"/>
                    <a:pt x="62" y="55"/>
                  </a:cubicBezTo>
                  <a:cubicBezTo>
                    <a:pt x="66" y="49"/>
                    <a:pt x="66" y="49"/>
                    <a:pt x="66" y="49"/>
                  </a:cubicBezTo>
                  <a:cubicBezTo>
                    <a:pt x="70" y="42"/>
                    <a:pt x="70" y="42"/>
                    <a:pt x="70" y="42"/>
                  </a:cubicBezTo>
                  <a:cubicBezTo>
                    <a:pt x="75" y="42"/>
                    <a:pt x="75" y="42"/>
                    <a:pt x="75" y="42"/>
                  </a:cubicBezTo>
                  <a:cubicBezTo>
                    <a:pt x="82" y="42"/>
                    <a:pt x="85" y="42"/>
                    <a:pt x="89" y="48"/>
                  </a:cubicBezTo>
                  <a:cubicBezTo>
                    <a:pt x="114" y="92"/>
                    <a:pt x="114" y="92"/>
                    <a:pt x="114" y="92"/>
                  </a:cubicBezTo>
                  <a:cubicBezTo>
                    <a:pt x="116" y="96"/>
                    <a:pt x="115" y="101"/>
                    <a:pt x="111" y="104"/>
                  </a:cubicBezTo>
                  <a:cubicBezTo>
                    <a:pt x="111" y="104"/>
                    <a:pt x="111" y="104"/>
                    <a:pt x="111" y="104"/>
                  </a:cubicBezTo>
                  <a:cubicBezTo>
                    <a:pt x="107" y="106"/>
                    <a:pt x="101" y="105"/>
                    <a:pt x="99" y="100"/>
                  </a:cubicBezTo>
                  <a:cubicBezTo>
                    <a:pt x="81" y="71"/>
                    <a:pt x="81" y="71"/>
                    <a:pt x="81" y="71"/>
                  </a:cubicBezTo>
                  <a:cubicBezTo>
                    <a:pt x="80" y="89"/>
                    <a:pt x="80" y="89"/>
                    <a:pt x="80" y="89"/>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4331970" y="3898610"/>
              <a:ext cx="274320" cy="448256"/>
            </a:xfrm>
            <a:custGeom>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3" name="组合 66"/>
          <p:cNvGrpSpPr/>
          <p:nvPr/>
        </p:nvGrpSpPr>
        <p:grpSpPr>
          <a:xfrm>
            <a:off x="3481176" y="1615097"/>
            <a:ext cx="2309813" cy="1977047"/>
            <a:chOff x="3409950" y="1700530"/>
            <a:chExt cx="2309813" cy="1976437"/>
          </a:xfrm>
        </p:grpSpPr>
        <p:sp>
          <p:nvSpPr>
            <p:cNvPr id="68" name="Freeform 8"/>
            <p:cNvSpPr/>
            <p:nvPr/>
          </p:nvSpPr>
          <p:spPr bwMode="auto">
            <a:xfrm>
              <a:off x="4546600" y="1700530"/>
              <a:ext cx="33338" cy="704850"/>
            </a:xfrm>
            <a:custGeom>
              <a:gdLst>
                <a:gd name="T0" fmla="*/ 0 w 21"/>
                <a:gd name="T1" fmla="*/ 444 h 444"/>
                <a:gd name="T2" fmla="*/ 0 w 21"/>
                <a:gd name="T3" fmla="*/ 0 h 444"/>
                <a:gd name="T4" fmla="*/ 21 w 21"/>
                <a:gd name="T5" fmla="*/ 0 h 444"/>
                <a:gd name="T6" fmla="*/ 21 w 21"/>
                <a:gd name="T7" fmla="*/ 444 h 444"/>
                <a:gd name="T8" fmla="*/ 0 w 21"/>
                <a:gd name="T9" fmla="*/ 444 h 444"/>
                <a:gd name="T10" fmla="*/ 0 w 21"/>
                <a:gd name="T11" fmla="*/ 444 h 444"/>
              </a:gdLst>
              <a:cxnLst>
                <a:cxn ang="0">
                  <a:pos x="T0" y="T1"/>
                </a:cxn>
                <a:cxn ang="0">
                  <a:pos x="T2" y="T3"/>
                </a:cxn>
                <a:cxn ang="0">
                  <a:pos x="T4" y="T5"/>
                </a:cxn>
                <a:cxn ang="0">
                  <a:pos x="T6" y="T7"/>
                </a:cxn>
                <a:cxn ang="0">
                  <a:pos x="T8" y="T9"/>
                </a:cxn>
                <a:cxn ang="0">
                  <a:pos x="T10" y="T11"/>
                </a:cxn>
              </a:cxnLst>
              <a:rect l="0" t="0" r="r" b="b"/>
              <a:pathLst>
                <a:path w="21" h="443">
                  <a:moveTo>
                    <a:pt x="0" y="444"/>
                  </a:moveTo>
                  <a:lnTo>
                    <a:pt x="0" y="0"/>
                  </a:lnTo>
                  <a:lnTo>
                    <a:pt x="21" y="0"/>
                  </a:lnTo>
                  <a:lnTo>
                    <a:pt x="21" y="444"/>
                  </a:lnTo>
                  <a:lnTo>
                    <a:pt x="0" y="444"/>
                  </a:lnTo>
                  <a:lnTo>
                    <a:pt x="0" y="44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
            <p:cNvSpPr/>
            <p:nvPr/>
          </p:nvSpPr>
          <p:spPr bwMode="auto">
            <a:xfrm>
              <a:off x="3409950" y="3289618"/>
              <a:ext cx="625475" cy="382587"/>
            </a:xfrm>
            <a:custGeom>
              <a:gdLst>
                <a:gd name="T0" fmla="*/ 0 w 394"/>
                <a:gd name="T1" fmla="*/ 222 h 241"/>
                <a:gd name="T2" fmla="*/ 382 w 394"/>
                <a:gd name="T3" fmla="*/ 0 h 241"/>
                <a:gd name="T4" fmla="*/ 394 w 394"/>
                <a:gd name="T5" fmla="*/ 22 h 241"/>
                <a:gd name="T6" fmla="*/ 9 w 394"/>
                <a:gd name="T7" fmla="*/ 241 h 241"/>
                <a:gd name="T8" fmla="*/ 0 w 394"/>
                <a:gd name="T9" fmla="*/ 222 h 241"/>
                <a:gd name="T10" fmla="*/ 0 w 394"/>
                <a:gd name="T11" fmla="*/ 222 h 241"/>
              </a:gdLst>
              <a:cxnLst>
                <a:cxn ang="0">
                  <a:pos x="T0" y="T1"/>
                </a:cxn>
                <a:cxn ang="0">
                  <a:pos x="T2" y="T3"/>
                </a:cxn>
                <a:cxn ang="0">
                  <a:pos x="T4" y="T5"/>
                </a:cxn>
                <a:cxn ang="0">
                  <a:pos x="T6" y="T7"/>
                </a:cxn>
                <a:cxn ang="0">
                  <a:pos x="T8" y="T9"/>
                </a:cxn>
                <a:cxn ang="0">
                  <a:pos x="T10" y="T11"/>
                </a:cxn>
              </a:cxnLst>
              <a:rect l="0" t="0" r="r" b="b"/>
              <a:pathLst>
                <a:path w="394" h="241">
                  <a:moveTo>
                    <a:pt x="0" y="222"/>
                  </a:moveTo>
                  <a:lnTo>
                    <a:pt x="382" y="0"/>
                  </a:lnTo>
                  <a:lnTo>
                    <a:pt x="394" y="22"/>
                  </a:lnTo>
                  <a:lnTo>
                    <a:pt x="9" y="241"/>
                  </a:lnTo>
                  <a:lnTo>
                    <a:pt x="0" y="222"/>
                  </a:lnTo>
                  <a:lnTo>
                    <a:pt x="0"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
            <p:cNvSpPr/>
            <p:nvPr/>
          </p:nvSpPr>
          <p:spPr bwMode="auto">
            <a:xfrm>
              <a:off x="5089525" y="3294380"/>
              <a:ext cx="630238" cy="382587"/>
            </a:xfrm>
            <a:custGeom>
              <a:gdLst>
                <a:gd name="T0" fmla="*/ 397 w 397"/>
                <a:gd name="T1" fmla="*/ 222 h 241"/>
                <a:gd name="T2" fmla="*/ 12 w 397"/>
                <a:gd name="T3" fmla="*/ 0 h 241"/>
                <a:gd name="T4" fmla="*/ 0 w 397"/>
                <a:gd name="T5" fmla="*/ 19 h 241"/>
                <a:gd name="T6" fmla="*/ 385 w 397"/>
                <a:gd name="T7" fmla="*/ 241 h 241"/>
                <a:gd name="T8" fmla="*/ 397 w 397"/>
                <a:gd name="T9" fmla="*/ 222 h 241"/>
                <a:gd name="T10" fmla="*/ 397 w 397"/>
                <a:gd name="T11" fmla="*/ 222 h 241"/>
              </a:gdLst>
              <a:cxnLst>
                <a:cxn ang="0">
                  <a:pos x="T0" y="T1"/>
                </a:cxn>
                <a:cxn ang="0">
                  <a:pos x="T2" y="T3"/>
                </a:cxn>
                <a:cxn ang="0">
                  <a:pos x="T4" y="T5"/>
                </a:cxn>
                <a:cxn ang="0">
                  <a:pos x="T6" y="T7"/>
                </a:cxn>
                <a:cxn ang="0">
                  <a:pos x="T8" y="T9"/>
                </a:cxn>
                <a:cxn ang="0">
                  <a:pos x="T10" y="T11"/>
                </a:cxn>
              </a:cxnLst>
              <a:rect l="0" t="0" r="r" b="b"/>
              <a:pathLst>
                <a:path w="397" h="241">
                  <a:moveTo>
                    <a:pt x="397" y="222"/>
                  </a:moveTo>
                  <a:lnTo>
                    <a:pt x="12" y="0"/>
                  </a:lnTo>
                  <a:lnTo>
                    <a:pt x="0" y="19"/>
                  </a:lnTo>
                  <a:lnTo>
                    <a:pt x="385" y="241"/>
                  </a:lnTo>
                  <a:lnTo>
                    <a:pt x="397" y="222"/>
                  </a:lnTo>
                  <a:lnTo>
                    <a:pt x="397"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70"/>
            <p:cNvGrpSpPr/>
            <p:nvPr/>
          </p:nvGrpSpPr>
          <p:grpSpPr>
            <a:xfrm>
              <a:off x="3814763" y="2165668"/>
              <a:ext cx="1500187" cy="1352550"/>
              <a:chOff x="3814763" y="2165668"/>
              <a:chExt cx="1500187" cy="1352550"/>
            </a:xfrm>
          </p:grpSpPr>
          <p:sp>
            <p:nvSpPr>
              <p:cNvPr id="72" name="Freeform 7"/>
              <p:cNvSpPr>
                <a:spLocks noEditPoints="1"/>
              </p:cNvSpPr>
              <p:nvPr/>
            </p:nvSpPr>
            <p:spPr bwMode="auto">
              <a:xfrm>
                <a:off x="4005263" y="2364105"/>
                <a:ext cx="1114425" cy="963612"/>
              </a:xfrm>
              <a:custGeom>
                <a:gdLst>
                  <a:gd name="T0" fmla="*/ 693 w 702"/>
                  <a:gd name="T1" fmla="*/ 607 h 607"/>
                  <a:gd name="T2" fmla="*/ 10 w 702"/>
                  <a:gd name="T3" fmla="*/ 607 h 607"/>
                  <a:gd name="T4" fmla="*/ 10 w 702"/>
                  <a:gd name="T5" fmla="*/ 598 h 607"/>
                  <a:gd name="T6" fmla="*/ 0 w 702"/>
                  <a:gd name="T7" fmla="*/ 591 h 607"/>
                  <a:gd name="T8" fmla="*/ 343 w 702"/>
                  <a:gd name="T9" fmla="*/ 0 h 607"/>
                  <a:gd name="T10" fmla="*/ 352 w 702"/>
                  <a:gd name="T11" fmla="*/ 5 h 607"/>
                  <a:gd name="T12" fmla="*/ 362 w 702"/>
                  <a:gd name="T13" fmla="*/ 0 h 607"/>
                  <a:gd name="T14" fmla="*/ 702 w 702"/>
                  <a:gd name="T15" fmla="*/ 591 h 607"/>
                  <a:gd name="T16" fmla="*/ 693 w 702"/>
                  <a:gd name="T17" fmla="*/ 598 h 607"/>
                  <a:gd name="T18" fmla="*/ 693 w 702"/>
                  <a:gd name="T19" fmla="*/ 607 h 607"/>
                  <a:gd name="T20" fmla="*/ 693 w 702"/>
                  <a:gd name="T21" fmla="*/ 607 h 607"/>
                  <a:gd name="T22" fmla="*/ 29 w 702"/>
                  <a:gd name="T23" fmla="*/ 586 h 607"/>
                  <a:gd name="T24" fmla="*/ 674 w 702"/>
                  <a:gd name="T25" fmla="*/ 586 h 607"/>
                  <a:gd name="T26" fmla="*/ 352 w 702"/>
                  <a:gd name="T27" fmla="*/ 26 h 607"/>
                  <a:gd name="T28" fmla="*/ 29 w 702"/>
                  <a:gd name="T29" fmla="*/ 586 h 607"/>
                  <a:gd name="T30" fmla="*/ 29 w 702"/>
                  <a:gd name="T31" fmla="*/ 586 h 6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607">
                    <a:moveTo>
                      <a:pt x="693" y="607"/>
                    </a:moveTo>
                    <a:lnTo>
                      <a:pt x="10" y="607"/>
                    </a:lnTo>
                    <a:lnTo>
                      <a:pt x="10" y="598"/>
                    </a:lnTo>
                    <a:lnTo>
                      <a:pt x="0" y="591"/>
                    </a:lnTo>
                    <a:lnTo>
                      <a:pt x="343" y="0"/>
                    </a:lnTo>
                    <a:lnTo>
                      <a:pt x="352" y="5"/>
                    </a:lnTo>
                    <a:lnTo>
                      <a:pt x="362" y="0"/>
                    </a:lnTo>
                    <a:lnTo>
                      <a:pt x="702" y="591"/>
                    </a:lnTo>
                    <a:lnTo>
                      <a:pt x="693" y="598"/>
                    </a:lnTo>
                    <a:lnTo>
                      <a:pt x="693" y="607"/>
                    </a:lnTo>
                    <a:lnTo>
                      <a:pt x="693" y="607"/>
                    </a:lnTo>
                    <a:close/>
                    <a:moveTo>
                      <a:pt x="29" y="586"/>
                    </a:moveTo>
                    <a:lnTo>
                      <a:pt x="674" y="586"/>
                    </a:lnTo>
                    <a:lnTo>
                      <a:pt x="352" y="26"/>
                    </a:lnTo>
                    <a:lnTo>
                      <a:pt x="29" y="586"/>
                    </a:lnTo>
                    <a:lnTo>
                      <a:pt x="29" y="586"/>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72"/>
              <p:cNvGrpSpPr/>
              <p:nvPr/>
            </p:nvGrpSpPr>
            <p:grpSpPr>
              <a:xfrm>
                <a:off x="4359275" y="2165668"/>
                <a:ext cx="411163" cy="412750"/>
                <a:chOff x="4244975" y="2154238"/>
                <a:chExt cx="411163" cy="412750"/>
              </a:xfrm>
            </p:grpSpPr>
            <p:sp>
              <p:nvSpPr>
                <p:cNvPr id="82" name="Freeform 11"/>
                <p:cNvSpPr/>
                <p:nvPr/>
              </p:nvSpPr>
              <p:spPr bwMode="auto">
                <a:xfrm>
                  <a:off x="4244975" y="2154238"/>
                  <a:ext cx="411163" cy="412750"/>
                </a:xfrm>
                <a:custGeom>
                  <a:gdLst>
                    <a:gd name="T0" fmla="*/ 102 w 110"/>
                    <a:gd name="T1" fmla="*/ 28 h 110"/>
                    <a:gd name="T2" fmla="*/ 105 w 110"/>
                    <a:gd name="T3" fmla="*/ 33 h 110"/>
                    <a:gd name="T4" fmla="*/ 109 w 110"/>
                    <a:gd name="T5" fmla="*/ 59 h 110"/>
                    <a:gd name="T6" fmla="*/ 105 w 110"/>
                    <a:gd name="T7" fmla="*/ 77 h 110"/>
                    <a:gd name="T8" fmla="*/ 103 w 110"/>
                    <a:gd name="T9" fmla="*/ 82 h 110"/>
                    <a:gd name="T10" fmla="*/ 84 w 110"/>
                    <a:gd name="T11" fmla="*/ 101 h 110"/>
                    <a:gd name="T12" fmla="*/ 80 w 110"/>
                    <a:gd name="T13" fmla="*/ 104 h 110"/>
                    <a:gd name="T14" fmla="*/ 53 w 110"/>
                    <a:gd name="T15" fmla="*/ 110 h 110"/>
                    <a:gd name="T16" fmla="*/ 35 w 110"/>
                    <a:gd name="T17" fmla="*/ 107 h 110"/>
                    <a:gd name="T18" fmla="*/ 31 w 110"/>
                    <a:gd name="T19" fmla="*/ 104 h 110"/>
                    <a:gd name="T20" fmla="*/ 10 w 110"/>
                    <a:gd name="T21" fmla="*/ 87 h 110"/>
                    <a:gd name="T22" fmla="*/ 7 w 110"/>
                    <a:gd name="T23" fmla="*/ 83 h 110"/>
                    <a:gd name="T24" fmla="*/ 0 w 110"/>
                    <a:gd name="T25" fmla="*/ 57 h 110"/>
                    <a:gd name="T26" fmla="*/ 0 w 110"/>
                    <a:gd name="T27" fmla="*/ 51 h 110"/>
                    <a:gd name="T28" fmla="*/ 8 w 110"/>
                    <a:gd name="T29" fmla="*/ 26 h 110"/>
                    <a:gd name="T30" fmla="*/ 11 w 110"/>
                    <a:gd name="T31" fmla="*/ 22 h 110"/>
                    <a:gd name="T32" fmla="*/ 32 w 110"/>
                    <a:gd name="T33" fmla="*/ 5 h 110"/>
                    <a:gd name="T34" fmla="*/ 37 w 110"/>
                    <a:gd name="T35" fmla="*/ 3 h 110"/>
                    <a:gd name="T36" fmla="*/ 64 w 110"/>
                    <a:gd name="T37" fmla="*/ 1 h 110"/>
                    <a:gd name="T38" fmla="*/ 81 w 110"/>
                    <a:gd name="T39" fmla="*/ 7 h 110"/>
                    <a:gd name="T40" fmla="*/ 94 w 110"/>
                    <a:gd name="T41" fmla="*/ 17 h 110"/>
                    <a:gd name="T42" fmla="*/ 102 w 110"/>
                    <a:gd name="T43" fmla="*/ 28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28"/>
                      </a:moveTo>
                      <a:cubicBezTo>
                        <a:pt x="105" y="33"/>
                        <a:pt x="105" y="33"/>
                        <a:pt x="105" y="33"/>
                      </a:cubicBezTo>
                      <a:cubicBezTo>
                        <a:pt x="108" y="41"/>
                        <a:pt x="110" y="49"/>
                        <a:pt x="109" y="59"/>
                      </a:cubicBezTo>
                      <a:cubicBezTo>
                        <a:pt x="109" y="65"/>
                        <a:pt x="107" y="71"/>
                        <a:pt x="105" y="77"/>
                      </a:cubicBezTo>
                      <a:cubicBezTo>
                        <a:pt x="103" y="82"/>
                        <a:pt x="103" y="82"/>
                        <a:pt x="103" y="82"/>
                      </a:cubicBezTo>
                      <a:cubicBezTo>
                        <a:pt x="98" y="90"/>
                        <a:pt x="92" y="96"/>
                        <a:pt x="84" y="101"/>
                      </a:cubicBezTo>
                      <a:cubicBezTo>
                        <a:pt x="80" y="104"/>
                        <a:pt x="80" y="104"/>
                        <a:pt x="80" y="104"/>
                      </a:cubicBezTo>
                      <a:cubicBezTo>
                        <a:pt x="71" y="108"/>
                        <a:pt x="63" y="110"/>
                        <a:pt x="53" y="110"/>
                      </a:cubicBezTo>
                      <a:cubicBezTo>
                        <a:pt x="47" y="110"/>
                        <a:pt x="41" y="109"/>
                        <a:pt x="35" y="107"/>
                      </a:cubicBezTo>
                      <a:cubicBezTo>
                        <a:pt x="31" y="104"/>
                        <a:pt x="31" y="104"/>
                        <a:pt x="31" y="104"/>
                      </a:cubicBezTo>
                      <a:cubicBezTo>
                        <a:pt x="22" y="100"/>
                        <a:pt x="16" y="95"/>
                        <a:pt x="10" y="87"/>
                      </a:cubicBezTo>
                      <a:cubicBezTo>
                        <a:pt x="7" y="83"/>
                        <a:pt x="7" y="83"/>
                        <a:pt x="7" y="83"/>
                      </a:cubicBezTo>
                      <a:cubicBezTo>
                        <a:pt x="2" y="74"/>
                        <a:pt x="0" y="66"/>
                        <a:pt x="0" y="57"/>
                      </a:cubicBezTo>
                      <a:cubicBezTo>
                        <a:pt x="0" y="51"/>
                        <a:pt x="0" y="51"/>
                        <a:pt x="0" y="51"/>
                      </a:cubicBezTo>
                      <a:cubicBezTo>
                        <a:pt x="1" y="42"/>
                        <a:pt x="3" y="34"/>
                        <a:pt x="8" y="26"/>
                      </a:cubicBezTo>
                      <a:cubicBezTo>
                        <a:pt x="11" y="22"/>
                        <a:pt x="11" y="22"/>
                        <a:pt x="11" y="22"/>
                      </a:cubicBezTo>
                      <a:cubicBezTo>
                        <a:pt x="17" y="14"/>
                        <a:pt x="23" y="9"/>
                        <a:pt x="32" y="5"/>
                      </a:cubicBezTo>
                      <a:cubicBezTo>
                        <a:pt x="37" y="3"/>
                        <a:pt x="37" y="3"/>
                        <a:pt x="37" y="3"/>
                      </a:cubicBezTo>
                      <a:cubicBezTo>
                        <a:pt x="46" y="0"/>
                        <a:pt x="54" y="0"/>
                        <a:pt x="64" y="1"/>
                      </a:cubicBezTo>
                      <a:cubicBezTo>
                        <a:pt x="70" y="2"/>
                        <a:pt x="75" y="4"/>
                        <a:pt x="81" y="7"/>
                      </a:cubicBezTo>
                      <a:cubicBezTo>
                        <a:pt x="86" y="10"/>
                        <a:pt x="90" y="13"/>
                        <a:pt x="94" y="17"/>
                      </a:cubicBezTo>
                      <a:cubicBezTo>
                        <a:pt x="97" y="20"/>
                        <a:pt x="100" y="24"/>
                        <a:pt x="102" y="2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3" name="Freeform 12"/>
                <p:cNvSpPr/>
                <p:nvPr/>
              </p:nvSpPr>
              <p:spPr bwMode="auto">
                <a:xfrm>
                  <a:off x="4267200" y="2179638"/>
                  <a:ext cx="363538" cy="360362"/>
                </a:xfrm>
                <a:custGeom>
                  <a:gdLst>
                    <a:gd name="T0" fmla="*/ 85 w 97"/>
                    <a:gd name="T1" fmla="*/ 27 h 96"/>
                    <a:gd name="T2" fmla="*/ 70 w 97"/>
                    <a:gd name="T3" fmla="*/ 85 h 96"/>
                    <a:gd name="T4" fmla="*/ 12 w 97"/>
                    <a:gd name="T5" fmla="*/ 69 h 96"/>
                    <a:gd name="T6" fmla="*/ 27 w 97"/>
                    <a:gd name="T7" fmla="*/ 11 h 96"/>
                    <a:gd name="T8" fmla="*/ 85 w 97"/>
                    <a:gd name="T9" fmla="*/ 27 h 96"/>
                  </a:gdLst>
                  <a:cxnLst>
                    <a:cxn ang="0">
                      <a:pos x="T0" y="T1"/>
                    </a:cxn>
                    <a:cxn ang="0">
                      <a:pos x="T2" y="T3"/>
                    </a:cxn>
                    <a:cxn ang="0">
                      <a:pos x="T4" y="T5"/>
                    </a:cxn>
                    <a:cxn ang="0">
                      <a:pos x="T6" y="T7"/>
                    </a:cxn>
                    <a:cxn ang="0">
                      <a:pos x="T8" y="T9"/>
                    </a:cxn>
                  </a:cxnLst>
                  <a:rect l="0" t="0" r="r" b="b"/>
                  <a:pathLst>
                    <a:path w="97" h="96">
                      <a:moveTo>
                        <a:pt x="85" y="27"/>
                      </a:moveTo>
                      <a:cubicBezTo>
                        <a:pt x="97" y="47"/>
                        <a:pt x="90" y="73"/>
                        <a:pt x="70" y="85"/>
                      </a:cubicBezTo>
                      <a:cubicBezTo>
                        <a:pt x="50" y="96"/>
                        <a:pt x="24" y="89"/>
                        <a:pt x="12" y="69"/>
                      </a:cubicBezTo>
                      <a:cubicBezTo>
                        <a:pt x="0" y="49"/>
                        <a:pt x="7" y="23"/>
                        <a:pt x="27" y="11"/>
                      </a:cubicBezTo>
                      <a:cubicBezTo>
                        <a:pt x="48" y="0"/>
                        <a:pt x="74" y="7"/>
                        <a:pt x="85" y="27"/>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84" name="Freeform 26"/>
                <p:cNvSpPr/>
                <p:nvPr/>
              </p:nvSpPr>
              <p:spPr bwMode="auto">
                <a:xfrm>
                  <a:off x="4397375" y="2286000"/>
                  <a:ext cx="68263" cy="146050"/>
                </a:xfrm>
                <a:custGeom>
                  <a:gdLst>
                    <a:gd name="T0" fmla="*/ 26 w 43"/>
                    <a:gd name="T1" fmla="*/ 92 h 92"/>
                    <a:gd name="T2" fmla="*/ 43 w 43"/>
                    <a:gd name="T3" fmla="*/ 92 h 92"/>
                    <a:gd name="T4" fmla="*/ 43 w 43"/>
                    <a:gd name="T5" fmla="*/ 0 h 92"/>
                    <a:gd name="T6" fmla="*/ 29 w 43"/>
                    <a:gd name="T7" fmla="*/ 0 h 92"/>
                    <a:gd name="T8" fmla="*/ 0 w 43"/>
                    <a:gd name="T9" fmla="*/ 21 h 92"/>
                    <a:gd name="T10" fmla="*/ 10 w 43"/>
                    <a:gd name="T11" fmla="*/ 33 h 92"/>
                    <a:gd name="T12" fmla="*/ 26 w 43"/>
                    <a:gd name="T13" fmla="*/ 21 h 92"/>
                    <a:gd name="T14" fmla="*/ 26 w 43"/>
                    <a:gd name="T15" fmla="*/ 92 h 92"/>
                    <a:gd name="T16" fmla="*/ 26 w 43"/>
                    <a:gd name="T17" fmla="*/ 9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2">
                      <a:moveTo>
                        <a:pt x="26" y="92"/>
                      </a:moveTo>
                      <a:lnTo>
                        <a:pt x="43" y="92"/>
                      </a:lnTo>
                      <a:lnTo>
                        <a:pt x="43" y="0"/>
                      </a:lnTo>
                      <a:lnTo>
                        <a:pt x="29" y="0"/>
                      </a:lnTo>
                      <a:lnTo>
                        <a:pt x="0" y="21"/>
                      </a:lnTo>
                      <a:lnTo>
                        <a:pt x="10" y="33"/>
                      </a:lnTo>
                      <a:lnTo>
                        <a:pt x="26" y="21"/>
                      </a:lnTo>
                      <a:lnTo>
                        <a:pt x="26" y="92"/>
                      </a:lnTo>
                      <a:lnTo>
                        <a:pt x="2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73"/>
              <p:cNvGrpSpPr/>
              <p:nvPr/>
            </p:nvGrpSpPr>
            <p:grpSpPr>
              <a:xfrm>
                <a:off x="4899025" y="3102293"/>
                <a:ext cx="415925" cy="415925"/>
                <a:chOff x="4784725" y="3090863"/>
                <a:chExt cx="415925" cy="415925"/>
              </a:xfrm>
            </p:grpSpPr>
            <p:sp>
              <p:nvSpPr>
                <p:cNvPr id="79" name="Freeform 13"/>
                <p:cNvSpPr/>
                <p:nvPr/>
              </p:nvSpPr>
              <p:spPr bwMode="auto">
                <a:xfrm>
                  <a:off x="4784725" y="3090863"/>
                  <a:ext cx="415925" cy="415925"/>
                </a:xfrm>
                <a:custGeom>
                  <a:gdLst>
                    <a:gd name="T0" fmla="*/ 103 w 111"/>
                    <a:gd name="T1" fmla="*/ 83 h 111"/>
                    <a:gd name="T2" fmla="*/ 100 w 111"/>
                    <a:gd name="T3" fmla="*/ 88 h 111"/>
                    <a:gd name="T4" fmla="*/ 79 w 111"/>
                    <a:gd name="T5" fmla="*/ 105 h 111"/>
                    <a:gd name="T6" fmla="*/ 75 w 111"/>
                    <a:gd name="T7" fmla="*/ 107 h 111"/>
                    <a:gd name="T8" fmla="*/ 46 w 111"/>
                    <a:gd name="T9" fmla="*/ 110 h 111"/>
                    <a:gd name="T10" fmla="*/ 41 w 111"/>
                    <a:gd name="T11" fmla="*/ 109 h 111"/>
                    <a:gd name="T12" fmla="*/ 17 w 111"/>
                    <a:gd name="T13" fmla="*/ 95 h 111"/>
                    <a:gd name="T14" fmla="*/ 13 w 111"/>
                    <a:gd name="T15" fmla="*/ 91 h 111"/>
                    <a:gd name="T16" fmla="*/ 1 w 111"/>
                    <a:gd name="T17" fmla="*/ 65 h 111"/>
                    <a:gd name="T18" fmla="*/ 1 w 111"/>
                    <a:gd name="T19" fmla="*/ 60 h 111"/>
                    <a:gd name="T20" fmla="*/ 5 w 111"/>
                    <a:gd name="T21" fmla="*/ 33 h 111"/>
                    <a:gd name="T22" fmla="*/ 8 w 111"/>
                    <a:gd name="T23" fmla="*/ 28 h 111"/>
                    <a:gd name="T24" fmla="*/ 27 w 111"/>
                    <a:gd name="T25" fmla="*/ 9 h 111"/>
                    <a:gd name="T26" fmla="*/ 44 w 111"/>
                    <a:gd name="T27" fmla="*/ 2 h 111"/>
                    <a:gd name="T28" fmla="*/ 49 w 111"/>
                    <a:gd name="T29" fmla="*/ 1 h 111"/>
                    <a:gd name="T30" fmla="*/ 75 w 111"/>
                    <a:gd name="T31" fmla="*/ 5 h 111"/>
                    <a:gd name="T32" fmla="*/ 90 w 111"/>
                    <a:gd name="T33" fmla="*/ 13 h 111"/>
                    <a:gd name="T34" fmla="*/ 94 w 111"/>
                    <a:gd name="T35" fmla="*/ 16 h 111"/>
                    <a:gd name="T36" fmla="*/ 108 w 111"/>
                    <a:gd name="T37" fmla="*/ 39 h 111"/>
                    <a:gd name="T38" fmla="*/ 109 w 111"/>
                    <a:gd name="T39" fmla="*/ 44 h 111"/>
                    <a:gd name="T40" fmla="*/ 108 w 111"/>
                    <a:gd name="T41" fmla="*/ 70 h 111"/>
                    <a:gd name="T42" fmla="*/ 103 w 111"/>
                    <a:gd name="T43" fmla="*/ 8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3" y="83"/>
                      </a:moveTo>
                      <a:cubicBezTo>
                        <a:pt x="100" y="88"/>
                        <a:pt x="100" y="88"/>
                        <a:pt x="100" y="88"/>
                      </a:cubicBezTo>
                      <a:cubicBezTo>
                        <a:pt x="94" y="95"/>
                        <a:pt x="88" y="101"/>
                        <a:pt x="79" y="105"/>
                      </a:cubicBezTo>
                      <a:cubicBezTo>
                        <a:pt x="75" y="107"/>
                        <a:pt x="75" y="107"/>
                        <a:pt x="75" y="107"/>
                      </a:cubicBezTo>
                      <a:cubicBezTo>
                        <a:pt x="65" y="110"/>
                        <a:pt x="56" y="111"/>
                        <a:pt x="46" y="110"/>
                      </a:cubicBezTo>
                      <a:cubicBezTo>
                        <a:pt x="41" y="109"/>
                        <a:pt x="41" y="109"/>
                        <a:pt x="41" y="109"/>
                      </a:cubicBezTo>
                      <a:cubicBezTo>
                        <a:pt x="31" y="106"/>
                        <a:pt x="24" y="102"/>
                        <a:pt x="17" y="95"/>
                      </a:cubicBezTo>
                      <a:cubicBezTo>
                        <a:pt x="13" y="91"/>
                        <a:pt x="13" y="91"/>
                        <a:pt x="13" y="91"/>
                      </a:cubicBezTo>
                      <a:cubicBezTo>
                        <a:pt x="7" y="83"/>
                        <a:pt x="3" y="75"/>
                        <a:pt x="1" y="65"/>
                      </a:cubicBezTo>
                      <a:cubicBezTo>
                        <a:pt x="1" y="60"/>
                        <a:pt x="1" y="60"/>
                        <a:pt x="1" y="60"/>
                      </a:cubicBezTo>
                      <a:cubicBezTo>
                        <a:pt x="0" y="50"/>
                        <a:pt x="1" y="42"/>
                        <a:pt x="5" y="33"/>
                      </a:cubicBezTo>
                      <a:cubicBezTo>
                        <a:pt x="8" y="28"/>
                        <a:pt x="8" y="28"/>
                        <a:pt x="8" y="28"/>
                      </a:cubicBezTo>
                      <a:cubicBezTo>
                        <a:pt x="13" y="20"/>
                        <a:pt x="18" y="14"/>
                        <a:pt x="27" y="9"/>
                      </a:cubicBezTo>
                      <a:cubicBezTo>
                        <a:pt x="32" y="6"/>
                        <a:pt x="37" y="4"/>
                        <a:pt x="44" y="2"/>
                      </a:cubicBezTo>
                      <a:cubicBezTo>
                        <a:pt x="49" y="1"/>
                        <a:pt x="49" y="1"/>
                        <a:pt x="49" y="1"/>
                      </a:cubicBezTo>
                      <a:cubicBezTo>
                        <a:pt x="58" y="0"/>
                        <a:pt x="66" y="1"/>
                        <a:pt x="75" y="5"/>
                      </a:cubicBezTo>
                      <a:cubicBezTo>
                        <a:pt x="81" y="7"/>
                        <a:pt x="85" y="9"/>
                        <a:pt x="90" y="13"/>
                      </a:cubicBezTo>
                      <a:cubicBezTo>
                        <a:pt x="94" y="16"/>
                        <a:pt x="94" y="16"/>
                        <a:pt x="94" y="16"/>
                      </a:cubicBezTo>
                      <a:cubicBezTo>
                        <a:pt x="100" y="23"/>
                        <a:pt x="105" y="30"/>
                        <a:pt x="108" y="39"/>
                      </a:cubicBezTo>
                      <a:cubicBezTo>
                        <a:pt x="109" y="44"/>
                        <a:pt x="109" y="44"/>
                        <a:pt x="109" y="44"/>
                      </a:cubicBezTo>
                      <a:cubicBezTo>
                        <a:pt x="111" y="53"/>
                        <a:pt x="110" y="61"/>
                        <a:pt x="108" y="70"/>
                      </a:cubicBezTo>
                      <a:cubicBezTo>
                        <a:pt x="107" y="75"/>
                        <a:pt x="105" y="79"/>
                        <a:pt x="103" y="8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4810125" y="3117850"/>
                  <a:ext cx="363538" cy="363537"/>
                </a:xfrm>
                <a:custGeom>
                  <a:gdLst>
                    <a:gd name="T0" fmla="*/ 85 w 97"/>
                    <a:gd name="T1" fmla="*/ 70 h 97"/>
                    <a:gd name="T2" fmla="*/ 27 w 97"/>
                    <a:gd name="T3" fmla="*/ 85 h 97"/>
                    <a:gd name="T4" fmla="*/ 12 w 97"/>
                    <a:gd name="T5" fmla="*/ 28 h 97"/>
                    <a:gd name="T6" fmla="*/ 69 w 97"/>
                    <a:gd name="T7" fmla="*/ 12 h 97"/>
                    <a:gd name="T8" fmla="*/ 85 w 97"/>
                    <a:gd name="T9" fmla="*/ 70 h 97"/>
                  </a:gdLst>
                  <a:cxnLst>
                    <a:cxn ang="0">
                      <a:pos x="T0" y="T1"/>
                    </a:cxn>
                    <a:cxn ang="0">
                      <a:pos x="T2" y="T3"/>
                    </a:cxn>
                    <a:cxn ang="0">
                      <a:pos x="T4" y="T5"/>
                    </a:cxn>
                    <a:cxn ang="0">
                      <a:pos x="T6" y="T7"/>
                    </a:cxn>
                    <a:cxn ang="0">
                      <a:pos x="T8" y="T9"/>
                    </a:cxn>
                  </a:cxnLst>
                  <a:rect l="0" t="0" r="r" b="b"/>
                  <a:pathLst>
                    <a:path w="97" h="97">
                      <a:moveTo>
                        <a:pt x="85" y="70"/>
                      </a:moveTo>
                      <a:cubicBezTo>
                        <a:pt x="73" y="90"/>
                        <a:pt x="47" y="97"/>
                        <a:pt x="27" y="85"/>
                      </a:cubicBezTo>
                      <a:cubicBezTo>
                        <a:pt x="7" y="74"/>
                        <a:pt x="0" y="48"/>
                        <a:pt x="12" y="28"/>
                      </a:cubicBezTo>
                      <a:cubicBezTo>
                        <a:pt x="23" y="7"/>
                        <a:pt x="49" y="0"/>
                        <a:pt x="69" y="12"/>
                      </a:cubicBezTo>
                      <a:cubicBezTo>
                        <a:pt x="90" y="24"/>
                        <a:pt x="97" y="50"/>
                        <a:pt x="85" y="70"/>
                      </a:cubicBezTo>
                      <a:close/>
                    </a:path>
                  </a:pathLst>
                </a:custGeom>
                <a:solidFill>
                  <a:schemeClr val="accent4"/>
                </a:solidFill>
                <a:ln>
                  <a:solidFill>
                    <a:schemeClr val="accent4"/>
                  </a:solidFill>
                </a:ln>
              </p:spPr>
              <p:txBody>
                <a:bodyPr vert="horz" wrap="square" lIns="91440" tIns="45720" rIns="91440" bIns="45720" numCol="1" anchor="t" anchorCtr="0" compatLnSpc="1"/>
                <a:lstStyle/>
                <a:p>
                  <a:endParaRPr lang="zh-CN" altLang="en-US"/>
                </a:p>
              </p:txBody>
            </p:sp>
            <p:sp>
              <p:nvSpPr>
                <p:cNvPr id="81" name="Freeform 27"/>
                <p:cNvSpPr/>
                <p:nvPr/>
              </p:nvSpPr>
              <p:spPr bwMode="auto">
                <a:xfrm>
                  <a:off x="4945063" y="3225800"/>
                  <a:ext cx="98425" cy="146050"/>
                </a:xfrm>
                <a:custGeom>
                  <a:gdLst>
                    <a:gd name="T0" fmla="*/ 0 w 26"/>
                    <a:gd name="T1" fmla="*/ 39 h 39"/>
                    <a:gd name="T2" fmla="*/ 26 w 26"/>
                    <a:gd name="T3" fmla="*/ 39 h 39"/>
                    <a:gd name="T4" fmla="*/ 26 w 26"/>
                    <a:gd name="T5" fmla="*/ 33 h 39"/>
                    <a:gd name="T6" fmla="*/ 10 w 26"/>
                    <a:gd name="T7" fmla="*/ 33 h 39"/>
                    <a:gd name="T8" fmla="*/ 19 w 26"/>
                    <a:gd name="T9" fmla="*/ 24 h 39"/>
                    <a:gd name="T10" fmla="*/ 25 w 26"/>
                    <a:gd name="T11" fmla="*/ 11 h 39"/>
                    <a:gd name="T12" fmla="*/ 22 w 26"/>
                    <a:gd name="T13" fmla="*/ 3 h 39"/>
                    <a:gd name="T14" fmla="*/ 13 w 26"/>
                    <a:gd name="T15" fmla="*/ 0 h 39"/>
                    <a:gd name="T16" fmla="*/ 1 w 26"/>
                    <a:gd name="T17" fmla="*/ 3 h 39"/>
                    <a:gd name="T18" fmla="*/ 2 w 26"/>
                    <a:gd name="T19" fmla="*/ 10 h 39"/>
                    <a:gd name="T20" fmla="*/ 11 w 26"/>
                    <a:gd name="T21" fmla="*/ 6 h 39"/>
                    <a:gd name="T22" fmla="*/ 17 w 26"/>
                    <a:gd name="T23" fmla="*/ 12 h 39"/>
                    <a:gd name="T24" fmla="*/ 10 w 26"/>
                    <a:gd name="T25" fmla="*/ 23 h 39"/>
                    <a:gd name="T26" fmla="*/ 0 w 26"/>
                    <a:gd name="T27" fmla="*/ 33 h 39"/>
                    <a:gd name="T28" fmla="*/ 0 w 26"/>
                    <a:gd name="T29" fmla="*/ 3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9">
                      <a:moveTo>
                        <a:pt x="0" y="39"/>
                      </a:moveTo>
                      <a:cubicBezTo>
                        <a:pt x="26" y="39"/>
                        <a:pt x="26" y="39"/>
                        <a:pt x="26" y="39"/>
                      </a:cubicBezTo>
                      <a:cubicBezTo>
                        <a:pt x="26" y="33"/>
                        <a:pt x="26" y="33"/>
                        <a:pt x="26" y="33"/>
                      </a:cubicBezTo>
                      <a:cubicBezTo>
                        <a:pt x="10" y="33"/>
                        <a:pt x="10" y="33"/>
                        <a:pt x="10" y="33"/>
                      </a:cubicBezTo>
                      <a:cubicBezTo>
                        <a:pt x="14" y="30"/>
                        <a:pt x="16" y="28"/>
                        <a:pt x="19" y="24"/>
                      </a:cubicBezTo>
                      <a:cubicBezTo>
                        <a:pt x="24" y="18"/>
                        <a:pt x="25" y="15"/>
                        <a:pt x="25" y="11"/>
                      </a:cubicBezTo>
                      <a:cubicBezTo>
                        <a:pt x="25" y="8"/>
                        <a:pt x="24" y="5"/>
                        <a:pt x="22" y="3"/>
                      </a:cubicBezTo>
                      <a:cubicBezTo>
                        <a:pt x="19" y="1"/>
                        <a:pt x="17" y="0"/>
                        <a:pt x="13" y="0"/>
                      </a:cubicBezTo>
                      <a:cubicBezTo>
                        <a:pt x="9" y="0"/>
                        <a:pt x="6" y="1"/>
                        <a:pt x="1" y="3"/>
                      </a:cubicBezTo>
                      <a:cubicBezTo>
                        <a:pt x="2" y="10"/>
                        <a:pt x="2" y="10"/>
                        <a:pt x="2" y="10"/>
                      </a:cubicBezTo>
                      <a:cubicBezTo>
                        <a:pt x="5" y="7"/>
                        <a:pt x="8" y="6"/>
                        <a:pt x="11" y="6"/>
                      </a:cubicBezTo>
                      <a:cubicBezTo>
                        <a:pt x="15" y="6"/>
                        <a:pt x="17" y="9"/>
                        <a:pt x="17" y="12"/>
                      </a:cubicBezTo>
                      <a:cubicBezTo>
                        <a:pt x="17" y="15"/>
                        <a:pt x="15" y="18"/>
                        <a:pt x="10" y="23"/>
                      </a:cubicBezTo>
                      <a:cubicBezTo>
                        <a:pt x="8" y="26"/>
                        <a:pt x="4" y="30"/>
                        <a:pt x="0" y="33"/>
                      </a:cubicBezTo>
                      <a:cubicBezTo>
                        <a:pt x="0" y="39"/>
                        <a:pt x="0" y="39"/>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4"/>
              <p:cNvGrpSpPr/>
              <p:nvPr/>
            </p:nvGrpSpPr>
            <p:grpSpPr>
              <a:xfrm>
                <a:off x="3814763" y="3102293"/>
                <a:ext cx="412750" cy="415925"/>
                <a:chOff x="3700463" y="3090863"/>
                <a:chExt cx="412750" cy="415925"/>
              </a:xfrm>
            </p:grpSpPr>
            <p:sp>
              <p:nvSpPr>
                <p:cNvPr id="76" name="Freeform 15"/>
                <p:cNvSpPr/>
                <p:nvPr/>
              </p:nvSpPr>
              <p:spPr bwMode="auto">
                <a:xfrm>
                  <a:off x="3700463" y="3090863"/>
                  <a:ext cx="412750" cy="415925"/>
                </a:xfrm>
                <a:custGeom>
                  <a:gdLst>
                    <a:gd name="T0" fmla="*/ 102 w 110"/>
                    <a:gd name="T1" fmla="*/ 83 h 111"/>
                    <a:gd name="T2" fmla="*/ 99 w 110"/>
                    <a:gd name="T3" fmla="*/ 88 h 111"/>
                    <a:gd name="T4" fmla="*/ 79 w 110"/>
                    <a:gd name="T5" fmla="*/ 105 h 111"/>
                    <a:gd name="T6" fmla="*/ 74 w 110"/>
                    <a:gd name="T7" fmla="*/ 107 h 111"/>
                    <a:gd name="T8" fmla="*/ 45 w 110"/>
                    <a:gd name="T9" fmla="*/ 110 h 111"/>
                    <a:gd name="T10" fmla="*/ 40 w 110"/>
                    <a:gd name="T11" fmla="*/ 109 h 111"/>
                    <a:gd name="T12" fmla="*/ 16 w 110"/>
                    <a:gd name="T13" fmla="*/ 95 h 111"/>
                    <a:gd name="T14" fmla="*/ 13 w 110"/>
                    <a:gd name="T15" fmla="*/ 91 h 111"/>
                    <a:gd name="T16" fmla="*/ 1 w 110"/>
                    <a:gd name="T17" fmla="*/ 65 h 111"/>
                    <a:gd name="T18" fmla="*/ 0 w 110"/>
                    <a:gd name="T19" fmla="*/ 60 h 111"/>
                    <a:gd name="T20" fmla="*/ 5 w 110"/>
                    <a:gd name="T21" fmla="*/ 33 h 111"/>
                    <a:gd name="T22" fmla="*/ 7 w 110"/>
                    <a:gd name="T23" fmla="*/ 28 h 111"/>
                    <a:gd name="T24" fmla="*/ 26 w 110"/>
                    <a:gd name="T25" fmla="*/ 9 h 111"/>
                    <a:gd name="T26" fmla="*/ 43 w 110"/>
                    <a:gd name="T27" fmla="*/ 2 h 111"/>
                    <a:gd name="T28" fmla="*/ 48 w 110"/>
                    <a:gd name="T29" fmla="*/ 1 h 111"/>
                    <a:gd name="T30" fmla="*/ 75 w 110"/>
                    <a:gd name="T31" fmla="*/ 5 h 111"/>
                    <a:gd name="T32" fmla="*/ 80 w 110"/>
                    <a:gd name="T33" fmla="*/ 7 h 111"/>
                    <a:gd name="T34" fmla="*/ 100 w 110"/>
                    <a:gd name="T35" fmla="*/ 25 h 111"/>
                    <a:gd name="T36" fmla="*/ 103 w 110"/>
                    <a:gd name="T37" fmla="*/ 29 h 111"/>
                    <a:gd name="T38" fmla="*/ 110 w 110"/>
                    <a:gd name="T39" fmla="*/ 55 h 111"/>
                    <a:gd name="T40" fmla="*/ 110 w 110"/>
                    <a:gd name="T41" fmla="*/ 60 h 111"/>
                    <a:gd name="T42" fmla="*/ 102 w 110"/>
                    <a:gd name="T43" fmla="*/ 83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83"/>
                      </a:moveTo>
                      <a:cubicBezTo>
                        <a:pt x="99" y="88"/>
                        <a:pt x="99" y="88"/>
                        <a:pt x="99" y="88"/>
                      </a:cubicBezTo>
                      <a:cubicBezTo>
                        <a:pt x="94" y="95"/>
                        <a:pt x="87" y="101"/>
                        <a:pt x="79" y="105"/>
                      </a:cubicBezTo>
                      <a:cubicBezTo>
                        <a:pt x="74" y="107"/>
                        <a:pt x="74" y="107"/>
                        <a:pt x="74" y="107"/>
                      </a:cubicBezTo>
                      <a:cubicBezTo>
                        <a:pt x="64" y="110"/>
                        <a:pt x="56" y="111"/>
                        <a:pt x="45" y="110"/>
                      </a:cubicBezTo>
                      <a:cubicBezTo>
                        <a:pt x="40" y="109"/>
                        <a:pt x="40" y="109"/>
                        <a:pt x="40" y="109"/>
                      </a:cubicBezTo>
                      <a:cubicBezTo>
                        <a:pt x="31" y="106"/>
                        <a:pt x="24" y="102"/>
                        <a:pt x="16" y="95"/>
                      </a:cubicBezTo>
                      <a:cubicBezTo>
                        <a:pt x="13" y="91"/>
                        <a:pt x="13" y="91"/>
                        <a:pt x="13" y="91"/>
                      </a:cubicBezTo>
                      <a:cubicBezTo>
                        <a:pt x="6" y="83"/>
                        <a:pt x="3" y="75"/>
                        <a:pt x="1" y="65"/>
                      </a:cubicBezTo>
                      <a:cubicBezTo>
                        <a:pt x="0" y="60"/>
                        <a:pt x="0" y="60"/>
                        <a:pt x="0" y="60"/>
                      </a:cubicBezTo>
                      <a:cubicBezTo>
                        <a:pt x="0" y="50"/>
                        <a:pt x="1" y="42"/>
                        <a:pt x="5" y="33"/>
                      </a:cubicBezTo>
                      <a:cubicBezTo>
                        <a:pt x="7" y="28"/>
                        <a:pt x="7" y="28"/>
                        <a:pt x="7" y="28"/>
                      </a:cubicBezTo>
                      <a:cubicBezTo>
                        <a:pt x="12" y="20"/>
                        <a:pt x="18" y="14"/>
                        <a:pt x="26" y="9"/>
                      </a:cubicBezTo>
                      <a:cubicBezTo>
                        <a:pt x="32" y="6"/>
                        <a:pt x="37" y="4"/>
                        <a:pt x="43" y="2"/>
                      </a:cubicBezTo>
                      <a:cubicBezTo>
                        <a:pt x="48" y="1"/>
                        <a:pt x="48" y="1"/>
                        <a:pt x="48" y="1"/>
                      </a:cubicBezTo>
                      <a:cubicBezTo>
                        <a:pt x="58" y="0"/>
                        <a:pt x="66" y="1"/>
                        <a:pt x="75" y="5"/>
                      </a:cubicBezTo>
                      <a:cubicBezTo>
                        <a:pt x="80" y="7"/>
                        <a:pt x="80" y="7"/>
                        <a:pt x="80" y="7"/>
                      </a:cubicBezTo>
                      <a:cubicBezTo>
                        <a:pt x="88" y="11"/>
                        <a:pt x="95" y="17"/>
                        <a:pt x="100" y="25"/>
                      </a:cubicBezTo>
                      <a:cubicBezTo>
                        <a:pt x="103" y="29"/>
                        <a:pt x="103" y="29"/>
                        <a:pt x="103" y="29"/>
                      </a:cubicBezTo>
                      <a:cubicBezTo>
                        <a:pt x="107" y="38"/>
                        <a:pt x="109" y="45"/>
                        <a:pt x="110" y="55"/>
                      </a:cubicBezTo>
                      <a:cubicBezTo>
                        <a:pt x="110" y="60"/>
                        <a:pt x="110" y="60"/>
                        <a:pt x="110" y="60"/>
                      </a:cubicBezTo>
                      <a:cubicBezTo>
                        <a:pt x="109" y="68"/>
                        <a:pt x="107" y="76"/>
                        <a:pt x="102" y="83"/>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p>
              </p:txBody>
            </p:sp>
            <p:sp>
              <p:nvSpPr>
                <p:cNvPr id="77" name="Freeform 16"/>
                <p:cNvSpPr/>
                <p:nvPr/>
              </p:nvSpPr>
              <p:spPr bwMode="auto">
                <a:xfrm>
                  <a:off x="3725863" y="3117850"/>
                  <a:ext cx="360363" cy="363537"/>
                </a:xfrm>
                <a:custGeom>
                  <a:gdLst>
                    <a:gd name="T0" fmla="*/ 85 w 96"/>
                    <a:gd name="T1" fmla="*/ 70 h 97"/>
                    <a:gd name="T2" fmla="*/ 27 w 96"/>
                    <a:gd name="T3" fmla="*/ 85 h 97"/>
                    <a:gd name="T4" fmla="*/ 11 w 96"/>
                    <a:gd name="T5" fmla="*/ 28 h 97"/>
                    <a:gd name="T6" fmla="*/ 69 w 96"/>
                    <a:gd name="T7" fmla="*/ 12 h 97"/>
                    <a:gd name="T8" fmla="*/ 85 w 96"/>
                    <a:gd name="T9" fmla="*/ 70 h 97"/>
                  </a:gdLst>
                  <a:cxnLst>
                    <a:cxn ang="0">
                      <a:pos x="T0" y="T1"/>
                    </a:cxn>
                    <a:cxn ang="0">
                      <a:pos x="T2" y="T3"/>
                    </a:cxn>
                    <a:cxn ang="0">
                      <a:pos x="T4" y="T5"/>
                    </a:cxn>
                    <a:cxn ang="0">
                      <a:pos x="T6" y="T7"/>
                    </a:cxn>
                    <a:cxn ang="0">
                      <a:pos x="T8" y="T9"/>
                    </a:cxn>
                  </a:cxnLst>
                  <a:rect l="0" t="0" r="r" b="b"/>
                  <a:pathLst>
                    <a:path w="96" h="97">
                      <a:moveTo>
                        <a:pt x="85" y="70"/>
                      </a:moveTo>
                      <a:cubicBezTo>
                        <a:pt x="73" y="90"/>
                        <a:pt x="47" y="97"/>
                        <a:pt x="27" y="85"/>
                      </a:cubicBezTo>
                      <a:cubicBezTo>
                        <a:pt x="7" y="74"/>
                        <a:pt x="0" y="48"/>
                        <a:pt x="11" y="28"/>
                      </a:cubicBezTo>
                      <a:cubicBezTo>
                        <a:pt x="23" y="7"/>
                        <a:pt x="49" y="0"/>
                        <a:pt x="69" y="12"/>
                      </a:cubicBezTo>
                      <a:cubicBezTo>
                        <a:pt x="89" y="24"/>
                        <a:pt x="96" y="50"/>
                        <a:pt x="85" y="7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p>
              </p:txBody>
            </p:sp>
            <p:sp>
              <p:nvSpPr>
                <p:cNvPr id="78" name="Freeform 28"/>
                <p:cNvSpPr/>
                <p:nvPr/>
              </p:nvSpPr>
              <p:spPr bwMode="auto">
                <a:xfrm>
                  <a:off x="3860800" y="3225800"/>
                  <a:ext cx="98425" cy="150812"/>
                </a:xfrm>
                <a:custGeom>
                  <a:gdLst>
                    <a:gd name="T0" fmla="*/ 0 w 26"/>
                    <a:gd name="T1" fmla="*/ 38 h 40"/>
                    <a:gd name="T2" fmla="*/ 10 w 26"/>
                    <a:gd name="T3" fmla="*/ 40 h 40"/>
                    <a:gd name="T4" fmla="*/ 26 w 26"/>
                    <a:gd name="T5" fmla="*/ 29 h 40"/>
                    <a:gd name="T6" fmla="*/ 22 w 26"/>
                    <a:gd name="T7" fmla="*/ 20 h 40"/>
                    <a:gd name="T8" fmla="*/ 18 w 26"/>
                    <a:gd name="T9" fmla="*/ 19 h 40"/>
                    <a:gd name="T10" fmla="*/ 25 w 26"/>
                    <a:gd name="T11" fmla="*/ 10 h 40"/>
                    <a:gd name="T12" fmla="*/ 12 w 26"/>
                    <a:gd name="T13" fmla="*/ 0 h 40"/>
                    <a:gd name="T14" fmla="*/ 1 w 26"/>
                    <a:gd name="T15" fmla="*/ 1 h 40"/>
                    <a:gd name="T16" fmla="*/ 2 w 26"/>
                    <a:gd name="T17" fmla="*/ 8 h 40"/>
                    <a:gd name="T18" fmla="*/ 11 w 26"/>
                    <a:gd name="T19" fmla="*/ 6 h 40"/>
                    <a:gd name="T20" fmla="*/ 17 w 26"/>
                    <a:gd name="T21" fmla="*/ 10 h 40"/>
                    <a:gd name="T22" fmla="*/ 15 w 26"/>
                    <a:gd name="T23" fmla="*/ 15 h 40"/>
                    <a:gd name="T24" fmla="*/ 8 w 26"/>
                    <a:gd name="T25" fmla="*/ 16 h 40"/>
                    <a:gd name="T26" fmla="*/ 5 w 26"/>
                    <a:gd name="T27" fmla="*/ 16 h 40"/>
                    <a:gd name="T28" fmla="*/ 5 w 26"/>
                    <a:gd name="T29" fmla="*/ 22 h 40"/>
                    <a:gd name="T30" fmla="*/ 8 w 26"/>
                    <a:gd name="T31" fmla="*/ 22 h 40"/>
                    <a:gd name="T32" fmla="*/ 18 w 26"/>
                    <a:gd name="T33" fmla="*/ 28 h 40"/>
                    <a:gd name="T34" fmla="*/ 10 w 26"/>
                    <a:gd name="T35" fmla="*/ 34 h 40"/>
                    <a:gd name="T36" fmla="*/ 1 w 26"/>
                    <a:gd name="T37" fmla="*/ 32 h 40"/>
                    <a:gd name="T38" fmla="*/ 0 w 26"/>
                    <a:gd name="T39" fmla="*/ 38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0">
                      <a:moveTo>
                        <a:pt x="0" y="38"/>
                      </a:moveTo>
                      <a:cubicBezTo>
                        <a:pt x="4" y="39"/>
                        <a:pt x="7" y="40"/>
                        <a:pt x="10" y="40"/>
                      </a:cubicBezTo>
                      <a:cubicBezTo>
                        <a:pt x="20" y="40"/>
                        <a:pt x="26" y="35"/>
                        <a:pt x="26" y="29"/>
                      </a:cubicBezTo>
                      <a:cubicBezTo>
                        <a:pt x="26" y="25"/>
                        <a:pt x="24" y="22"/>
                        <a:pt x="22" y="20"/>
                      </a:cubicBezTo>
                      <a:cubicBezTo>
                        <a:pt x="21" y="20"/>
                        <a:pt x="20" y="19"/>
                        <a:pt x="18" y="19"/>
                      </a:cubicBezTo>
                      <a:cubicBezTo>
                        <a:pt x="23" y="18"/>
                        <a:pt x="25" y="14"/>
                        <a:pt x="25" y="10"/>
                      </a:cubicBezTo>
                      <a:cubicBezTo>
                        <a:pt x="25" y="3"/>
                        <a:pt x="20" y="0"/>
                        <a:pt x="12" y="0"/>
                      </a:cubicBezTo>
                      <a:cubicBezTo>
                        <a:pt x="8" y="0"/>
                        <a:pt x="6" y="0"/>
                        <a:pt x="1" y="1"/>
                      </a:cubicBezTo>
                      <a:cubicBezTo>
                        <a:pt x="2" y="8"/>
                        <a:pt x="2" y="8"/>
                        <a:pt x="2" y="8"/>
                      </a:cubicBezTo>
                      <a:cubicBezTo>
                        <a:pt x="4" y="7"/>
                        <a:pt x="8" y="6"/>
                        <a:pt x="11" y="6"/>
                      </a:cubicBezTo>
                      <a:cubicBezTo>
                        <a:pt x="15" y="6"/>
                        <a:pt x="17" y="8"/>
                        <a:pt x="17" y="10"/>
                      </a:cubicBezTo>
                      <a:cubicBezTo>
                        <a:pt x="17" y="12"/>
                        <a:pt x="16" y="14"/>
                        <a:pt x="15" y="15"/>
                      </a:cubicBezTo>
                      <a:cubicBezTo>
                        <a:pt x="13" y="16"/>
                        <a:pt x="11" y="16"/>
                        <a:pt x="8" y="16"/>
                      </a:cubicBezTo>
                      <a:cubicBezTo>
                        <a:pt x="7" y="16"/>
                        <a:pt x="6" y="16"/>
                        <a:pt x="5" y="16"/>
                      </a:cubicBezTo>
                      <a:cubicBezTo>
                        <a:pt x="5" y="22"/>
                        <a:pt x="5" y="22"/>
                        <a:pt x="5" y="22"/>
                      </a:cubicBezTo>
                      <a:cubicBezTo>
                        <a:pt x="7" y="22"/>
                        <a:pt x="7" y="22"/>
                        <a:pt x="8" y="22"/>
                      </a:cubicBezTo>
                      <a:cubicBezTo>
                        <a:pt x="15" y="22"/>
                        <a:pt x="18" y="24"/>
                        <a:pt x="18" y="28"/>
                      </a:cubicBezTo>
                      <a:cubicBezTo>
                        <a:pt x="18" y="31"/>
                        <a:pt x="15" y="34"/>
                        <a:pt x="10" y="34"/>
                      </a:cubicBezTo>
                      <a:cubicBezTo>
                        <a:pt x="7" y="34"/>
                        <a:pt x="4" y="33"/>
                        <a:pt x="1" y="32"/>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9" name="组合 84"/>
          <p:cNvGrpSpPr/>
          <p:nvPr/>
        </p:nvGrpSpPr>
        <p:grpSpPr>
          <a:xfrm>
            <a:off x="3128751" y="1232392"/>
            <a:ext cx="3014663" cy="2712286"/>
            <a:chOff x="3057525" y="1317943"/>
            <a:chExt cx="3014663" cy="2711449"/>
          </a:xfrm>
        </p:grpSpPr>
        <p:sp>
          <p:nvSpPr>
            <p:cNvPr id="86" name="Freeform 6"/>
            <p:cNvSpPr>
              <a:spLocks noEditPoints="1"/>
            </p:cNvSpPr>
            <p:nvPr/>
          </p:nvSpPr>
          <p:spPr bwMode="auto">
            <a:xfrm>
              <a:off x="3402013" y="1675130"/>
              <a:ext cx="2322513" cy="2012950"/>
            </a:xfrm>
            <a:custGeom>
              <a:gdLst>
                <a:gd name="T0" fmla="*/ 1444 w 1463"/>
                <a:gd name="T1" fmla="*/ 1268 h 1268"/>
                <a:gd name="T2" fmla="*/ 19 w 1463"/>
                <a:gd name="T3" fmla="*/ 1268 h 1268"/>
                <a:gd name="T4" fmla="*/ 19 w 1463"/>
                <a:gd name="T5" fmla="*/ 1244 h 1268"/>
                <a:gd name="T6" fmla="*/ 0 w 1463"/>
                <a:gd name="T7" fmla="*/ 1232 h 1268"/>
                <a:gd name="T8" fmla="*/ 711 w 1463"/>
                <a:gd name="T9" fmla="*/ 0 h 1268"/>
                <a:gd name="T10" fmla="*/ 732 w 1463"/>
                <a:gd name="T11" fmla="*/ 11 h 1268"/>
                <a:gd name="T12" fmla="*/ 751 w 1463"/>
                <a:gd name="T13" fmla="*/ 0 h 1268"/>
                <a:gd name="T14" fmla="*/ 1463 w 1463"/>
                <a:gd name="T15" fmla="*/ 1232 h 1268"/>
                <a:gd name="T16" fmla="*/ 1444 w 1463"/>
                <a:gd name="T17" fmla="*/ 1244 h 1268"/>
                <a:gd name="T18" fmla="*/ 1444 w 1463"/>
                <a:gd name="T19" fmla="*/ 1268 h 1268"/>
                <a:gd name="T20" fmla="*/ 1444 w 1463"/>
                <a:gd name="T21" fmla="*/ 1268 h 1268"/>
                <a:gd name="T22" fmla="*/ 59 w 1463"/>
                <a:gd name="T23" fmla="*/ 1223 h 1268"/>
                <a:gd name="T24" fmla="*/ 1404 w 1463"/>
                <a:gd name="T25" fmla="*/ 1223 h 1268"/>
                <a:gd name="T26" fmla="*/ 732 w 1463"/>
                <a:gd name="T27" fmla="*/ 59 h 1268"/>
                <a:gd name="T28" fmla="*/ 59 w 1463"/>
                <a:gd name="T29" fmla="*/ 1223 h 1268"/>
                <a:gd name="T30" fmla="*/ 59 w 1463"/>
                <a:gd name="T31" fmla="*/ 1223 h 1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3" h="1268">
                  <a:moveTo>
                    <a:pt x="1444" y="1268"/>
                  </a:moveTo>
                  <a:lnTo>
                    <a:pt x="19" y="1268"/>
                  </a:lnTo>
                  <a:lnTo>
                    <a:pt x="19" y="1244"/>
                  </a:lnTo>
                  <a:lnTo>
                    <a:pt x="0" y="1232"/>
                  </a:lnTo>
                  <a:lnTo>
                    <a:pt x="711" y="0"/>
                  </a:lnTo>
                  <a:lnTo>
                    <a:pt x="732" y="11"/>
                  </a:lnTo>
                  <a:lnTo>
                    <a:pt x="751" y="0"/>
                  </a:lnTo>
                  <a:lnTo>
                    <a:pt x="1463" y="1232"/>
                  </a:lnTo>
                  <a:lnTo>
                    <a:pt x="1444" y="1244"/>
                  </a:lnTo>
                  <a:lnTo>
                    <a:pt x="1444" y="1268"/>
                  </a:lnTo>
                  <a:lnTo>
                    <a:pt x="1444" y="1268"/>
                  </a:lnTo>
                  <a:close/>
                  <a:moveTo>
                    <a:pt x="59" y="1223"/>
                  </a:moveTo>
                  <a:lnTo>
                    <a:pt x="1404" y="1223"/>
                  </a:lnTo>
                  <a:lnTo>
                    <a:pt x="732" y="59"/>
                  </a:lnTo>
                  <a:lnTo>
                    <a:pt x="59" y="1223"/>
                  </a:lnTo>
                  <a:lnTo>
                    <a:pt x="59" y="1223"/>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 name="组合 86"/>
            <p:cNvGrpSpPr/>
            <p:nvPr/>
          </p:nvGrpSpPr>
          <p:grpSpPr>
            <a:xfrm>
              <a:off x="4186238" y="1317943"/>
              <a:ext cx="754063" cy="754062"/>
              <a:chOff x="4186238" y="1317943"/>
              <a:chExt cx="754063" cy="754062"/>
            </a:xfrm>
          </p:grpSpPr>
          <p:sp>
            <p:nvSpPr>
              <p:cNvPr id="97" name="Freeform 19"/>
              <p:cNvSpPr/>
              <p:nvPr/>
            </p:nvSpPr>
            <p:spPr bwMode="auto">
              <a:xfrm>
                <a:off x="4186238" y="1317943"/>
                <a:ext cx="754063" cy="754062"/>
              </a:xfrm>
              <a:custGeom>
                <a:gdLst>
                  <a:gd name="T0" fmla="*/ 177 w 201"/>
                  <a:gd name="T1" fmla="*/ 56 h 201"/>
                  <a:gd name="T2" fmla="*/ 145 w 201"/>
                  <a:gd name="T3" fmla="*/ 177 h 201"/>
                  <a:gd name="T4" fmla="*/ 24 w 201"/>
                  <a:gd name="T5" fmla="*/ 144 h 201"/>
                  <a:gd name="T6" fmla="*/ 57 w 201"/>
                  <a:gd name="T7" fmla="*/ 24 h 201"/>
                  <a:gd name="T8" fmla="*/ 177 w 201"/>
                  <a:gd name="T9" fmla="*/ 56 h 201"/>
                </a:gdLst>
                <a:cxnLst>
                  <a:cxn ang="0">
                    <a:pos x="T0" y="T1"/>
                  </a:cxn>
                  <a:cxn ang="0">
                    <a:pos x="T2" y="T3"/>
                  </a:cxn>
                  <a:cxn ang="0">
                    <a:pos x="T4" y="T5"/>
                  </a:cxn>
                  <a:cxn ang="0">
                    <a:pos x="T6" y="T7"/>
                  </a:cxn>
                  <a:cxn ang="0">
                    <a:pos x="T8" y="T9"/>
                  </a:cxn>
                </a:cxnLst>
                <a:rect l="0" t="0" r="r" b="b"/>
                <a:pathLst>
                  <a:path w="201" h="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11" name="组合 97"/>
              <p:cNvGrpSpPr/>
              <p:nvPr/>
            </p:nvGrpSpPr>
            <p:grpSpPr>
              <a:xfrm>
                <a:off x="4246563" y="1378268"/>
                <a:ext cx="633413" cy="630237"/>
                <a:chOff x="4132263" y="1366838"/>
                <a:chExt cx="633413" cy="630237"/>
              </a:xfrm>
            </p:grpSpPr>
            <p:sp>
              <p:nvSpPr>
                <p:cNvPr id="99" name="Freeform 20"/>
                <p:cNvSpPr>
                  <a:spLocks noEditPoints="1"/>
                </p:cNvSpPr>
                <p:nvPr/>
              </p:nvSpPr>
              <p:spPr bwMode="auto">
                <a:xfrm>
                  <a:off x="4132263" y="1366838"/>
                  <a:ext cx="633413" cy="630237"/>
                </a:xfrm>
                <a:custGeom>
                  <a:gdLst>
                    <a:gd name="T0" fmla="*/ 144 w 169"/>
                    <a:gd name="T1" fmla="*/ 50 h 168"/>
                    <a:gd name="T2" fmla="*/ 119 w 169"/>
                    <a:gd name="T3" fmla="*/ 144 h 168"/>
                    <a:gd name="T4" fmla="*/ 25 w 169"/>
                    <a:gd name="T5" fmla="*/ 119 h 168"/>
                    <a:gd name="T6" fmla="*/ 50 w 169"/>
                    <a:gd name="T7" fmla="*/ 24 h 168"/>
                    <a:gd name="T8" fmla="*/ 144 w 169"/>
                    <a:gd name="T9" fmla="*/ 50 h 168"/>
                    <a:gd name="T10" fmla="*/ 149 w 169"/>
                    <a:gd name="T11" fmla="*/ 47 h 168"/>
                    <a:gd name="T12" fmla="*/ 121 w 169"/>
                    <a:gd name="T13" fmla="*/ 148 h 168"/>
                    <a:gd name="T14" fmla="*/ 21 w 169"/>
                    <a:gd name="T15" fmla="*/ 121 h 168"/>
                    <a:gd name="T16" fmla="*/ 48 w 169"/>
                    <a:gd name="T17" fmla="*/ 20 h 168"/>
                    <a:gd name="T18" fmla="*/ 149 w 169"/>
                    <a:gd name="T19" fmla="*/ 47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144" y="50"/>
                      </a:moveTo>
                      <a:cubicBezTo>
                        <a:pt x="163" y="83"/>
                        <a:pt x="152" y="125"/>
                        <a:pt x="119" y="144"/>
                      </a:cubicBezTo>
                      <a:cubicBezTo>
                        <a:pt x="86" y="163"/>
                        <a:pt x="44" y="152"/>
                        <a:pt x="25" y="119"/>
                      </a:cubicBezTo>
                      <a:cubicBezTo>
                        <a:pt x="6" y="86"/>
                        <a:pt x="17" y="43"/>
                        <a:pt x="50" y="24"/>
                      </a:cubicBezTo>
                      <a:cubicBezTo>
                        <a:pt x="83" y="5"/>
                        <a:pt x="125" y="17"/>
                        <a:pt x="144" y="50"/>
                      </a:cubicBezTo>
                      <a:close/>
                      <a:moveTo>
                        <a:pt x="149" y="47"/>
                      </a:moveTo>
                      <a:cubicBezTo>
                        <a:pt x="169" y="83"/>
                        <a:pt x="157" y="128"/>
                        <a:pt x="121" y="148"/>
                      </a:cubicBezTo>
                      <a:cubicBezTo>
                        <a:pt x="86" y="168"/>
                        <a:pt x="41" y="156"/>
                        <a:pt x="21" y="121"/>
                      </a:cubicBezTo>
                      <a:cubicBezTo>
                        <a:pt x="0" y="86"/>
                        <a:pt x="13" y="41"/>
                        <a:pt x="48" y="20"/>
                      </a:cubicBezTo>
                      <a:cubicBezTo>
                        <a:pt x="83" y="0"/>
                        <a:pt x="128" y="12"/>
                        <a:pt x="149"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a:spLocks noEditPoints="1"/>
                </p:cNvSpPr>
                <p:nvPr/>
              </p:nvSpPr>
              <p:spPr bwMode="auto">
                <a:xfrm>
                  <a:off x="4281488" y="1516063"/>
                  <a:ext cx="333375" cy="334962"/>
                </a:xfrm>
                <a:custGeom>
                  <a:gdLst>
                    <a:gd name="T0" fmla="*/ 64 w 89"/>
                    <a:gd name="T1" fmla="*/ 23 h 89"/>
                    <a:gd name="T2" fmla="*/ 65 w 89"/>
                    <a:gd name="T3" fmla="*/ 24 h 89"/>
                    <a:gd name="T4" fmla="*/ 66 w 89"/>
                    <a:gd name="T5" fmla="*/ 25 h 89"/>
                    <a:gd name="T6" fmla="*/ 73 w 89"/>
                    <a:gd name="T7" fmla="*/ 44 h 89"/>
                    <a:gd name="T8" fmla="*/ 64 w 89"/>
                    <a:gd name="T9" fmla="*/ 65 h 89"/>
                    <a:gd name="T10" fmla="*/ 25 w 89"/>
                    <a:gd name="T11" fmla="*/ 65 h 89"/>
                    <a:gd name="T12" fmla="*/ 23 w 89"/>
                    <a:gd name="T13" fmla="*/ 63 h 89"/>
                    <a:gd name="T14" fmla="*/ 23 w 89"/>
                    <a:gd name="T15" fmla="*/ 25 h 89"/>
                    <a:gd name="T16" fmla="*/ 24 w 89"/>
                    <a:gd name="T17" fmla="*/ 24 h 89"/>
                    <a:gd name="T18" fmla="*/ 25 w 89"/>
                    <a:gd name="T19" fmla="*/ 24 h 89"/>
                    <a:gd name="T20" fmla="*/ 45 w 89"/>
                    <a:gd name="T21" fmla="*/ 16 h 89"/>
                    <a:gd name="T22" fmla="*/ 32 w 89"/>
                    <a:gd name="T23" fmla="*/ 60 h 89"/>
                    <a:gd name="T24" fmla="*/ 40 w 89"/>
                    <a:gd name="T25" fmla="*/ 69 h 89"/>
                    <a:gd name="T26" fmla="*/ 20 w 89"/>
                    <a:gd name="T27" fmla="*/ 46 h 89"/>
                    <a:gd name="T28" fmla="*/ 31 w 89"/>
                    <a:gd name="T29" fmla="*/ 56 h 89"/>
                    <a:gd name="T30" fmla="*/ 25 w 89"/>
                    <a:gd name="T31" fmla="*/ 28 h 89"/>
                    <a:gd name="T32" fmla="*/ 32 w 89"/>
                    <a:gd name="T33" fmla="*/ 29 h 89"/>
                    <a:gd name="T34" fmla="*/ 32 w 89"/>
                    <a:gd name="T35" fmla="*/ 29 h 89"/>
                    <a:gd name="T36" fmla="*/ 57 w 89"/>
                    <a:gd name="T37" fmla="*/ 29 h 89"/>
                    <a:gd name="T38" fmla="*/ 49 w 89"/>
                    <a:gd name="T39" fmla="*/ 19 h 89"/>
                    <a:gd name="T40" fmla="*/ 70 w 89"/>
                    <a:gd name="T41" fmla="*/ 43 h 89"/>
                    <a:gd name="T42" fmla="*/ 58 w 89"/>
                    <a:gd name="T43" fmla="*/ 32 h 89"/>
                    <a:gd name="T44" fmla="*/ 64 w 89"/>
                    <a:gd name="T45" fmla="*/ 60 h 89"/>
                    <a:gd name="T46" fmla="*/ 57 w 89"/>
                    <a:gd name="T47" fmla="*/ 60 h 89"/>
                    <a:gd name="T48" fmla="*/ 57 w 89"/>
                    <a:gd name="T49" fmla="*/ 60 h 89"/>
                    <a:gd name="T50" fmla="*/ 41 w 89"/>
                    <a:gd name="T51" fmla="*/ 22 h 89"/>
                    <a:gd name="T52" fmla="*/ 35 w 89"/>
                    <a:gd name="T53" fmla="*/ 30 h 89"/>
                    <a:gd name="T54" fmla="*/ 34 w 89"/>
                    <a:gd name="T55" fmla="*/ 33 h 89"/>
                    <a:gd name="T56" fmla="*/ 32 w 89"/>
                    <a:gd name="T57" fmla="*/ 43 h 89"/>
                    <a:gd name="T58" fmla="*/ 34 w 89"/>
                    <a:gd name="T59" fmla="*/ 33 h 89"/>
                    <a:gd name="T60" fmla="*/ 32 w 89"/>
                    <a:gd name="T61" fmla="*/ 48 h 89"/>
                    <a:gd name="T62" fmla="*/ 43 w 89"/>
                    <a:gd name="T63" fmla="*/ 53 h 89"/>
                    <a:gd name="T64" fmla="*/ 35 w 89"/>
                    <a:gd name="T65" fmla="*/ 58 h 89"/>
                    <a:gd name="T66" fmla="*/ 41 w 89"/>
                    <a:gd name="T67" fmla="*/ 66 h 89"/>
                    <a:gd name="T68" fmla="*/ 35 w 89"/>
                    <a:gd name="T69" fmla="*/ 58 h 89"/>
                    <a:gd name="T70" fmla="*/ 48 w 89"/>
                    <a:gd name="T71" fmla="*/ 66 h 89"/>
                    <a:gd name="T72" fmla="*/ 54 w 89"/>
                    <a:gd name="T73" fmla="*/ 58 h 89"/>
                    <a:gd name="T74" fmla="*/ 55 w 89"/>
                    <a:gd name="T75" fmla="*/ 55 h 89"/>
                    <a:gd name="T76" fmla="*/ 57 w 89"/>
                    <a:gd name="T77" fmla="*/ 46 h 89"/>
                    <a:gd name="T78" fmla="*/ 55 w 89"/>
                    <a:gd name="T79" fmla="*/ 55 h 89"/>
                    <a:gd name="T80" fmla="*/ 57 w 89"/>
                    <a:gd name="T81" fmla="*/ 40 h 89"/>
                    <a:gd name="T82" fmla="*/ 46 w 89"/>
                    <a:gd name="T83" fmla="*/ 35 h 89"/>
                    <a:gd name="T84" fmla="*/ 54 w 89"/>
                    <a:gd name="T85" fmla="*/ 30 h 89"/>
                    <a:gd name="T86" fmla="*/ 48 w 89"/>
                    <a:gd name="T87" fmla="*/ 22 h 89"/>
                    <a:gd name="T88" fmla="*/ 54 w 89"/>
                    <a:gd name="T89" fmla="*/ 30 h 89"/>
                    <a:gd name="T90" fmla="*/ 24 w 89"/>
                    <a:gd name="T91" fmla="*/ 0 h 89"/>
                    <a:gd name="T92" fmla="*/ 9 w 89"/>
                    <a:gd name="T93" fmla="*/ 41 h 89"/>
                    <a:gd name="T94" fmla="*/ 45 w 89"/>
                    <a:gd name="T95" fmla="*/ 0 h 89"/>
                    <a:gd name="T96" fmla="*/ 63 w 89"/>
                    <a:gd name="T97" fmla="*/ 84 h 89"/>
                    <a:gd name="T98" fmla="*/ 60 w 89"/>
                    <a:gd name="T99" fmla="*/ 77 h 89"/>
                    <a:gd name="T100" fmla="*/ 88 w 89"/>
                    <a:gd name="T101" fmla="*/ 44 h 89"/>
                    <a:gd name="T102" fmla="*/ 49 w 89"/>
                    <a:gd name="T103" fmla="*/ 1 h 89"/>
                    <a:gd name="T104" fmla="*/ 72 w 89"/>
                    <a:gd name="T105" fmla="*/ 31 h 89"/>
                    <a:gd name="T106" fmla="*/ 0 w 89"/>
                    <a:gd name="T107" fmla="*/ 65 h 89"/>
                    <a:gd name="T108" fmla="*/ 41 w 89"/>
                    <a:gd name="T109" fmla="*/ 80 h 89"/>
                    <a:gd name="T110" fmla="*/ 1 w 89"/>
                    <a:gd name="T111" fmla="*/ 44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9">
                      <a:moveTo>
                        <a:pt x="45" y="16"/>
                      </a:moveTo>
                      <a:cubicBezTo>
                        <a:pt x="52" y="16"/>
                        <a:pt x="59" y="18"/>
                        <a:pt x="64" y="23"/>
                      </a:cubicBezTo>
                      <a:cubicBezTo>
                        <a:pt x="64" y="23"/>
                        <a:pt x="64" y="23"/>
                        <a:pt x="64" y="23"/>
                      </a:cubicBezTo>
                      <a:cubicBezTo>
                        <a:pt x="64" y="23"/>
                        <a:pt x="64" y="23"/>
                        <a:pt x="64" y="24"/>
                      </a:cubicBezTo>
                      <a:cubicBezTo>
                        <a:pt x="65" y="24"/>
                        <a:pt x="65" y="24"/>
                        <a:pt x="65" y="24"/>
                      </a:cubicBezTo>
                      <a:cubicBezTo>
                        <a:pt x="65" y="24"/>
                        <a:pt x="65" y="24"/>
                        <a:pt x="65" y="24"/>
                      </a:cubicBezTo>
                      <a:cubicBezTo>
                        <a:pt x="65" y="24"/>
                        <a:pt x="65" y="24"/>
                        <a:pt x="65" y="24"/>
                      </a:cubicBezTo>
                      <a:cubicBezTo>
                        <a:pt x="65" y="25"/>
                        <a:pt x="65" y="25"/>
                        <a:pt x="65" y="25"/>
                      </a:cubicBezTo>
                      <a:cubicBezTo>
                        <a:pt x="66" y="25"/>
                        <a:pt x="66" y="25"/>
                        <a:pt x="66" y="25"/>
                      </a:cubicBezTo>
                      <a:cubicBezTo>
                        <a:pt x="66" y="25"/>
                        <a:pt x="66" y="25"/>
                        <a:pt x="66" y="25"/>
                      </a:cubicBezTo>
                      <a:cubicBezTo>
                        <a:pt x="66" y="25"/>
                        <a:pt x="66" y="25"/>
                        <a:pt x="66" y="25"/>
                      </a:cubicBezTo>
                      <a:cubicBezTo>
                        <a:pt x="71" y="31"/>
                        <a:pt x="73" y="37"/>
                        <a:pt x="73" y="44"/>
                      </a:cubicBezTo>
                      <a:cubicBezTo>
                        <a:pt x="73" y="51"/>
                        <a:pt x="71" y="58"/>
                        <a:pt x="66" y="63"/>
                      </a:cubicBezTo>
                      <a:cubicBezTo>
                        <a:pt x="66" y="63"/>
                        <a:pt x="66" y="63"/>
                        <a:pt x="66" y="63"/>
                      </a:cubicBezTo>
                      <a:cubicBezTo>
                        <a:pt x="66" y="64"/>
                        <a:pt x="65" y="65"/>
                        <a:pt x="64" y="65"/>
                      </a:cubicBezTo>
                      <a:cubicBezTo>
                        <a:pt x="64" y="65"/>
                        <a:pt x="64" y="65"/>
                        <a:pt x="64" y="65"/>
                      </a:cubicBezTo>
                      <a:cubicBezTo>
                        <a:pt x="59" y="70"/>
                        <a:pt x="52" y="73"/>
                        <a:pt x="45" y="73"/>
                      </a:cubicBezTo>
                      <a:cubicBezTo>
                        <a:pt x="37" y="73"/>
                        <a:pt x="30" y="70"/>
                        <a:pt x="25" y="65"/>
                      </a:cubicBezTo>
                      <a:cubicBezTo>
                        <a:pt x="25" y="65"/>
                        <a:pt x="25" y="65"/>
                        <a:pt x="25" y="65"/>
                      </a:cubicBezTo>
                      <a:cubicBezTo>
                        <a:pt x="25" y="65"/>
                        <a:pt x="24" y="64"/>
                        <a:pt x="23" y="63"/>
                      </a:cubicBezTo>
                      <a:cubicBezTo>
                        <a:pt x="23" y="63"/>
                        <a:pt x="23" y="63"/>
                        <a:pt x="23" y="63"/>
                      </a:cubicBezTo>
                      <a:cubicBezTo>
                        <a:pt x="19" y="58"/>
                        <a:pt x="16" y="51"/>
                        <a:pt x="16" y="44"/>
                      </a:cubicBezTo>
                      <a:cubicBezTo>
                        <a:pt x="16" y="37"/>
                        <a:pt x="19" y="31"/>
                        <a:pt x="23" y="25"/>
                      </a:cubicBezTo>
                      <a:cubicBezTo>
                        <a:pt x="23" y="25"/>
                        <a:pt x="23" y="25"/>
                        <a:pt x="23" y="25"/>
                      </a:cubicBezTo>
                      <a:cubicBezTo>
                        <a:pt x="23" y="25"/>
                        <a:pt x="23" y="25"/>
                        <a:pt x="23" y="25"/>
                      </a:cubicBezTo>
                      <a:cubicBezTo>
                        <a:pt x="23" y="25"/>
                        <a:pt x="24" y="25"/>
                        <a:pt x="24" y="25"/>
                      </a:cubicBezTo>
                      <a:cubicBezTo>
                        <a:pt x="24" y="25"/>
                        <a:pt x="24" y="25"/>
                        <a:pt x="24" y="24"/>
                      </a:cubicBezTo>
                      <a:cubicBezTo>
                        <a:pt x="24" y="24"/>
                        <a:pt x="24" y="24"/>
                        <a:pt x="24" y="24"/>
                      </a:cubicBezTo>
                      <a:cubicBezTo>
                        <a:pt x="24" y="24"/>
                        <a:pt x="24" y="24"/>
                        <a:pt x="24" y="24"/>
                      </a:cubicBezTo>
                      <a:cubicBezTo>
                        <a:pt x="25" y="24"/>
                        <a:pt x="25" y="24"/>
                        <a:pt x="25" y="24"/>
                      </a:cubicBezTo>
                      <a:cubicBezTo>
                        <a:pt x="25" y="23"/>
                        <a:pt x="25" y="23"/>
                        <a:pt x="25" y="23"/>
                      </a:cubicBezTo>
                      <a:cubicBezTo>
                        <a:pt x="25" y="23"/>
                        <a:pt x="25" y="23"/>
                        <a:pt x="25" y="23"/>
                      </a:cubicBezTo>
                      <a:cubicBezTo>
                        <a:pt x="30" y="18"/>
                        <a:pt x="37" y="16"/>
                        <a:pt x="45" y="16"/>
                      </a:cubicBezTo>
                      <a:cubicBezTo>
                        <a:pt x="45" y="16"/>
                        <a:pt x="45" y="16"/>
                        <a:pt x="45" y="16"/>
                      </a:cubicBezTo>
                      <a:close/>
                      <a:moveTo>
                        <a:pt x="40" y="69"/>
                      </a:moveTo>
                      <a:cubicBezTo>
                        <a:pt x="37" y="66"/>
                        <a:pt x="34" y="63"/>
                        <a:pt x="32" y="60"/>
                      </a:cubicBezTo>
                      <a:cubicBezTo>
                        <a:pt x="31" y="60"/>
                        <a:pt x="29" y="62"/>
                        <a:pt x="28" y="63"/>
                      </a:cubicBezTo>
                      <a:cubicBezTo>
                        <a:pt x="31" y="66"/>
                        <a:pt x="35" y="68"/>
                        <a:pt x="40" y="69"/>
                      </a:cubicBezTo>
                      <a:cubicBezTo>
                        <a:pt x="40" y="69"/>
                        <a:pt x="40" y="69"/>
                        <a:pt x="40" y="69"/>
                      </a:cubicBezTo>
                      <a:close/>
                      <a:moveTo>
                        <a:pt x="31" y="56"/>
                      </a:moveTo>
                      <a:cubicBezTo>
                        <a:pt x="30" y="53"/>
                        <a:pt x="29" y="50"/>
                        <a:pt x="28" y="46"/>
                      </a:cubicBezTo>
                      <a:cubicBezTo>
                        <a:pt x="20" y="46"/>
                        <a:pt x="20" y="46"/>
                        <a:pt x="20" y="46"/>
                      </a:cubicBezTo>
                      <a:cubicBezTo>
                        <a:pt x="20" y="51"/>
                        <a:pt x="22" y="56"/>
                        <a:pt x="25" y="60"/>
                      </a:cubicBezTo>
                      <a:cubicBezTo>
                        <a:pt x="27" y="59"/>
                        <a:pt x="29" y="58"/>
                        <a:pt x="31" y="56"/>
                      </a:cubicBezTo>
                      <a:cubicBezTo>
                        <a:pt x="31" y="56"/>
                        <a:pt x="31" y="56"/>
                        <a:pt x="31" y="56"/>
                      </a:cubicBezTo>
                      <a:close/>
                      <a:moveTo>
                        <a:pt x="28" y="43"/>
                      </a:moveTo>
                      <a:cubicBezTo>
                        <a:pt x="29" y="39"/>
                        <a:pt x="30" y="35"/>
                        <a:pt x="31" y="32"/>
                      </a:cubicBezTo>
                      <a:cubicBezTo>
                        <a:pt x="29" y="31"/>
                        <a:pt x="27" y="29"/>
                        <a:pt x="25" y="28"/>
                      </a:cubicBezTo>
                      <a:cubicBezTo>
                        <a:pt x="22" y="32"/>
                        <a:pt x="20" y="37"/>
                        <a:pt x="20" y="43"/>
                      </a:cubicBezTo>
                      <a:cubicBezTo>
                        <a:pt x="28" y="43"/>
                        <a:pt x="28" y="43"/>
                        <a:pt x="28" y="43"/>
                      </a:cubicBezTo>
                      <a:close/>
                      <a:moveTo>
                        <a:pt x="32" y="29"/>
                      </a:moveTo>
                      <a:cubicBezTo>
                        <a:pt x="34" y="25"/>
                        <a:pt x="37" y="22"/>
                        <a:pt x="40" y="19"/>
                      </a:cubicBezTo>
                      <a:cubicBezTo>
                        <a:pt x="35" y="20"/>
                        <a:pt x="31" y="22"/>
                        <a:pt x="28" y="25"/>
                      </a:cubicBezTo>
                      <a:cubicBezTo>
                        <a:pt x="29" y="27"/>
                        <a:pt x="31" y="28"/>
                        <a:pt x="32" y="29"/>
                      </a:cubicBezTo>
                      <a:cubicBezTo>
                        <a:pt x="32" y="29"/>
                        <a:pt x="32" y="29"/>
                        <a:pt x="32" y="29"/>
                      </a:cubicBezTo>
                      <a:close/>
                      <a:moveTo>
                        <a:pt x="49" y="19"/>
                      </a:moveTo>
                      <a:cubicBezTo>
                        <a:pt x="52" y="22"/>
                        <a:pt x="55" y="25"/>
                        <a:pt x="57" y="29"/>
                      </a:cubicBezTo>
                      <a:cubicBezTo>
                        <a:pt x="59" y="28"/>
                        <a:pt x="60" y="27"/>
                        <a:pt x="61" y="25"/>
                      </a:cubicBezTo>
                      <a:cubicBezTo>
                        <a:pt x="58" y="22"/>
                        <a:pt x="54" y="20"/>
                        <a:pt x="49" y="19"/>
                      </a:cubicBezTo>
                      <a:cubicBezTo>
                        <a:pt x="49" y="19"/>
                        <a:pt x="49" y="19"/>
                        <a:pt x="49" y="19"/>
                      </a:cubicBezTo>
                      <a:close/>
                      <a:moveTo>
                        <a:pt x="58" y="32"/>
                      </a:moveTo>
                      <a:cubicBezTo>
                        <a:pt x="60" y="35"/>
                        <a:pt x="61" y="39"/>
                        <a:pt x="61" y="43"/>
                      </a:cubicBezTo>
                      <a:cubicBezTo>
                        <a:pt x="70" y="43"/>
                        <a:pt x="70" y="43"/>
                        <a:pt x="70" y="43"/>
                      </a:cubicBezTo>
                      <a:cubicBezTo>
                        <a:pt x="70" y="37"/>
                        <a:pt x="67" y="32"/>
                        <a:pt x="64" y="28"/>
                      </a:cubicBezTo>
                      <a:cubicBezTo>
                        <a:pt x="62" y="29"/>
                        <a:pt x="60" y="31"/>
                        <a:pt x="58" y="32"/>
                      </a:cubicBezTo>
                      <a:cubicBezTo>
                        <a:pt x="58" y="32"/>
                        <a:pt x="58" y="32"/>
                        <a:pt x="58" y="32"/>
                      </a:cubicBezTo>
                      <a:close/>
                      <a:moveTo>
                        <a:pt x="61" y="46"/>
                      </a:moveTo>
                      <a:cubicBezTo>
                        <a:pt x="61" y="50"/>
                        <a:pt x="60" y="53"/>
                        <a:pt x="58" y="56"/>
                      </a:cubicBezTo>
                      <a:cubicBezTo>
                        <a:pt x="60" y="58"/>
                        <a:pt x="62" y="59"/>
                        <a:pt x="64" y="60"/>
                      </a:cubicBezTo>
                      <a:cubicBezTo>
                        <a:pt x="67" y="56"/>
                        <a:pt x="70" y="51"/>
                        <a:pt x="70" y="46"/>
                      </a:cubicBezTo>
                      <a:cubicBezTo>
                        <a:pt x="61" y="46"/>
                        <a:pt x="61" y="46"/>
                        <a:pt x="61" y="46"/>
                      </a:cubicBezTo>
                      <a:close/>
                      <a:moveTo>
                        <a:pt x="57" y="60"/>
                      </a:moveTo>
                      <a:cubicBezTo>
                        <a:pt x="55" y="63"/>
                        <a:pt x="52" y="66"/>
                        <a:pt x="49" y="69"/>
                      </a:cubicBezTo>
                      <a:cubicBezTo>
                        <a:pt x="54" y="68"/>
                        <a:pt x="58" y="66"/>
                        <a:pt x="61" y="63"/>
                      </a:cubicBezTo>
                      <a:cubicBezTo>
                        <a:pt x="60" y="62"/>
                        <a:pt x="59" y="60"/>
                        <a:pt x="57" y="60"/>
                      </a:cubicBezTo>
                      <a:cubicBezTo>
                        <a:pt x="57" y="60"/>
                        <a:pt x="57" y="60"/>
                        <a:pt x="57" y="60"/>
                      </a:cubicBezTo>
                      <a:close/>
                      <a:moveTo>
                        <a:pt x="43" y="21"/>
                      </a:moveTo>
                      <a:cubicBezTo>
                        <a:pt x="43" y="22"/>
                        <a:pt x="42" y="22"/>
                        <a:pt x="41" y="22"/>
                      </a:cubicBezTo>
                      <a:cubicBezTo>
                        <a:pt x="41" y="23"/>
                        <a:pt x="40" y="24"/>
                        <a:pt x="39" y="25"/>
                      </a:cubicBezTo>
                      <a:cubicBezTo>
                        <a:pt x="38" y="26"/>
                        <a:pt x="37" y="27"/>
                        <a:pt x="36" y="28"/>
                      </a:cubicBezTo>
                      <a:cubicBezTo>
                        <a:pt x="36" y="29"/>
                        <a:pt x="36" y="30"/>
                        <a:pt x="35" y="30"/>
                      </a:cubicBezTo>
                      <a:cubicBezTo>
                        <a:pt x="38" y="31"/>
                        <a:pt x="40" y="32"/>
                        <a:pt x="43" y="32"/>
                      </a:cubicBezTo>
                      <a:cubicBezTo>
                        <a:pt x="43" y="21"/>
                        <a:pt x="43" y="21"/>
                        <a:pt x="43" y="21"/>
                      </a:cubicBezTo>
                      <a:close/>
                      <a:moveTo>
                        <a:pt x="34" y="33"/>
                      </a:moveTo>
                      <a:cubicBezTo>
                        <a:pt x="34" y="34"/>
                        <a:pt x="33" y="35"/>
                        <a:pt x="33" y="36"/>
                      </a:cubicBezTo>
                      <a:cubicBezTo>
                        <a:pt x="32" y="37"/>
                        <a:pt x="32" y="38"/>
                        <a:pt x="32" y="40"/>
                      </a:cubicBezTo>
                      <a:cubicBezTo>
                        <a:pt x="32" y="41"/>
                        <a:pt x="32" y="42"/>
                        <a:pt x="32" y="43"/>
                      </a:cubicBezTo>
                      <a:cubicBezTo>
                        <a:pt x="43" y="43"/>
                        <a:pt x="43" y="43"/>
                        <a:pt x="43" y="43"/>
                      </a:cubicBezTo>
                      <a:cubicBezTo>
                        <a:pt x="43" y="35"/>
                        <a:pt x="43" y="35"/>
                        <a:pt x="43" y="35"/>
                      </a:cubicBezTo>
                      <a:cubicBezTo>
                        <a:pt x="40" y="35"/>
                        <a:pt x="37" y="34"/>
                        <a:pt x="34" y="33"/>
                      </a:cubicBezTo>
                      <a:cubicBezTo>
                        <a:pt x="34" y="33"/>
                        <a:pt x="34" y="33"/>
                        <a:pt x="34" y="33"/>
                      </a:cubicBezTo>
                      <a:close/>
                      <a:moveTo>
                        <a:pt x="32" y="46"/>
                      </a:moveTo>
                      <a:cubicBezTo>
                        <a:pt x="32" y="47"/>
                        <a:pt x="32" y="48"/>
                        <a:pt x="32" y="48"/>
                      </a:cubicBezTo>
                      <a:cubicBezTo>
                        <a:pt x="32" y="50"/>
                        <a:pt x="32" y="51"/>
                        <a:pt x="33" y="53"/>
                      </a:cubicBezTo>
                      <a:cubicBezTo>
                        <a:pt x="33" y="53"/>
                        <a:pt x="34" y="54"/>
                        <a:pt x="34" y="55"/>
                      </a:cubicBezTo>
                      <a:cubicBezTo>
                        <a:pt x="37" y="54"/>
                        <a:pt x="40" y="53"/>
                        <a:pt x="43" y="53"/>
                      </a:cubicBezTo>
                      <a:cubicBezTo>
                        <a:pt x="43" y="46"/>
                        <a:pt x="43" y="46"/>
                        <a:pt x="43" y="46"/>
                      </a:cubicBezTo>
                      <a:cubicBezTo>
                        <a:pt x="32" y="46"/>
                        <a:pt x="32" y="46"/>
                        <a:pt x="32" y="46"/>
                      </a:cubicBezTo>
                      <a:close/>
                      <a:moveTo>
                        <a:pt x="35" y="58"/>
                      </a:moveTo>
                      <a:cubicBezTo>
                        <a:pt x="36" y="59"/>
                        <a:pt x="36" y="59"/>
                        <a:pt x="36" y="60"/>
                      </a:cubicBezTo>
                      <a:cubicBezTo>
                        <a:pt x="37" y="61"/>
                        <a:pt x="38" y="62"/>
                        <a:pt x="39" y="63"/>
                      </a:cubicBezTo>
                      <a:cubicBezTo>
                        <a:pt x="40" y="64"/>
                        <a:pt x="41" y="65"/>
                        <a:pt x="41" y="66"/>
                      </a:cubicBezTo>
                      <a:cubicBezTo>
                        <a:pt x="42" y="66"/>
                        <a:pt x="43" y="67"/>
                        <a:pt x="43" y="67"/>
                      </a:cubicBezTo>
                      <a:cubicBezTo>
                        <a:pt x="43" y="56"/>
                        <a:pt x="43" y="56"/>
                        <a:pt x="43" y="56"/>
                      </a:cubicBezTo>
                      <a:cubicBezTo>
                        <a:pt x="40" y="57"/>
                        <a:pt x="38" y="57"/>
                        <a:pt x="35" y="58"/>
                      </a:cubicBezTo>
                      <a:cubicBezTo>
                        <a:pt x="35" y="58"/>
                        <a:pt x="35" y="58"/>
                        <a:pt x="35" y="58"/>
                      </a:cubicBezTo>
                      <a:close/>
                      <a:moveTo>
                        <a:pt x="46" y="67"/>
                      </a:moveTo>
                      <a:cubicBezTo>
                        <a:pt x="47" y="67"/>
                        <a:pt x="47" y="66"/>
                        <a:pt x="48" y="66"/>
                      </a:cubicBezTo>
                      <a:cubicBezTo>
                        <a:pt x="49" y="65"/>
                        <a:pt x="50" y="64"/>
                        <a:pt x="51" y="63"/>
                      </a:cubicBezTo>
                      <a:cubicBezTo>
                        <a:pt x="51" y="62"/>
                        <a:pt x="52" y="61"/>
                        <a:pt x="53" y="60"/>
                      </a:cubicBezTo>
                      <a:cubicBezTo>
                        <a:pt x="53" y="59"/>
                        <a:pt x="54" y="59"/>
                        <a:pt x="54" y="58"/>
                      </a:cubicBezTo>
                      <a:cubicBezTo>
                        <a:pt x="52" y="57"/>
                        <a:pt x="49" y="57"/>
                        <a:pt x="46" y="56"/>
                      </a:cubicBezTo>
                      <a:cubicBezTo>
                        <a:pt x="46" y="67"/>
                        <a:pt x="46" y="67"/>
                        <a:pt x="46" y="67"/>
                      </a:cubicBezTo>
                      <a:close/>
                      <a:moveTo>
                        <a:pt x="55" y="55"/>
                      </a:moveTo>
                      <a:cubicBezTo>
                        <a:pt x="56" y="54"/>
                        <a:pt x="56" y="53"/>
                        <a:pt x="56" y="53"/>
                      </a:cubicBezTo>
                      <a:cubicBezTo>
                        <a:pt x="57" y="51"/>
                        <a:pt x="57" y="50"/>
                        <a:pt x="57" y="48"/>
                      </a:cubicBezTo>
                      <a:cubicBezTo>
                        <a:pt x="57" y="48"/>
                        <a:pt x="57" y="47"/>
                        <a:pt x="57" y="46"/>
                      </a:cubicBezTo>
                      <a:cubicBezTo>
                        <a:pt x="46" y="46"/>
                        <a:pt x="46" y="46"/>
                        <a:pt x="46" y="46"/>
                      </a:cubicBezTo>
                      <a:cubicBezTo>
                        <a:pt x="46" y="53"/>
                        <a:pt x="46" y="53"/>
                        <a:pt x="46" y="53"/>
                      </a:cubicBezTo>
                      <a:cubicBezTo>
                        <a:pt x="49" y="53"/>
                        <a:pt x="53" y="54"/>
                        <a:pt x="55" y="55"/>
                      </a:cubicBezTo>
                      <a:cubicBezTo>
                        <a:pt x="55" y="55"/>
                        <a:pt x="55" y="55"/>
                        <a:pt x="55" y="55"/>
                      </a:cubicBezTo>
                      <a:close/>
                      <a:moveTo>
                        <a:pt x="57" y="43"/>
                      </a:moveTo>
                      <a:cubicBezTo>
                        <a:pt x="57" y="42"/>
                        <a:pt x="57" y="41"/>
                        <a:pt x="57" y="40"/>
                      </a:cubicBezTo>
                      <a:cubicBezTo>
                        <a:pt x="57" y="38"/>
                        <a:pt x="57" y="37"/>
                        <a:pt x="56" y="36"/>
                      </a:cubicBezTo>
                      <a:cubicBezTo>
                        <a:pt x="56" y="35"/>
                        <a:pt x="56" y="34"/>
                        <a:pt x="55" y="33"/>
                      </a:cubicBezTo>
                      <a:cubicBezTo>
                        <a:pt x="53" y="34"/>
                        <a:pt x="49" y="35"/>
                        <a:pt x="46" y="35"/>
                      </a:cubicBezTo>
                      <a:cubicBezTo>
                        <a:pt x="46" y="43"/>
                        <a:pt x="46" y="43"/>
                        <a:pt x="46" y="43"/>
                      </a:cubicBezTo>
                      <a:cubicBezTo>
                        <a:pt x="57" y="43"/>
                        <a:pt x="57" y="43"/>
                        <a:pt x="57" y="43"/>
                      </a:cubicBezTo>
                      <a:close/>
                      <a:moveTo>
                        <a:pt x="54" y="30"/>
                      </a:moveTo>
                      <a:cubicBezTo>
                        <a:pt x="54" y="30"/>
                        <a:pt x="53" y="29"/>
                        <a:pt x="53" y="28"/>
                      </a:cubicBezTo>
                      <a:cubicBezTo>
                        <a:pt x="52" y="27"/>
                        <a:pt x="51" y="26"/>
                        <a:pt x="51" y="25"/>
                      </a:cubicBezTo>
                      <a:cubicBezTo>
                        <a:pt x="50" y="24"/>
                        <a:pt x="49" y="23"/>
                        <a:pt x="48" y="22"/>
                      </a:cubicBezTo>
                      <a:cubicBezTo>
                        <a:pt x="47" y="22"/>
                        <a:pt x="47" y="22"/>
                        <a:pt x="46" y="21"/>
                      </a:cubicBezTo>
                      <a:cubicBezTo>
                        <a:pt x="46" y="32"/>
                        <a:pt x="46" y="32"/>
                        <a:pt x="46" y="32"/>
                      </a:cubicBezTo>
                      <a:cubicBezTo>
                        <a:pt x="49" y="32"/>
                        <a:pt x="52" y="31"/>
                        <a:pt x="54" y="30"/>
                      </a:cubicBezTo>
                      <a:cubicBezTo>
                        <a:pt x="54" y="30"/>
                        <a:pt x="54" y="30"/>
                        <a:pt x="54" y="30"/>
                      </a:cubicBezTo>
                      <a:close/>
                      <a:moveTo>
                        <a:pt x="45" y="0"/>
                      </a:moveTo>
                      <a:cubicBezTo>
                        <a:pt x="24" y="0"/>
                        <a:pt x="24" y="0"/>
                        <a:pt x="24" y="0"/>
                      </a:cubicBezTo>
                      <a:cubicBezTo>
                        <a:pt x="26" y="5"/>
                        <a:pt x="26" y="5"/>
                        <a:pt x="26" y="5"/>
                      </a:cubicBezTo>
                      <a:cubicBezTo>
                        <a:pt x="12" y="11"/>
                        <a:pt x="3" y="24"/>
                        <a:pt x="1" y="40"/>
                      </a:cubicBezTo>
                      <a:cubicBezTo>
                        <a:pt x="9" y="41"/>
                        <a:pt x="9" y="41"/>
                        <a:pt x="9" y="41"/>
                      </a:cubicBezTo>
                      <a:cubicBezTo>
                        <a:pt x="10" y="28"/>
                        <a:pt x="18" y="17"/>
                        <a:pt x="29" y="12"/>
                      </a:cubicBezTo>
                      <a:cubicBezTo>
                        <a:pt x="32" y="17"/>
                        <a:pt x="32" y="17"/>
                        <a:pt x="32" y="17"/>
                      </a:cubicBezTo>
                      <a:cubicBezTo>
                        <a:pt x="45" y="0"/>
                        <a:pt x="45" y="0"/>
                        <a:pt x="45" y="0"/>
                      </a:cubicBezTo>
                      <a:close/>
                      <a:moveTo>
                        <a:pt x="45" y="88"/>
                      </a:moveTo>
                      <a:cubicBezTo>
                        <a:pt x="66" y="89"/>
                        <a:pt x="66" y="89"/>
                        <a:pt x="66" y="89"/>
                      </a:cubicBezTo>
                      <a:cubicBezTo>
                        <a:pt x="63" y="84"/>
                        <a:pt x="63" y="84"/>
                        <a:pt x="63" y="84"/>
                      </a:cubicBezTo>
                      <a:cubicBezTo>
                        <a:pt x="77" y="77"/>
                        <a:pt x="87" y="64"/>
                        <a:pt x="88" y="48"/>
                      </a:cubicBezTo>
                      <a:cubicBezTo>
                        <a:pt x="80" y="48"/>
                        <a:pt x="80" y="48"/>
                        <a:pt x="80" y="48"/>
                      </a:cubicBezTo>
                      <a:cubicBezTo>
                        <a:pt x="79" y="60"/>
                        <a:pt x="71" y="71"/>
                        <a:pt x="60" y="77"/>
                      </a:cubicBezTo>
                      <a:cubicBezTo>
                        <a:pt x="57" y="72"/>
                        <a:pt x="57" y="72"/>
                        <a:pt x="57" y="72"/>
                      </a:cubicBezTo>
                      <a:cubicBezTo>
                        <a:pt x="45" y="88"/>
                        <a:pt x="45" y="88"/>
                        <a:pt x="45" y="88"/>
                      </a:cubicBezTo>
                      <a:close/>
                      <a:moveTo>
                        <a:pt x="88" y="44"/>
                      </a:moveTo>
                      <a:cubicBezTo>
                        <a:pt x="89" y="23"/>
                        <a:pt x="89" y="23"/>
                        <a:pt x="89" y="23"/>
                      </a:cubicBezTo>
                      <a:cubicBezTo>
                        <a:pt x="84" y="26"/>
                        <a:pt x="84" y="26"/>
                        <a:pt x="84" y="26"/>
                      </a:cubicBezTo>
                      <a:cubicBezTo>
                        <a:pt x="78" y="12"/>
                        <a:pt x="64" y="2"/>
                        <a:pt x="49" y="1"/>
                      </a:cubicBezTo>
                      <a:cubicBezTo>
                        <a:pt x="48" y="9"/>
                        <a:pt x="48" y="9"/>
                        <a:pt x="48" y="9"/>
                      </a:cubicBezTo>
                      <a:cubicBezTo>
                        <a:pt x="61" y="10"/>
                        <a:pt x="72" y="18"/>
                        <a:pt x="77" y="29"/>
                      </a:cubicBezTo>
                      <a:cubicBezTo>
                        <a:pt x="72" y="31"/>
                        <a:pt x="72" y="31"/>
                        <a:pt x="72" y="31"/>
                      </a:cubicBezTo>
                      <a:cubicBezTo>
                        <a:pt x="88" y="44"/>
                        <a:pt x="88" y="44"/>
                        <a:pt x="88" y="44"/>
                      </a:cubicBezTo>
                      <a:close/>
                      <a:moveTo>
                        <a:pt x="1" y="44"/>
                      </a:moveTo>
                      <a:cubicBezTo>
                        <a:pt x="0" y="65"/>
                        <a:pt x="0" y="65"/>
                        <a:pt x="0" y="65"/>
                      </a:cubicBezTo>
                      <a:cubicBezTo>
                        <a:pt x="5" y="63"/>
                        <a:pt x="5" y="63"/>
                        <a:pt x="5" y="63"/>
                      </a:cubicBezTo>
                      <a:cubicBezTo>
                        <a:pt x="12" y="76"/>
                        <a:pt x="25" y="86"/>
                        <a:pt x="40" y="88"/>
                      </a:cubicBezTo>
                      <a:cubicBezTo>
                        <a:pt x="41" y="80"/>
                        <a:pt x="41" y="80"/>
                        <a:pt x="41" y="80"/>
                      </a:cubicBezTo>
                      <a:cubicBezTo>
                        <a:pt x="28" y="79"/>
                        <a:pt x="18" y="71"/>
                        <a:pt x="12" y="59"/>
                      </a:cubicBezTo>
                      <a:cubicBezTo>
                        <a:pt x="17" y="57"/>
                        <a:pt x="17" y="57"/>
                        <a:pt x="17" y="57"/>
                      </a:cubicBezTo>
                      <a:cubicBezTo>
                        <a:pt x="1" y="44"/>
                        <a:pt x="1" y="44"/>
                        <a:pt x="1"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87"/>
            <p:cNvGrpSpPr/>
            <p:nvPr/>
          </p:nvGrpSpPr>
          <p:grpSpPr>
            <a:xfrm>
              <a:off x="5314950" y="3275330"/>
              <a:ext cx="757238" cy="754062"/>
              <a:chOff x="5200650" y="3263900"/>
              <a:chExt cx="757238" cy="754062"/>
            </a:xfrm>
          </p:grpSpPr>
          <p:sp>
            <p:nvSpPr>
              <p:cNvPr id="94" name="Freeform 18"/>
              <p:cNvSpPr/>
              <p:nvPr/>
            </p:nvSpPr>
            <p:spPr bwMode="auto">
              <a:xfrm>
                <a:off x="5200650" y="3263900"/>
                <a:ext cx="757238" cy="754062"/>
              </a:xfrm>
              <a:custGeom>
                <a:gdLst>
                  <a:gd name="T0" fmla="*/ 177 w 202"/>
                  <a:gd name="T1" fmla="*/ 144 h 201"/>
                  <a:gd name="T2" fmla="*/ 57 w 202"/>
                  <a:gd name="T3" fmla="*/ 177 h 201"/>
                  <a:gd name="T4" fmla="*/ 25 w 202"/>
                  <a:gd name="T5" fmla="*/ 56 h 201"/>
                  <a:gd name="T6" fmla="*/ 145 w 202"/>
                  <a:gd name="T7" fmla="*/ 24 h 201"/>
                  <a:gd name="T8" fmla="*/ 177 w 202"/>
                  <a:gd name="T9" fmla="*/ 144 h 201"/>
                </a:gdLst>
                <a:cxnLst>
                  <a:cxn ang="0">
                    <a:pos x="T0" y="T1"/>
                  </a:cxn>
                  <a:cxn ang="0">
                    <a:pos x="T2" y="T3"/>
                  </a:cxn>
                  <a:cxn ang="0">
                    <a:pos x="T4" y="T5"/>
                  </a:cxn>
                  <a:cxn ang="0">
                    <a:pos x="T6" y="T7"/>
                  </a:cxn>
                  <a:cxn ang="0">
                    <a:pos x="T8" y="T9"/>
                  </a:cxn>
                </a:cxnLst>
                <a:rect l="0" t="0" r="r" b="b"/>
                <a:pathLst>
                  <a:path w="201" h="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5" name="Freeform 22"/>
              <p:cNvSpPr>
                <a:spLocks noEditPoints="1"/>
              </p:cNvSpPr>
              <p:nvPr/>
            </p:nvSpPr>
            <p:spPr bwMode="auto">
              <a:xfrm>
                <a:off x="5264150" y="3324225"/>
                <a:ext cx="630238" cy="630237"/>
              </a:xfrm>
              <a:custGeom>
                <a:gdLst>
                  <a:gd name="T0" fmla="*/ 144 w 168"/>
                  <a:gd name="T1" fmla="*/ 50 h 168"/>
                  <a:gd name="T2" fmla="*/ 119 w 168"/>
                  <a:gd name="T3" fmla="*/ 144 h 168"/>
                  <a:gd name="T4" fmla="*/ 24 w 168"/>
                  <a:gd name="T5" fmla="*/ 119 h 168"/>
                  <a:gd name="T6" fmla="*/ 49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6" y="43"/>
                      <a:pt x="49" y="24"/>
                    </a:cubicBezTo>
                    <a:cubicBezTo>
                      <a:pt x="82" y="5"/>
                      <a:pt x="125" y="17"/>
                      <a:pt x="144" y="50"/>
                    </a:cubicBezTo>
                    <a:close/>
                    <a:moveTo>
                      <a:pt x="148" y="47"/>
                    </a:moveTo>
                    <a:cubicBezTo>
                      <a:pt x="168" y="83"/>
                      <a:pt x="156" y="128"/>
                      <a:pt x="121" y="148"/>
                    </a:cubicBezTo>
                    <a:cubicBezTo>
                      <a:pt x="86" y="168"/>
                      <a:pt x="40" y="156"/>
                      <a:pt x="20" y="121"/>
                    </a:cubicBezTo>
                    <a:cubicBezTo>
                      <a:pt x="0" y="86"/>
                      <a:pt x="12" y="41"/>
                      <a:pt x="47" y="20"/>
                    </a:cubicBezTo>
                    <a:cubicBezTo>
                      <a:pt x="82" y="0"/>
                      <a:pt x="128" y="12"/>
                      <a:pt x="148" y="47"/>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a:spLocks noEditPoints="1"/>
              </p:cNvSpPr>
              <p:nvPr/>
            </p:nvSpPr>
            <p:spPr bwMode="auto">
              <a:xfrm>
                <a:off x="5410200" y="3473450"/>
                <a:ext cx="338138" cy="333375"/>
              </a:xfrm>
              <a:custGeom>
                <a:gdLst>
                  <a:gd name="T0" fmla="*/ 42 w 90"/>
                  <a:gd name="T1" fmla="*/ 30 h 89"/>
                  <a:gd name="T2" fmla="*/ 31 w 90"/>
                  <a:gd name="T3" fmla="*/ 42 h 89"/>
                  <a:gd name="T4" fmla="*/ 21 w 90"/>
                  <a:gd name="T5" fmla="*/ 42 h 89"/>
                  <a:gd name="T6" fmla="*/ 42 w 90"/>
                  <a:gd name="T7" fmla="*/ 20 h 89"/>
                  <a:gd name="T8" fmla="*/ 42 w 90"/>
                  <a:gd name="T9" fmla="*/ 30 h 89"/>
                  <a:gd name="T10" fmla="*/ 48 w 90"/>
                  <a:gd name="T11" fmla="*/ 20 h 89"/>
                  <a:gd name="T12" fmla="*/ 69 w 90"/>
                  <a:gd name="T13" fmla="*/ 42 h 89"/>
                  <a:gd name="T14" fmla="*/ 59 w 90"/>
                  <a:gd name="T15" fmla="*/ 42 h 89"/>
                  <a:gd name="T16" fmla="*/ 48 w 90"/>
                  <a:gd name="T17" fmla="*/ 30 h 89"/>
                  <a:gd name="T18" fmla="*/ 48 w 90"/>
                  <a:gd name="T19" fmla="*/ 20 h 89"/>
                  <a:gd name="T20" fmla="*/ 42 w 90"/>
                  <a:gd name="T21" fmla="*/ 5 h 89"/>
                  <a:gd name="T22" fmla="*/ 42 w 90"/>
                  <a:gd name="T23" fmla="*/ 15 h 89"/>
                  <a:gd name="T24" fmla="*/ 16 w 90"/>
                  <a:gd name="T25" fmla="*/ 42 h 89"/>
                  <a:gd name="T26" fmla="*/ 6 w 90"/>
                  <a:gd name="T27" fmla="*/ 42 h 89"/>
                  <a:gd name="T28" fmla="*/ 42 w 90"/>
                  <a:gd name="T29" fmla="*/ 5 h 89"/>
                  <a:gd name="T30" fmla="*/ 42 w 90"/>
                  <a:gd name="T31" fmla="*/ 5 h 89"/>
                  <a:gd name="T32" fmla="*/ 42 w 90"/>
                  <a:gd name="T33" fmla="*/ 58 h 89"/>
                  <a:gd name="T34" fmla="*/ 42 w 90"/>
                  <a:gd name="T35" fmla="*/ 68 h 89"/>
                  <a:gd name="T36" fmla="*/ 21 w 90"/>
                  <a:gd name="T37" fmla="*/ 47 h 89"/>
                  <a:gd name="T38" fmla="*/ 31 w 90"/>
                  <a:gd name="T39" fmla="*/ 47 h 89"/>
                  <a:gd name="T40" fmla="*/ 42 w 90"/>
                  <a:gd name="T41" fmla="*/ 58 h 89"/>
                  <a:gd name="T42" fmla="*/ 42 w 90"/>
                  <a:gd name="T43" fmla="*/ 58 h 89"/>
                  <a:gd name="T44" fmla="*/ 42 w 90"/>
                  <a:gd name="T45" fmla="*/ 74 h 89"/>
                  <a:gd name="T46" fmla="*/ 42 w 90"/>
                  <a:gd name="T47" fmla="*/ 83 h 89"/>
                  <a:gd name="T48" fmla="*/ 6 w 90"/>
                  <a:gd name="T49" fmla="*/ 47 h 89"/>
                  <a:gd name="T50" fmla="*/ 16 w 90"/>
                  <a:gd name="T51" fmla="*/ 47 h 89"/>
                  <a:gd name="T52" fmla="*/ 42 w 90"/>
                  <a:gd name="T53" fmla="*/ 74 h 89"/>
                  <a:gd name="T54" fmla="*/ 42 w 90"/>
                  <a:gd name="T55" fmla="*/ 74 h 89"/>
                  <a:gd name="T56" fmla="*/ 48 w 90"/>
                  <a:gd name="T57" fmla="*/ 83 h 89"/>
                  <a:gd name="T58" fmla="*/ 48 w 90"/>
                  <a:gd name="T59" fmla="*/ 74 h 89"/>
                  <a:gd name="T60" fmla="*/ 74 w 90"/>
                  <a:gd name="T61" fmla="*/ 47 h 89"/>
                  <a:gd name="T62" fmla="*/ 84 w 90"/>
                  <a:gd name="T63" fmla="*/ 47 h 89"/>
                  <a:gd name="T64" fmla="*/ 48 w 90"/>
                  <a:gd name="T65" fmla="*/ 83 h 89"/>
                  <a:gd name="T66" fmla="*/ 48 w 90"/>
                  <a:gd name="T67" fmla="*/ 83 h 89"/>
                  <a:gd name="T68" fmla="*/ 48 w 90"/>
                  <a:gd name="T69" fmla="*/ 68 h 89"/>
                  <a:gd name="T70" fmla="*/ 48 w 90"/>
                  <a:gd name="T71" fmla="*/ 58 h 89"/>
                  <a:gd name="T72" fmla="*/ 59 w 90"/>
                  <a:gd name="T73" fmla="*/ 47 h 89"/>
                  <a:gd name="T74" fmla="*/ 69 w 90"/>
                  <a:gd name="T75" fmla="*/ 47 h 89"/>
                  <a:gd name="T76" fmla="*/ 48 w 90"/>
                  <a:gd name="T77" fmla="*/ 68 h 89"/>
                  <a:gd name="T78" fmla="*/ 48 w 90"/>
                  <a:gd name="T79" fmla="*/ 68 h 89"/>
                  <a:gd name="T80" fmla="*/ 48 w 90"/>
                  <a:gd name="T81" fmla="*/ 15 h 89"/>
                  <a:gd name="T82" fmla="*/ 48 w 90"/>
                  <a:gd name="T83" fmla="*/ 5 h 89"/>
                  <a:gd name="T84" fmla="*/ 84 w 90"/>
                  <a:gd name="T85" fmla="*/ 42 h 89"/>
                  <a:gd name="T86" fmla="*/ 74 w 90"/>
                  <a:gd name="T87" fmla="*/ 42 h 89"/>
                  <a:gd name="T88" fmla="*/ 48 w 90"/>
                  <a:gd name="T89" fmla="*/ 15 h 89"/>
                  <a:gd name="T90" fmla="*/ 48 w 90"/>
                  <a:gd name="T91" fmla="*/ 15 h 89"/>
                  <a:gd name="T92" fmla="*/ 45 w 90"/>
                  <a:gd name="T93" fmla="*/ 0 h 89"/>
                  <a:gd name="T94" fmla="*/ 0 w 90"/>
                  <a:gd name="T95" fmla="*/ 44 h 89"/>
                  <a:gd name="T96" fmla="*/ 45 w 90"/>
                  <a:gd name="T97" fmla="*/ 89 h 89"/>
                  <a:gd name="T98" fmla="*/ 90 w 90"/>
                  <a:gd name="T99" fmla="*/ 44 h 89"/>
                  <a:gd name="T100" fmla="*/ 45 w 90"/>
                  <a:gd name="T101" fmla="*/ 0 h 89"/>
                  <a:gd name="T102" fmla="*/ 45 w 90"/>
                  <a:gd name="T103" fmla="*/ 0 h 89"/>
                  <a:gd name="T104" fmla="*/ 45 w 90"/>
                  <a:gd name="T105" fmla="*/ 35 h 89"/>
                  <a:gd name="T106" fmla="*/ 36 w 90"/>
                  <a:gd name="T107" fmla="*/ 44 h 89"/>
                  <a:gd name="T108" fmla="*/ 45 w 90"/>
                  <a:gd name="T109" fmla="*/ 54 h 89"/>
                  <a:gd name="T110" fmla="*/ 54 w 90"/>
                  <a:gd name="T111" fmla="*/ 44 h 89"/>
                  <a:gd name="T112" fmla="*/ 45 w 90"/>
                  <a:gd name="T113" fmla="*/ 35 h 89"/>
                  <a:gd name="T114" fmla="*/ 45 w 90"/>
                  <a:gd name="T115" fmla="*/ 35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89">
                    <a:moveTo>
                      <a:pt x="42" y="30"/>
                    </a:moveTo>
                    <a:cubicBezTo>
                      <a:pt x="36" y="31"/>
                      <a:pt x="32" y="36"/>
                      <a:pt x="31" y="42"/>
                    </a:cubicBezTo>
                    <a:cubicBezTo>
                      <a:pt x="21" y="42"/>
                      <a:pt x="21" y="42"/>
                      <a:pt x="21" y="42"/>
                    </a:cubicBezTo>
                    <a:cubicBezTo>
                      <a:pt x="22" y="30"/>
                      <a:pt x="31" y="21"/>
                      <a:pt x="42" y="20"/>
                    </a:cubicBezTo>
                    <a:cubicBezTo>
                      <a:pt x="42" y="30"/>
                      <a:pt x="42" y="30"/>
                      <a:pt x="42" y="30"/>
                    </a:cubicBezTo>
                    <a:close/>
                    <a:moveTo>
                      <a:pt x="48" y="20"/>
                    </a:moveTo>
                    <a:cubicBezTo>
                      <a:pt x="59" y="21"/>
                      <a:pt x="68" y="30"/>
                      <a:pt x="69" y="42"/>
                    </a:cubicBezTo>
                    <a:cubicBezTo>
                      <a:pt x="59" y="42"/>
                      <a:pt x="59" y="42"/>
                      <a:pt x="59" y="42"/>
                    </a:cubicBezTo>
                    <a:cubicBezTo>
                      <a:pt x="58" y="36"/>
                      <a:pt x="54" y="31"/>
                      <a:pt x="48" y="30"/>
                    </a:cubicBezTo>
                    <a:cubicBezTo>
                      <a:pt x="48" y="20"/>
                      <a:pt x="48" y="20"/>
                      <a:pt x="48" y="20"/>
                    </a:cubicBezTo>
                    <a:close/>
                    <a:moveTo>
                      <a:pt x="42" y="5"/>
                    </a:moveTo>
                    <a:cubicBezTo>
                      <a:pt x="42" y="15"/>
                      <a:pt x="42" y="15"/>
                      <a:pt x="42" y="15"/>
                    </a:cubicBezTo>
                    <a:cubicBezTo>
                      <a:pt x="28" y="16"/>
                      <a:pt x="17" y="28"/>
                      <a:pt x="16" y="42"/>
                    </a:cubicBezTo>
                    <a:cubicBezTo>
                      <a:pt x="6" y="42"/>
                      <a:pt x="6" y="42"/>
                      <a:pt x="6" y="42"/>
                    </a:cubicBezTo>
                    <a:cubicBezTo>
                      <a:pt x="7" y="22"/>
                      <a:pt x="23" y="6"/>
                      <a:pt x="42" y="5"/>
                    </a:cubicBezTo>
                    <a:cubicBezTo>
                      <a:pt x="42" y="5"/>
                      <a:pt x="42" y="5"/>
                      <a:pt x="42" y="5"/>
                    </a:cubicBezTo>
                    <a:close/>
                    <a:moveTo>
                      <a:pt x="42" y="58"/>
                    </a:moveTo>
                    <a:cubicBezTo>
                      <a:pt x="42" y="68"/>
                      <a:pt x="42" y="68"/>
                      <a:pt x="42" y="68"/>
                    </a:cubicBezTo>
                    <a:cubicBezTo>
                      <a:pt x="31" y="67"/>
                      <a:pt x="22" y="58"/>
                      <a:pt x="21" y="47"/>
                    </a:cubicBezTo>
                    <a:cubicBezTo>
                      <a:pt x="31" y="47"/>
                      <a:pt x="31" y="47"/>
                      <a:pt x="31" y="47"/>
                    </a:cubicBezTo>
                    <a:cubicBezTo>
                      <a:pt x="32" y="53"/>
                      <a:pt x="36" y="57"/>
                      <a:pt x="42" y="58"/>
                    </a:cubicBezTo>
                    <a:cubicBezTo>
                      <a:pt x="42" y="58"/>
                      <a:pt x="42" y="58"/>
                      <a:pt x="42" y="58"/>
                    </a:cubicBezTo>
                    <a:close/>
                    <a:moveTo>
                      <a:pt x="42" y="74"/>
                    </a:moveTo>
                    <a:cubicBezTo>
                      <a:pt x="42" y="83"/>
                      <a:pt x="42" y="83"/>
                      <a:pt x="42" y="83"/>
                    </a:cubicBezTo>
                    <a:cubicBezTo>
                      <a:pt x="23" y="82"/>
                      <a:pt x="7" y="66"/>
                      <a:pt x="6" y="47"/>
                    </a:cubicBezTo>
                    <a:cubicBezTo>
                      <a:pt x="16" y="47"/>
                      <a:pt x="16" y="47"/>
                      <a:pt x="16" y="47"/>
                    </a:cubicBezTo>
                    <a:cubicBezTo>
                      <a:pt x="17" y="61"/>
                      <a:pt x="28" y="72"/>
                      <a:pt x="42" y="74"/>
                    </a:cubicBezTo>
                    <a:cubicBezTo>
                      <a:pt x="42" y="74"/>
                      <a:pt x="42" y="74"/>
                      <a:pt x="42" y="74"/>
                    </a:cubicBezTo>
                    <a:close/>
                    <a:moveTo>
                      <a:pt x="48" y="83"/>
                    </a:moveTo>
                    <a:cubicBezTo>
                      <a:pt x="48" y="74"/>
                      <a:pt x="48" y="74"/>
                      <a:pt x="48" y="74"/>
                    </a:cubicBezTo>
                    <a:cubicBezTo>
                      <a:pt x="62" y="72"/>
                      <a:pt x="73" y="61"/>
                      <a:pt x="74" y="47"/>
                    </a:cubicBezTo>
                    <a:cubicBezTo>
                      <a:pt x="84" y="47"/>
                      <a:pt x="84" y="47"/>
                      <a:pt x="84" y="47"/>
                    </a:cubicBezTo>
                    <a:cubicBezTo>
                      <a:pt x="83" y="66"/>
                      <a:pt x="67" y="82"/>
                      <a:pt x="48" y="83"/>
                    </a:cubicBezTo>
                    <a:cubicBezTo>
                      <a:pt x="48" y="83"/>
                      <a:pt x="48" y="83"/>
                      <a:pt x="48" y="83"/>
                    </a:cubicBezTo>
                    <a:close/>
                    <a:moveTo>
                      <a:pt x="48" y="68"/>
                    </a:moveTo>
                    <a:cubicBezTo>
                      <a:pt x="48" y="58"/>
                      <a:pt x="48" y="58"/>
                      <a:pt x="48" y="58"/>
                    </a:cubicBezTo>
                    <a:cubicBezTo>
                      <a:pt x="54" y="57"/>
                      <a:pt x="58" y="53"/>
                      <a:pt x="59" y="47"/>
                    </a:cubicBezTo>
                    <a:cubicBezTo>
                      <a:pt x="69" y="47"/>
                      <a:pt x="69" y="47"/>
                      <a:pt x="69" y="47"/>
                    </a:cubicBezTo>
                    <a:cubicBezTo>
                      <a:pt x="68" y="58"/>
                      <a:pt x="59" y="67"/>
                      <a:pt x="48" y="68"/>
                    </a:cubicBezTo>
                    <a:cubicBezTo>
                      <a:pt x="48" y="68"/>
                      <a:pt x="48" y="68"/>
                      <a:pt x="48" y="68"/>
                    </a:cubicBezTo>
                    <a:close/>
                    <a:moveTo>
                      <a:pt x="48" y="15"/>
                    </a:moveTo>
                    <a:cubicBezTo>
                      <a:pt x="48" y="5"/>
                      <a:pt x="48" y="5"/>
                      <a:pt x="48" y="5"/>
                    </a:cubicBezTo>
                    <a:cubicBezTo>
                      <a:pt x="67" y="6"/>
                      <a:pt x="83" y="22"/>
                      <a:pt x="84" y="42"/>
                    </a:cubicBezTo>
                    <a:cubicBezTo>
                      <a:pt x="74" y="42"/>
                      <a:pt x="74" y="42"/>
                      <a:pt x="74" y="42"/>
                    </a:cubicBezTo>
                    <a:cubicBezTo>
                      <a:pt x="73" y="28"/>
                      <a:pt x="62" y="16"/>
                      <a:pt x="48" y="15"/>
                    </a:cubicBezTo>
                    <a:cubicBezTo>
                      <a:pt x="48" y="15"/>
                      <a:pt x="48" y="15"/>
                      <a:pt x="48" y="15"/>
                    </a:cubicBezTo>
                    <a:close/>
                    <a:moveTo>
                      <a:pt x="45" y="0"/>
                    </a:moveTo>
                    <a:cubicBezTo>
                      <a:pt x="21" y="0"/>
                      <a:pt x="0" y="20"/>
                      <a:pt x="0" y="44"/>
                    </a:cubicBezTo>
                    <a:cubicBezTo>
                      <a:pt x="0" y="69"/>
                      <a:pt x="21" y="89"/>
                      <a:pt x="45" y="89"/>
                    </a:cubicBezTo>
                    <a:cubicBezTo>
                      <a:pt x="69" y="89"/>
                      <a:pt x="90" y="69"/>
                      <a:pt x="90" y="44"/>
                    </a:cubicBezTo>
                    <a:cubicBezTo>
                      <a:pt x="90" y="20"/>
                      <a:pt x="69" y="0"/>
                      <a:pt x="45" y="0"/>
                    </a:cubicBezTo>
                    <a:cubicBezTo>
                      <a:pt x="45" y="0"/>
                      <a:pt x="45" y="0"/>
                      <a:pt x="45" y="0"/>
                    </a:cubicBezTo>
                    <a:close/>
                    <a:moveTo>
                      <a:pt x="45" y="35"/>
                    </a:moveTo>
                    <a:cubicBezTo>
                      <a:pt x="40" y="35"/>
                      <a:pt x="36" y="39"/>
                      <a:pt x="36" y="44"/>
                    </a:cubicBezTo>
                    <a:cubicBezTo>
                      <a:pt x="36" y="49"/>
                      <a:pt x="40" y="54"/>
                      <a:pt x="45" y="54"/>
                    </a:cubicBezTo>
                    <a:cubicBezTo>
                      <a:pt x="50" y="54"/>
                      <a:pt x="54" y="49"/>
                      <a:pt x="54" y="44"/>
                    </a:cubicBezTo>
                    <a:cubicBezTo>
                      <a:pt x="54" y="39"/>
                      <a:pt x="50" y="35"/>
                      <a:pt x="45" y="35"/>
                    </a:cubicBezTo>
                    <a:cubicBezTo>
                      <a:pt x="45" y="35"/>
                      <a:pt x="45" y="35"/>
                      <a:pt x="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88"/>
            <p:cNvGrpSpPr/>
            <p:nvPr/>
          </p:nvGrpSpPr>
          <p:grpSpPr>
            <a:xfrm>
              <a:off x="3057525" y="3275330"/>
              <a:ext cx="754063" cy="754062"/>
              <a:chOff x="3057525" y="3275330"/>
              <a:chExt cx="754063" cy="754062"/>
            </a:xfrm>
          </p:grpSpPr>
          <p:sp>
            <p:nvSpPr>
              <p:cNvPr id="90" name="Freeform 17"/>
              <p:cNvSpPr/>
              <p:nvPr/>
            </p:nvSpPr>
            <p:spPr bwMode="auto">
              <a:xfrm>
                <a:off x="3057525" y="3275330"/>
                <a:ext cx="754063" cy="754062"/>
              </a:xfrm>
              <a:custGeom>
                <a:gdLst>
                  <a:gd name="T0" fmla="*/ 177 w 201"/>
                  <a:gd name="T1" fmla="*/ 144 h 201"/>
                  <a:gd name="T2" fmla="*/ 56 w 201"/>
                  <a:gd name="T3" fmla="*/ 177 h 201"/>
                  <a:gd name="T4" fmla="*/ 24 w 201"/>
                  <a:gd name="T5" fmla="*/ 56 h 201"/>
                  <a:gd name="T6" fmla="*/ 144 w 201"/>
                  <a:gd name="T7" fmla="*/ 24 h 201"/>
                  <a:gd name="T8" fmla="*/ 177 w 201"/>
                  <a:gd name="T9" fmla="*/ 144 h 201"/>
                </a:gdLst>
                <a:cxnLst>
                  <a:cxn ang="0">
                    <a:pos x="T0" y="T1"/>
                  </a:cxn>
                  <a:cxn ang="0">
                    <a:pos x="T2" y="T3"/>
                  </a:cxn>
                  <a:cxn ang="0">
                    <a:pos x="T4" y="T5"/>
                  </a:cxn>
                  <a:cxn ang="0">
                    <a:pos x="T6" y="T7"/>
                  </a:cxn>
                  <a:cxn ang="0">
                    <a:pos x="T8" y="T9"/>
                  </a:cxn>
                </a:cxnLst>
                <a:rect l="0" t="0" r="r" b="b"/>
                <a:pathLst>
                  <a:path w="201" h="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4" name="组合 90"/>
              <p:cNvGrpSpPr/>
              <p:nvPr/>
            </p:nvGrpSpPr>
            <p:grpSpPr>
              <a:xfrm>
                <a:off x="3116263" y="3335655"/>
                <a:ext cx="630238" cy="630237"/>
                <a:chOff x="3001963" y="3324225"/>
                <a:chExt cx="630238" cy="630237"/>
              </a:xfrm>
            </p:grpSpPr>
            <p:sp>
              <p:nvSpPr>
                <p:cNvPr id="92" name="Freeform 21"/>
                <p:cNvSpPr>
                  <a:spLocks noEditPoints="1"/>
                </p:cNvSpPr>
                <p:nvPr/>
              </p:nvSpPr>
              <p:spPr bwMode="auto">
                <a:xfrm>
                  <a:off x="3001963" y="3324225"/>
                  <a:ext cx="630238" cy="630237"/>
                </a:xfrm>
                <a:custGeom>
                  <a:gdLst>
                    <a:gd name="T0" fmla="*/ 144 w 168"/>
                    <a:gd name="T1" fmla="*/ 50 h 168"/>
                    <a:gd name="T2" fmla="*/ 119 w 168"/>
                    <a:gd name="T3" fmla="*/ 144 h 168"/>
                    <a:gd name="T4" fmla="*/ 24 w 168"/>
                    <a:gd name="T5" fmla="*/ 119 h 168"/>
                    <a:gd name="T6" fmla="*/ 50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7" y="43"/>
                        <a:pt x="50" y="24"/>
                      </a:cubicBezTo>
                      <a:cubicBezTo>
                        <a:pt x="83" y="5"/>
                        <a:pt x="125" y="17"/>
                        <a:pt x="144" y="50"/>
                      </a:cubicBezTo>
                      <a:close/>
                      <a:moveTo>
                        <a:pt x="148" y="47"/>
                      </a:moveTo>
                      <a:cubicBezTo>
                        <a:pt x="168" y="83"/>
                        <a:pt x="156" y="128"/>
                        <a:pt x="121" y="148"/>
                      </a:cubicBezTo>
                      <a:cubicBezTo>
                        <a:pt x="86" y="168"/>
                        <a:pt x="41" y="156"/>
                        <a:pt x="20" y="121"/>
                      </a:cubicBezTo>
                      <a:cubicBezTo>
                        <a:pt x="0" y="86"/>
                        <a:pt x="12" y="41"/>
                        <a:pt x="47" y="20"/>
                      </a:cubicBezTo>
                      <a:cubicBezTo>
                        <a:pt x="82" y="0"/>
                        <a:pt x="128" y="12"/>
                        <a:pt x="148" y="47"/>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5"/>
                <p:cNvSpPr>
                  <a:spLocks noEditPoints="1"/>
                </p:cNvSpPr>
                <p:nvPr/>
              </p:nvSpPr>
              <p:spPr bwMode="auto">
                <a:xfrm>
                  <a:off x="3152775" y="3473450"/>
                  <a:ext cx="333375" cy="333375"/>
                </a:xfrm>
                <a:custGeom>
                  <a:gdLst>
                    <a:gd name="T0" fmla="*/ 23 w 89"/>
                    <a:gd name="T1" fmla="*/ 47 h 89"/>
                    <a:gd name="T2" fmla="*/ 34 w 89"/>
                    <a:gd name="T3" fmla="*/ 47 h 89"/>
                    <a:gd name="T4" fmla="*/ 34 w 89"/>
                    <a:gd name="T5" fmla="*/ 58 h 89"/>
                    <a:gd name="T6" fmla="*/ 23 w 89"/>
                    <a:gd name="T7" fmla="*/ 58 h 89"/>
                    <a:gd name="T8" fmla="*/ 23 w 89"/>
                    <a:gd name="T9" fmla="*/ 47 h 89"/>
                    <a:gd name="T10" fmla="*/ 54 w 89"/>
                    <a:gd name="T11" fmla="*/ 30 h 89"/>
                    <a:gd name="T12" fmla="*/ 65 w 89"/>
                    <a:gd name="T13" fmla="*/ 30 h 89"/>
                    <a:gd name="T14" fmla="*/ 65 w 89"/>
                    <a:gd name="T15" fmla="*/ 58 h 89"/>
                    <a:gd name="T16" fmla="*/ 54 w 89"/>
                    <a:gd name="T17" fmla="*/ 58 h 89"/>
                    <a:gd name="T18" fmla="*/ 54 w 89"/>
                    <a:gd name="T19" fmla="*/ 30 h 89"/>
                    <a:gd name="T20" fmla="*/ 42 w 89"/>
                    <a:gd name="T21" fmla="*/ 0 h 89"/>
                    <a:gd name="T22" fmla="*/ 15 w 89"/>
                    <a:gd name="T23" fmla="*/ 11 h 89"/>
                    <a:gd name="T24" fmla="*/ 27 w 89"/>
                    <a:gd name="T25" fmla="*/ 23 h 89"/>
                    <a:gd name="T26" fmla="*/ 42 w 89"/>
                    <a:gd name="T27" fmla="*/ 17 h 89"/>
                    <a:gd name="T28" fmla="*/ 42 w 89"/>
                    <a:gd name="T29" fmla="*/ 0 h 89"/>
                    <a:gd name="T30" fmla="*/ 47 w 89"/>
                    <a:gd name="T31" fmla="*/ 72 h 89"/>
                    <a:gd name="T32" fmla="*/ 47 w 89"/>
                    <a:gd name="T33" fmla="*/ 89 h 89"/>
                    <a:gd name="T34" fmla="*/ 89 w 89"/>
                    <a:gd name="T35" fmla="*/ 44 h 89"/>
                    <a:gd name="T36" fmla="*/ 47 w 89"/>
                    <a:gd name="T37" fmla="*/ 0 h 89"/>
                    <a:gd name="T38" fmla="*/ 47 w 89"/>
                    <a:gd name="T39" fmla="*/ 17 h 89"/>
                    <a:gd name="T40" fmla="*/ 72 w 89"/>
                    <a:gd name="T41" fmla="*/ 44 h 89"/>
                    <a:gd name="T42" fmla="*/ 47 w 89"/>
                    <a:gd name="T43" fmla="*/ 72 h 89"/>
                    <a:gd name="T44" fmla="*/ 47 w 89"/>
                    <a:gd name="T45" fmla="*/ 72 h 89"/>
                    <a:gd name="T46" fmla="*/ 18 w 89"/>
                    <a:gd name="T47" fmla="*/ 54 h 89"/>
                    <a:gd name="T48" fmla="*/ 2 w 89"/>
                    <a:gd name="T49" fmla="*/ 58 h 89"/>
                    <a:gd name="T50" fmla="*/ 42 w 89"/>
                    <a:gd name="T51" fmla="*/ 89 h 89"/>
                    <a:gd name="T52" fmla="*/ 42 w 89"/>
                    <a:gd name="T53" fmla="*/ 72 h 89"/>
                    <a:gd name="T54" fmla="*/ 18 w 89"/>
                    <a:gd name="T55" fmla="*/ 54 h 89"/>
                    <a:gd name="T56" fmla="*/ 18 w 89"/>
                    <a:gd name="T57" fmla="*/ 54 h 89"/>
                    <a:gd name="T58" fmla="*/ 23 w 89"/>
                    <a:gd name="T59" fmla="*/ 27 h 89"/>
                    <a:gd name="T60" fmla="*/ 11 w 89"/>
                    <a:gd name="T61" fmla="*/ 15 h 89"/>
                    <a:gd name="T62" fmla="*/ 0 w 89"/>
                    <a:gd name="T63" fmla="*/ 44 h 89"/>
                    <a:gd name="T64" fmla="*/ 1 w 89"/>
                    <a:gd name="T65" fmla="*/ 53 h 89"/>
                    <a:gd name="T66" fmla="*/ 17 w 89"/>
                    <a:gd name="T67" fmla="*/ 49 h 89"/>
                    <a:gd name="T68" fmla="*/ 16 w 89"/>
                    <a:gd name="T69" fmla="*/ 44 h 89"/>
                    <a:gd name="T70" fmla="*/ 23 w 89"/>
                    <a:gd name="T71" fmla="*/ 27 h 89"/>
                    <a:gd name="T72" fmla="*/ 23 w 89"/>
                    <a:gd name="T73" fmla="*/ 27 h 89"/>
                    <a:gd name="T74" fmla="*/ 39 w 89"/>
                    <a:gd name="T75" fmla="*/ 39 h 89"/>
                    <a:gd name="T76" fmla="*/ 49 w 89"/>
                    <a:gd name="T77" fmla="*/ 39 h 89"/>
                    <a:gd name="T78" fmla="*/ 49 w 89"/>
                    <a:gd name="T79" fmla="*/ 58 h 89"/>
                    <a:gd name="T80" fmla="*/ 39 w 89"/>
                    <a:gd name="T81" fmla="*/ 58 h 89"/>
                    <a:gd name="T82" fmla="*/ 39 w 89"/>
                    <a:gd name="T83" fmla="*/ 39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23" y="47"/>
                      </a:moveTo>
                      <a:cubicBezTo>
                        <a:pt x="34" y="47"/>
                        <a:pt x="34" y="47"/>
                        <a:pt x="34" y="47"/>
                      </a:cubicBezTo>
                      <a:cubicBezTo>
                        <a:pt x="34" y="58"/>
                        <a:pt x="34" y="58"/>
                        <a:pt x="34" y="58"/>
                      </a:cubicBezTo>
                      <a:cubicBezTo>
                        <a:pt x="23" y="58"/>
                        <a:pt x="23" y="58"/>
                        <a:pt x="23" y="58"/>
                      </a:cubicBezTo>
                      <a:cubicBezTo>
                        <a:pt x="23" y="47"/>
                        <a:pt x="23" y="47"/>
                        <a:pt x="23" y="47"/>
                      </a:cubicBezTo>
                      <a:close/>
                      <a:moveTo>
                        <a:pt x="54" y="30"/>
                      </a:moveTo>
                      <a:cubicBezTo>
                        <a:pt x="65" y="30"/>
                        <a:pt x="65" y="30"/>
                        <a:pt x="65" y="30"/>
                      </a:cubicBezTo>
                      <a:cubicBezTo>
                        <a:pt x="65" y="58"/>
                        <a:pt x="65" y="58"/>
                        <a:pt x="65" y="58"/>
                      </a:cubicBezTo>
                      <a:cubicBezTo>
                        <a:pt x="54" y="58"/>
                        <a:pt x="54" y="58"/>
                        <a:pt x="54" y="58"/>
                      </a:cubicBezTo>
                      <a:cubicBezTo>
                        <a:pt x="54" y="30"/>
                        <a:pt x="54" y="30"/>
                        <a:pt x="54" y="30"/>
                      </a:cubicBezTo>
                      <a:close/>
                      <a:moveTo>
                        <a:pt x="42" y="0"/>
                      </a:moveTo>
                      <a:cubicBezTo>
                        <a:pt x="31" y="0"/>
                        <a:pt x="22" y="5"/>
                        <a:pt x="15" y="11"/>
                      </a:cubicBezTo>
                      <a:cubicBezTo>
                        <a:pt x="27" y="23"/>
                        <a:pt x="27" y="23"/>
                        <a:pt x="27" y="23"/>
                      </a:cubicBezTo>
                      <a:cubicBezTo>
                        <a:pt x="31" y="20"/>
                        <a:pt x="36" y="17"/>
                        <a:pt x="42" y="17"/>
                      </a:cubicBezTo>
                      <a:cubicBezTo>
                        <a:pt x="42" y="0"/>
                        <a:pt x="42" y="0"/>
                        <a:pt x="42" y="0"/>
                      </a:cubicBezTo>
                      <a:close/>
                      <a:moveTo>
                        <a:pt x="47" y="72"/>
                      </a:moveTo>
                      <a:cubicBezTo>
                        <a:pt x="47" y="89"/>
                        <a:pt x="47" y="89"/>
                        <a:pt x="47" y="89"/>
                      </a:cubicBezTo>
                      <a:cubicBezTo>
                        <a:pt x="70" y="87"/>
                        <a:pt x="89" y="68"/>
                        <a:pt x="89" y="44"/>
                      </a:cubicBezTo>
                      <a:cubicBezTo>
                        <a:pt x="89" y="21"/>
                        <a:pt x="70" y="1"/>
                        <a:pt x="47" y="0"/>
                      </a:cubicBezTo>
                      <a:cubicBezTo>
                        <a:pt x="47" y="17"/>
                        <a:pt x="47" y="17"/>
                        <a:pt x="47" y="17"/>
                      </a:cubicBezTo>
                      <a:cubicBezTo>
                        <a:pt x="61" y="18"/>
                        <a:pt x="72" y="30"/>
                        <a:pt x="72" y="44"/>
                      </a:cubicBezTo>
                      <a:cubicBezTo>
                        <a:pt x="72" y="59"/>
                        <a:pt x="61" y="71"/>
                        <a:pt x="47" y="72"/>
                      </a:cubicBezTo>
                      <a:cubicBezTo>
                        <a:pt x="47" y="72"/>
                        <a:pt x="47" y="72"/>
                        <a:pt x="47" y="72"/>
                      </a:cubicBezTo>
                      <a:close/>
                      <a:moveTo>
                        <a:pt x="18" y="54"/>
                      </a:moveTo>
                      <a:cubicBezTo>
                        <a:pt x="2" y="58"/>
                        <a:pt x="2" y="58"/>
                        <a:pt x="2" y="58"/>
                      </a:cubicBezTo>
                      <a:cubicBezTo>
                        <a:pt x="8" y="75"/>
                        <a:pt x="23" y="88"/>
                        <a:pt x="42" y="89"/>
                      </a:cubicBezTo>
                      <a:cubicBezTo>
                        <a:pt x="42" y="72"/>
                        <a:pt x="42" y="72"/>
                        <a:pt x="42" y="72"/>
                      </a:cubicBezTo>
                      <a:cubicBezTo>
                        <a:pt x="31" y="71"/>
                        <a:pt x="22" y="64"/>
                        <a:pt x="18" y="54"/>
                      </a:cubicBezTo>
                      <a:cubicBezTo>
                        <a:pt x="18" y="54"/>
                        <a:pt x="18" y="54"/>
                        <a:pt x="18" y="54"/>
                      </a:cubicBezTo>
                      <a:close/>
                      <a:moveTo>
                        <a:pt x="23" y="27"/>
                      </a:moveTo>
                      <a:cubicBezTo>
                        <a:pt x="11" y="15"/>
                        <a:pt x="11" y="15"/>
                        <a:pt x="11" y="15"/>
                      </a:cubicBezTo>
                      <a:cubicBezTo>
                        <a:pt x="4" y="23"/>
                        <a:pt x="0" y="33"/>
                        <a:pt x="0" y="44"/>
                      </a:cubicBezTo>
                      <a:cubicBezTo>
                        <a:pt x="0" y="47"/>
                        <a:pt x="0" y="50"/>
                        <a:pt x="1" y="53"/>
                      </a:cubicBezTo>
                      <a:cubicBezTo>
                        <a:pt x="17" y="49"/>
                        <a:pt x="17" y="49"/>
                        <a:pt x="17" y="49"/>
                      </a:cubicBezTo>
                      <a:cubicBezTo>
                        <a:pt x="17" y="47"/>
                        <a:pt x="16" y="46"/>
                        <a:pt x="16" y="44"/>
                      </a:cubicBezTo>
                      <a:cubicBezTo>
                        <a:pt x="16" y="38"/>
                        <a:pt x="19" y="31"/>
                        <a:pt x="23" y="27"/>
                      </a:cubicBezTo>
                      <a:cubicBezTo>
                        <a:pt x="23" y="27"/>
                        <a:pt x="23" y="27"/>
                        <a:pt x="23" y="27"/>
                      </a:cubicBezTo>
                      <a:close/>
                      <a:moveTo>
                        <a:pt x="39" y="39"/>
                      </a:moveTo>
                      <a:cubicBezTo>
                        <a:pt x="49" y="39"/>
                        <a:pt x="49" y="39"/>
                        <a:pt x="49" y="39"/>
                      </a:cubicBezTo>
                      <a:cubicBezTo>
                        <a:pt x="49" y="58"/>
                        <a:pt x="49" y="58"/>
                        <a:pt x="49" y="58"/>
                      </a:cubicBezTo>
                      <a:cubicBezTo>
                        <a:pt x="39" y="58"/>
                        <a:pt x="39" y="58"/>
                        <a:pt x="39" y="58"/>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5" name="组合 100"/>
          <p:cNvGrpSpPr/>
          <p:nvPr/>
        </p:nvGrpSpPr>
        <p:grpSpPr>
          <a:xfrm>
            <a:off x="6443426" y="1395445"/>
            <a:ext cx="2233031" cy="2506870"/>
            <a:chOff x="5463435" y="483522"/>
            <a:chExt cx="2233031" cy="2506095"/>
          </a:xfrm>
        </p:grpSpPr>
        <p:sp>
          <p:nvSpPr>
            <p:cNvPr id="102" name="TextBox 101"/>
            <p:cNvSpPr txBox="1"/>
            <p:nvPr/>
          </p:nvSpPr>
          <p:spPr>
            <a:xfrm>
              <a:off x="5492464" y="827567"/>
              <a:ext cx="1962054" cy="542801"/>
            </a:xfrm>
            <a:prstGeom prst="rect">
              <a:avLst/>
            </a:prstGeom>
            <a:noFill/>
          </p:spPr>
          <p:txBody>
            <a:bodyPr wrap="square" rtlCol="0">
              <a:spAutoFit/>
            </a:bodyPr>
            <a:lstStyle/>
            <a:p>
              <a:pPr algn="just">
                <a:lnSpc>
                  <a:spcPts val="12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5463435" y="483522"/>
              <a:ext cx="1800200" cy="276913"/>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0">
                  <a:solidFill>
                    <a:schemeClr val="tx1">
                      <a:lumMod val="75000"/>
                      <a:lumOff val="25000"/>
                    </a:schemeClr>
                  </a:solidFill>
                </a:rPr>
                <a:t>点击添加标题</a:t>
              </a:r>
              <a:endParaRPr lang="zh-CN" altLang="en-US" sz="1200" b="0">
                <a:solidFill>
                  <a:schemeClr val="tx1">
                    <a:lumMod val="75000"/>
                    <a:lumOff val="25000"/>
                  </a:schemeClr>
                </a:solidFill>
              </a:endParaRPr>
            </a:p>
          </p:txBody>
        </p:sp>
        <p:cxnSp>
          <p:nvCxnSpPr>
            <p:cNvPr id="104" name="直接连接符 103"/>
            <p:cNvCxnSpPr/>
            <p:nvPr/>
          </p:nvCxnSpPr>
          <p:spPr>
            <a:xfrm>
              <a:off x="54924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49246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49246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496791" y="2109062"/>
              <a:ext cx="1478496" cy="276913"/>
            </a:xfrm>
            <a:prstGeom prst="rect">
              <a:avLst/>
            </a:prstGeom>
            <a:noFill/>
          </p:spPr>
          <p:txBody>
            <a:bodyPr wrap="squar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5492463" y="2446816"/>
              <a:ext cx="2089437" cy="542801"/>
            </a:xfrm>
            <a:prstGeom prst="rect">
              <a:avLst/>
            </a:prstGeom>
            <a:noFill/>
          </p:spPr>
          <p:txBody>
            <a:bodyPr wrap="square" rtlCol="0">
              <a:spAutoFit/>
            </a:bodyPr>
            <a:lstStyle/>
            <a:p>
              <a:pPr algn="just">
                <a:lnSpc>
                  <a:spcPts val="12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组合 109"/>
          <p:cNvGrpSpPr/>
          <p:nvPr/>
        </p:nvGrpSpPr>
        <p:grpSpPr>
          <a:xfrm>
            <a:off x="696493" y="1395445"/>
            <a:ext cx="2219323" cy="2503857"/>
            <a:chOff x="5225763" y="483522"/>
            <a:chExt cx="2219323" cy="2503083"/>
          </a:xfrm>
        </p:grpSpPr>
        <p:sp>
          <p:nvSpPr>
            <p:cNvPr id="111" name="TextBox 110"/>
            <p:cNvSpPr txBox="1"/>
            <p:nvPr/>
          </p:nvSpPr>
          <p:spPr>
            <a:xfrm>
              <a:off x="5481034" y="827567"/>
              <a:ext cx="1962054" cy="553827"/>
            </a:xfrm>
            <a:prstGeom prst="rect">
              <a:avLst/>
            </a:prstGeom>
            <a:noFill/>
          </p:spPr>
          <p:txBody>
            <a:bodyPr wrap="square" rtlCol="0">
              <a:spAutoFit/>
            </a:bodyPr>
            <a:lstStyle/>
            <a:p>
              <a:pPr algn="just">
                <a:lnSpc>
                  <a:spcPts val="12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5644886" y="483522"/>
              <a:ext cx="1800200" cy="276913"/>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r"/>
              <a:r>
                <a:rPr lang="zh-CN" altLang="en-US" sz="1200" b="0">
                  <a:solidFill>
                    <a:schemeClr val="tx1">
                      <a:lumMod val="75000"/>
                      <a:lumOff val="25000"/>
                    </a:schemeClr>
                  </a:solidFill>
                </a:rPr>
                <a:t>点击添加标题</a:t>
              </a:r>
              <a:endParaRPr lang="zh-CN" altLang="en-US" sz="1200" b="0">
                <a:solidFill>
                  <a:schemeClr val="tx1">
                    <a:lumMod val="75000"/>
                    <a:lumOff val="25000"/>
                  </a:schemeClr>
                </a:solidFill>
              </a:endParaRPr>
            </a:p>
          </p:txBody>
        </p:sp>
        <p:cxnSp>
          <p:nvCxnSpPr>
            <p:cNvPr id="113" name="直接连接符 112"/>
            <p:cNvCxnSpPr/>
            <p:nvPr/>
          </p:nvCxnSpPr>
          <p:spPr>
            <a:xfrm>
              <a:off x="52257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30958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530958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328962" y="2109062"/>
              <a:ext cx="1116124" cy="276913"/>
            </a:xfrm>
            <a:prstGeom prst="rect">
              <a:avLst/>
            </a:prstGeom>
            <a:noFill/>
          </p:spPr>
          <p:txBody>
            <a:bodyPr wrap="squar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5324823" y="2446816"/>
              <a:ext cx="2089437" cy="539789"/>
            </a:xfrm>
            <a:prstGeom prst="rect">
              <a:avLst/>
            </a:prstGeom>
            <a:noFill/>
          </p:spPr>
          <p:txBody>
            <a:bodyPr wrap="square" rtlCol="0">
              <a:spAutoFit/>
            </a:bodyPr>
            <a:lstStyle/>
            <a:p>
              <a:pPr algn="just">
                <a:lnSpc>
                  <a:spcPts val="12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style.rotation</p:attrName>
                                        </p:attrNameLst>
                                      </p:cBhvr>
                                      <p:tavLst>
                                        <p:tav tm="0">
                                          <p:val>
                                            <p:fltVal val="720"/>
                                          </p:val>
                                        </p:tav>
                                        <p:tav tm="100000">
                                          <p:val>
                                            <p:fltVal val="0"/>
                                          </p:val>
                                        </p:tav>
                                      </p:tavLst>
                                    </p:anim>
                                    <p:anim calcmode="lin" valueType="num">
                                      <p:cBhvr>
                                        <p:cTn id="9" dur="1500" fill="hold"/>
                                        <p:tgtEl>
                                          <p:spTgt spid="9"/>
                                        </p:tgtEl>
                                        <p:attrNameLst>
                                          <p:attrName>ppt_h</p:attrName>
                                        </p:attrNameLst>
                                      </p:cBhvr>
                                      <p:tavLst>
                                        <p:tav tm="0">
                                          <p:val>
                                            <p:fltVal val="0"/>
                                          </p:val>
                                        </p:tav>
                                        <p:tav tm="100000">
                                          <p:val>
                                            <p:strVal val="#ppt_h"/>
                                          </p:val>
                                        </p:tav>
                                      </p:tavLst>
                                    </p:anim>
                                    <p:anim calcmode="lin" valueType="num">
                                      <p:cBhvr>
                                        <p:cTn id="10" dur="1500" fill="hold"/>
                                        <p:tgtEl>
                                          <p:spTgt spid="9"/>
                                        </p:tgtEl>
                                        <p:attrNameLst>
                                          <p:attrName>ppt_w</p:attrName>
                                        </p:attrNameLst>
                                      </p:cBhvr>
                                      <p:tavLst>
                                        <p:tav tm="0">
                                          <p:val>
                                            <p:fltVal val="0"/>
                                          </p:val>
                                        </p:tav>
                                        <p:tav tm="100000">
                                          <p:val>
                                            <p:strVal val="#ppt_w"/>
                                          </p:val>
                                        </p:tav>
                                      </p:tavLst>
                                    </p:anim>
                                  </p:childTnLst>
                                </p:cTn>
                              </p:par>
                              <p:par>
                                <p:cTn id="11" presetID="23" presetClass="entr" presetSubtype="16"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300" fill="hold"/>
                                        <p:tgtEl>
                                          <p:spTgt spid="3"/>
                                        </p:tgtEl>
                                        <p:attrNameLst>
                                          <p:attrName>ppt_w</p:attrName>
                                        </p:attrNameLst>
                                      </p:cBhvr>
                                      <p:tavLst>
                                        <p:tav tm="0">
                                          <p:val>
                                            <p:fltVal val="0"/>
                                          </p:val>
                                        </p:tav>
                                        <p:tav tm="100000">
                                          <p:val>
                                            <p:strVal val="#ppt_w"/>
                                          </p:val>
                                        </p:tav>
                                      </p:tavLst>
                                    </p:anim>
                                    <p:anim calcmode="lin" valueType="num">
                                      <p:cBhvr>
                                        <p:cTn id="14" dur="1300" fill="hold"/>
                                        <p:tgtEl>
                                          <p:spTgt spid="3"/>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11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22" presetClass="entr" presetSubtype="8" fill="hold" nodeType="withEffect">
                                  <p:stCondLst>
                                    <p:cond delay="18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par>
                                <p:cTn id="24" presetID="22" presetClass="entr" presetSubtype="2" fill="hold" nodeType="withEffect">
                                  <p:stCondLst>
                                    <p:cond delay="190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4576763" y="1726679"/>
            <a:ext cx="947738" cy="1051574"/>
          </a:xfrm>
          <a:custGeom>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4470401" y="2682944"/>
            <a:ext cx="1054100" cy="945146"/>
          </a:xfrm>
          <a:custGeom>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3619501" y="2576515"/>
            <a:ext cx="947738" cy="1051574"/>
          </a:xfrm>
          <a:custGeom>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3619501" y="1726679"/>
            <a:ext cx="1054100" cy="945146"/>
          </a:xfrm>
          <a:custGeom>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a:p>
        </p:txBody>
      </p:sp>
      <p:grpSp>
        <p:nvGrpSpPr>
          <p:cNvPr id="2" name="组合 9"/>
          <p:cNvGrpSpPr/>
          <p:nvPr/>
        </p:nvGrpSpPr>
        <p:grpSpPr>
          <a:xfrm>
            <a:off x="4264026" y="2293765"/>
            <a:ext cx="615950" cy="808537"/>
            <a:chOff x="4264026" y="2292350"/>
            <a:chExt cx="615950" cy="808038"/>
          </a:xfrm>
          <a:solidFill>
            <a:schemeClr val="accent1"/>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4865" y="1977741"/>
            <a:ext cx="263214" cy="277170"/>
          </a:xfrm>
          <a:prstGeom prst="rect">
            <a:avLst/>
          </a:prstGeom>
          <a:noFill/>
        </p:spPr>
        <p:txBody>
          <a:bodyPr wrap="none" rtlCol="0">
            <a:spAutoFit/>
          </a:bodyPr>
          <a:lstStyle/>
          <a:p>
            <a:r>
              <a:rPr lang="en-US" altLang="zh-CN" sz="1200">
                <a:solidFill>
                  <a:schemeClr val="bg1"/>
                </a:solidFill>
              </a:rPr>
              <a:t>1</a:t>
            </a:r>
            <a:endParaRPr lang="zh-CN" altLang="en-US" sz="1200">
              <a:solidFill>
                <a:schemeClr val="bg1"/>
              </a:solidFill>
            </a:endParaRPr>
          </a:p>
        </p:txBody>
      </p:sp>
      <p:sp>
        <p:nvSpPr>
          <p:cNvPr id="14" name="TextBox 13"/>
          <p:cNvSpPr txBox="1"/>
          <p:nvPr/>
        </p:nvSpPr>
        <p:spPr>
          <a:xfrm>
            <a:off x="5030727" y="1977741"/>
            <a:ext cx="263214" cy="277170"/>
          </a:xfrm>
          <a:prstGeom prst="rect">
            <a:avLst/>
          </a:prstGeom>
          <a:noFill/>
        </p:spPr>
        <p:txBody>
          <a:bodyPr wrap="none" rtlCol="0">
            <a:spAutoFit/>
          </a:bodyPr>
          <a:lstStyle/>
          <a:p>
            <a:r>
              <a:rPr lang="en-US" altLang="zh-CN" sz="1200">
                <a:solidFill>
                  <a:schemeClr val="bg1"/>
                </a:solidFill>
              </a:rPr>
              <a:t>3</a:t>
            </a:r>
            <a:endParaRPr lang="zh-CN" altLang="en-US" sz="1200">
              <a:solidFill>
                <a:schemeClr val="bg1"/>
              </a:solidFill>
            </a:endParaRPr>
          </a:p>
        </p:txBody>
      </p:sp>
      <p:sp>
        <p:nvSpPr>
          <p:cNvPr id="15" name="TextBox 14"/>
          <p:cNvSpPr txBox="1"/>
          <p:nvPr/>
        </p:nvSpPr>
        <p:spPr>
          <a:xfrm>
            <a:off x="3844865" y="3078558"/>
            <a:ext cx="263214" cy="277170"/>
          </a:xfrm>
          <a:prstGeom prst="rect">
            <a:avLst/>
          </a:prstGeom>
          <a:noFill/>
        </p:spPr>
        <p:txBody>
          <a:bodyPr wrap="none" rtlCol="0">
            <a:spAutoFit/>
          </a:bodyPr>
          <a:lstStyle/>
          <a:p>
            <a:r>
              <a:rPr lang="en-US" altLang="zh-CN" sz="1200">
                <a:solidFill>
                  <a:schemeClr val="bg1"/>
                </a:solidFill>
              </a:rPr>
              <a:t>2</a:t>
            </a:r>
            <a:endParaRPr lang="zh-CN" altLang="en-US" sz="1200">
              <a:solidFill>
                <a:schemeClr val="bg1"/>
              </a:solidFill>
            </a:endParaRPr>
          </a:p>
        </p:txBody>
      </p:sp>
      <p:sp>
        <p:nvSpPr>
          <p:cNvPr id="16" name="TextBox 15"/>
          <p:cNvSpPr txBox="1"/>
          <p:nvPr/>
        </p:nvSpPr>
        <p:spPr>
          <a:xfrm>
            <a:off x="5030727" y="3078558"/>
            <a:ext cx="263214" cy="277170"/>
          </a:xfrm>
          <a:prstGeom prst="rect">
            <a:avLst/>
          </a:prstGeom>
          <a:noFill/>
        </p:spPr>
        <p:txBody>
          <a:bodyPr wrap="none" rtlCol="0">
            <a:spAutoFit/>
          </a:bodyPr>
          <a:lstStyle/>
          <a:p>
            <a:r>
              <a:rPr lang="en-US" altLang="zh-CN" sz="1200">
                <a:solidFill>
                  <a:schemeClr val="bg1"/>
                </a:solidFill>
              </a:rPr>
              <a:t>4</a:t>
            </a:r>
            <a:endParaRPr lang="zh-CN" altLang="en-US" sz="1200">
              <a:solidFill>
                <a:schemeClr val="bg1"/>
              </a:solidFill>
            </a:endParaRPr>
          </a:p>
        </p:txBody>
      </p:sp>
      <p:sp>
        <p:nvSpPr>
          <p:cNvPr id="17" name="Rectangle 24"/>
          <p:cNvSpPr>
            <a:spLocks noChangeArrowheads="1"/>
          </p:cNvSpPr>
          <p:nvPr/>
        </p:nvSpPr>
        <p:spPr bwMode="auto">
          <a:xfrm>
            <a:off x="827585"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827585"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5909794"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5909794"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821" name="Freeform 12"/>
          <p:cNvSpPr/>
          <p:nvPr/>
        </p:nvSpPr>
        <p:spPr bwMode="auto">
          <a:xfrm>
            <a:off x="4050507" y="1314054"/>
            <a:ext cx="1988344" cy="1510903"/>
          </a:xfrm>
          <a:custGeom>
            <a:gdLst>
              <a:gd name="T0" fmla="*/ 2147483647 w 774"/>
              <a:gd name="T1" fmla="*/ 2147483647 h 588"/>
              <a:gd name="T2" fmla="*/ 2147483647 w 774"/>
              <a:gd name="T3" fmla="*/ 2147483647 h 588"/>
              <a:gd name="T4" fmla="*/ 0 w 774"/>
              <a:gd name="T5" fmla="*/ 2147483647 h 588"/>
              <a:gd name="T6" fmla="*/ 0 w 774"/>
              <a:gd name="T7" fmla="*/ 2147483647 h 588"/>
              <a:gd name="T8" fmla="*/ 0 w 774"/>
              <a:gd name="T9" fmla="*/ 2147483647 h 588"/>
              <a:gd name="T10" fmla="*/ 0 w 774"/>
              <a:gd name="T11" fmla="*/ 2147483647 h 588"/>
              <a:gd name="T12" fmla="*/ 0 w 774"/>
              <a:gd name="T13" fmla="*/ 2147483647 h 588"/>
              <a:gd name="T14" fmla="*/ 2147483647 w 774"/>
              <a:gd name="T15" fmla="*/ 0 h 588"/>
              <a:gd name="T16" fmla="*/ 2147483647 w 774"/>
              <a:gd name="T17" fmla="*/ 0 h 588"/>
              <a:gd name="T18" fmla="*/ 2147483647 w 774"/>
              <a:gd name="T19" fmla="*/ 0 h 588"/>
              <a:gd name="T20" fmla="*/ 2147483647 w 774"/>
              <a:gd name="T21" fmla="*/ 2147483647 h 588"/>
              <a:gd name="T22" fmla="*/ 2147483647 w 774"/>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chemeClr val="accent4"/>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2" name="Freeform 13"/>
          <p:cNvSpPr/>
          <p:nvPr/>
        </p:nvSpPr>
        <p:spPr bwMode="auto">
          <a:xfrm>
            <a:off x="4654154" y="2221310"/>
            <a:ext cx="1510903" cy="1990725"/>
          </a:xfrm>
          <a:custGeom>
            <a:gdLst>
              <a:gd name="T0" fmla="*/ 2147483647 w 588"/>
              <a:gd name="T1" fmla="*/ 2147483647 h 775"/>
              <a:gd name="T2" fmla="*/ 2147483647 w 588"/>
              <a:gd name="T3" fmla="*/ 2147483647 h 775"/>
              <a:gd name="T4" fmla="*/ 2147483647 w 588"/>
              <a:gd name="T5" fmla="*/ 2147483647 h 775"/>
              <a:gd name="T6" fmla="*/ 2147483647 w 588"/>
              <a:gd name="T7" fmla="*/ 2147483647 h 775"/>
              <a:gd name="T8" fmla="*/ 0 w 588"/>
              <a:gd name="T9" fmla="*/ 0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chemeClr val="accent3"/>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Freeform 14"/>
          <p:cNvSpPr/>
          <p:nvPr/>
        </p:nvSpPr>
        <p:spPr bwMode="auto">
          <a:xfrm>
            <a:off x="3269456" y="2824957"/>
            <a:ext cx="1990725" cy="1513285"/>
          </a:xfrm>
          <a:custGeom>
            <a:gdLst>
              <a:gd name="T0" fmla="*/ 2147483647 w 775"/>
              <a:gd name="T1" fmla="*/ 0 h 589"/>
              <a:gd name="T2" fmla="*/ 2147483647 w 775"/>
              <a:gd name="T3" fmla="*/ 2147483647 h 589"/>
              <a:gd name="T4" fmla="*/ 2147483647 w 775"/>
              <a:gd name="T5" fmla="*/ 2147483647 h 589"/>
              <a:gd name="T6" fmla="*/ 2147483647 w 775"/>
              <a:gd name="T7" fmla="*/ 2147483647 h 589"/>
              <a:gd name="T8" fmla="*/ 2147483647 w 775"/>
              <a:gd name="T9" fmla="*/ 2147483647 h 589"/>
              <a:gd name="T10" fmla="*/ 0 w 775"/>
              <a:gd name="T11" fmla="*/ 2147483647 h 589"/>
              <a:gd name="T12" fmla="*/ 2147483647 w 775"/>
              <a:gd name="T13" fmla="*/ 2147483647 h 589"/>
              <a:gd name="T14" fmla="*/ 2147483647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chemeClr val="accent1"/>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4" name="Freeform 15"/>
          <p:cNvSpPr/>
          <p:nvPr/>
        </p:nvSpPr>
        <p:spPr bwMode="auto">
          <a:xfrm>
            <a:off x="3143250" y="1440260"/>
            <a:ext cx="1510904" cy="1990725"/>
          </a:xfrm>
          <a:custGeom>
            <a:gdLst>
              <a:gd name="T0" fmla="*/ 2147483647 w 588"/>
              <a:gd name="T1" fmla="*/ 2147483647 h 775"/>
              <a:gd name="T2" fmla="*/ 2147483647 w 588"/>
              <a:gd name="T3" fmla="*/ 2147483647 h 775"/>
              <a:gd name="T4" fmla="*/ 0 w 588"/>
              <a:gd name="T5" fmla="*/ 2147483647 h 775"/>
              <a:gd name="T6" fmla="*/ 0 w 588"/>
              <a:gd name="T7" fmla="*/ 2147483647 h 775"/>
              <a:gd name="T8" fmla="*/ 0 w 588"/>
              <a:gd name="T9" fmla="*/ 2147483647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chemeClr val="accent2"/>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5" name="矩形 56"/>
          <p:cNvSpPr>
            <a:spLocks noChangeArrowheads="1"/>
          </p:cNvSpPr>
          <p:nvPr/>
        </p:nvSpPr>
        <p:spPr bwMode="auto">
          <a:xfrm>
            <a:off x="3427810" y="2280842"/>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01</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6" name="矩形 57"/>
          <p:cNvSpPr>
            <a:spLocks noChangeArrowheads="1"/>
          </p:cNvSpPr>
          <p:nvPr/>
        </p:nvSpPr>
        <p:spPr bwMode="auto">
          <a:xfrm>
            <a:off x="4533900" y="1566467"/>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02</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7" name="矩形 58"/>
          <p:cNvSpPr>
            <a:spLocks noChangeArrowheads="1"/>
          </p:cNvSpPr>
          <p:nvPr/>
        </p:nvSpPr>
        <p:spPr bwMode="auto">
          <a:xfrm>
            <a:off x="5442348" y="2791619"/>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03</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8" name="矩形 59"/>
          <p:cNvSpPr>
            <a:spLocks noChangeArrowheads="1"/>
          </p:cNvSpPr>
          <p:nvPr/>
        </p:nvSpPr>
        <p:spPr bwMode="auto">
          <a:xfrm>
            <a:off x="4232673" y="3621485"/>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04</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9" name="矩形 60"/>
          <p:cNvSpPr>
            <a:spLocks noChangeArrowheads="1"/>
          </p:cNvSpPr>
          <p:nvPr/>
        </p:nvSpPr>
        <p:spPr bwMode="auto">
          <a:xfrm>
            <a:off x="4056517" y="2727593"/>
            <a:ext cx="1199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200">
                <a:solidFill>
                  <a:srgbClr val="7F7F7F"/>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SAMPLE TEXT</a:t>
            </a:r>
            <a:endParaRPr lang="zh-CN" altLang="en-US" sz="1200">
              <a:solidFill>
                <a:srgbClr val="7F7F7F"/>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62" name="TextBox 57"/>
          <p:cNvSpPr txBox="1"/>
          <p:nvPr/>
        </p:nvSpPr>
        <p:spPr bwMode="auto">
          <a:xfrm>
            <a:off x="6294835" y="1763284"/>
            <a:ext cx="2382440" cy="452432"/>
          </a:xfrm>
          <a:prstGeom prst="rect">
            <a:avLst/>
          </a:prstGeom>
          <a:noFill/>
        </p:spPr>
        <p:txBody>
          <a:bodyPr>
            <a:spAutoFit/>
          </a:bodyPr>
          <a:lstStyle/>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7"/>
          <p:cNvSpPr txBox="1"/>
          <p:nvPr/>
        </p:nvSpPr>
        <p:spPr bwMode="auto">
          <a:xfrm>
            <a:off x="659606" y="1763284"/>
            <a:ext cx="2382441" cy="452432"/>
          </a:xfrm>
          <a:prstGeom prst="rect">
            <a:avLst/>
          </a:prstGeom>
          <a:noFill/>
        </p:spPr>
        <p:txBody>
          <a:bodyPr>
            <a:spAutoFit/>
          </a:bodyPr>
          <a:lstStyle/>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57"/>
          <p:cNvSpPr txBox="1"/>
          <p:nvPr/>
        </p:nvSpPr>
        <p:spPr bwMode="auto">
          <a:xfrm>
            <a:off x="6294835" y="3668284"/>
            <a:ext cx="2382440" cy="452432"/>
          </a:xfrm>
          <a:prstGeom prst="rect">
            <a:avLst/>
          </a:prstGeom>
          <a:noFill/>
        </p:spPr>
        <p:txBody>
          <a:bodyPr>
            <a:spAutoFit/>
          </a:bodyPr>
          <a:lstStyle/>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57"/>
          <p:cNvSpPr txBox="1"/>
          <p:nvPr/>
        </p:nvSpPr>
        <p:spPr bwMode="auto">
          <a:xfrm>
            <a:off x="659606" y="3668284"/>
            <a:ext cx="2382441" cy="452432"/>
          </a:xfrm>
          <a:prstGeom prst="rect">
            <a:avLst/>
          </a:prstGeom>
          <a:noFill/>
        </p:spPr>
        <p:txBody>
          <a:bodyPr>
            <a:spAutoFit/>
          </a:bodyPr>
          <a:lstStyle/>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down)">
                                      <p:cBhvr>
                                        <p:cTn id="7" dur="500"/>
                                        <p:tgtEl>
                                          <p:spTgt spid="348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wipe(left)">
                                      <p:cBhvr>
                                        <p:cTn id="10" dur="500"/>
                                        <p:tgtEl>
                                          <p:spTgt spid="348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wipe(up)">
                                      <p:cBhvr>
                                        <p:cTn id="13" dur="500"/>
                                        <p:tgtEl>
                                          <p:spTgt spid="3482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4823"/>
                                        </p:tgtEl>
                                        <p:attrNameLst>
                                          <p:attrName>style.visibility</p:attrName>
                                        </p:attrNameLst>
                                      </p:cBhvr>
                                      <p:to>
                                        <p:strVal val="visible"/>
                                      </p:to>
                                    </p:set>
                                    <p:animEffect transition="in" filter="wipe(right)">
                                      <p:cBhvr>
                                        <p:cTn id="16" dur="500"/>
                                        <p:tgtEl>
                                          <p:spTgt spid="3482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829"/>
                                        </p:tgtEl>
                                        <p:attrNameLst>
                                          <p:attrName>style.visibility</p:attrName>
                                        </p:attrNameLst>
                                      </p:cBhvr>
                                      <p:to>
                                        <p:strVal val="visible"/>
                                      </p:to>
                                    </p:set>
                                    <p:animEffect transition="in" filter="fade">
                                      <p:cBhvr>
                                        <p:cTn id="20" dur="500"/>
                                        <p:tgtEl>
                                          <p:spTgt spid="34829"/>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9" grpId="0"/>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9" name="图表 18"/>
          <p:cNvGraphicFramePr/>
          <p:nvPr/>
        </p:nvGraphicFramePr>
        <p:xfrm>
          <a:off x="3253409" y="1207194"/>
          <a:ext cx="2637182" cy="2712992"/>
        </p:xfrm>
        <a:graphic>
          <a:graphicData uri="http://schemas.openxmlformats.org/drawingml/2006/chart">
            <c:chart xmlns:c="http://schemas.openxmlformats.org/drawingml/2006/chart" r:id="rId2"/>
          </a:graphicData>
        </a:graphic>
      </p:graphicFrame>
      <p:grpSp>
        <p:nvGrpSpPr>
          <p:cNvPr id="2" name="组合 19"/>
          <p:cNvGrpSpPr/>
          <p:nvPr/>
        </p:nvGrpSpPr>
        <p:grpSpPr>
          <a:xfrm>
            <a:off x="3442514" y="1645872"/>
            <a:ext cx="2828142" cy="2829888"/>
            <a:chOff x="3491329" y="1261482"/>
            <a:chExt cx="3006725" cy="3006726"/>
          </a:xfrm>
        </p:grpSpPr>
        <p:grpSp>
          <p:nvGrpSpPr>
            <p:cNvPr id="3" name="组合 20"/>
            <p:cNvGrpSpPr/>
            <p:nvPr/>
          </p:nvGrpSpPr>
          <p:grpSpPr>
            <a:xfrm rot="900000">
              <a:off x="3491329" y="1261482"/>
              <a:ext cx="3006725" cy="3006726"/>
              <a:chOff x="3491329" y="1261482"/>
              <a:chExt cx="3006725" cy="3006726"/>
            </a:xfrm>
          </p:grpSpPr>
          <p:grpSp>
            <p:nvGrpSpPr>
              <p:cNvPr id="4"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gdLst>
                    <a:gd name="T0" fmla="*/ 339 w 339"/>
                    <a:gd name="T1" fmla="*/ 270 h 339"/>
                    <a:gd name="T2" fmla="*/ 270 w 339"/>
                    <a:gd name="T3" fmla="*/ 339 h 339"/>
                    <a:gd name="T4" fmla="*/ 0 w 339"/>
                    <a:gd name="T5" fmla="*/ 71 h 339"/>
                    <a:gd name="T6" fmla="*/ 70 w 339"/>
                    <a:gd name="T7" fmla="*/ 0 h 339"/>
                    <a:gd name="T8" fmla="*/ 339 w 339"/>
                    <a:gd name="T9" fmla="*/ 270 h 339"/>
                  </a:gd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gdLst>
                    <a:gd name="T0" fmla="*/ 0 w 508"/>
                    <a:gd name="T1" fmla="*/ 11 h 507"/>
                    <a:gd name="T2" fmla="*/ 496 w 508"/>
                    <a:gd name="T3" fmla="*/ 507 h 507"/>
                    <a:gd name="T4" fmla="*/ 508 w 508"/>
                    <a:gd name="T5" fmla="*/ 496 h 507"/>
                    <a:gd name="T6" fmla="*/ 13 w 508"/>
                    <a:gd name="T7" fmla="*/ 0 h 507"/>
                    <a:gd name="T8" fmla="*/ 0 w 508"/>
                    <a:gd name="T9" fmla="*/ 11 h 507"/>
                  </a:gd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gdLst>
                    <a:gd name="T0" fmla="*/ 0 w 84"/>
                    <a:gd name="T1" fmla="*/ 11 h 84"/>
                    <a:gd name="T2" fmla="*/ 73 w 84"/>
                    <a:gd name="T3" fmla="*/ 84 h 84"/>
                    <a:gd name="T4" fmla="*/ 84 w 84"/>
                    <a:gd name="T5" fmla="*/ 73 h 84"/>
                    <a:gd name="T6" fmla="*/ 11 w 84"/>
                    <a:gd name="T7" fmla="*/ 0 h 84"/>
                    <a:gd name="T8" fmla="*/ 0 w 84"/>
                    <a:gd name="T9" fmla="*/ 11 h 84"/>
                  </a:gd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gdLst>
                <a:gd name="T0" fmla="*/ 809 w 984"/>
                <a:gd name="T1" fmla="*/ 175 h 983"/>
                <a:gd name="T2" fmla="*/ 809 w 984"/>
                <a:gd name="T3" fmla="*/ 809 h 983"/>
                <a:gd name="T4" fmla="*/ 175 w 984"/>
                <a:gd name="T5" fmla="*/ 809 h 983"/>
                <a:gd name="T6" fmla="*/ 175 w 984"/>
                <a:gd name="T7" fmla="*/ 175 h 983"/>
                <a:gd name="T8" fmla="*/ 809 w 984"/>
                <a:gd name="T9" fmla="*/ 175 h 983"/>
              </a:gd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19"/>
          <p:cNvSpPr>
            <a:spLocks noEditPoints="1"/>
          </p:cNvSpPr>
          <p:nvPr/>
        </p:nvSpPr>
        <p:spPr bwMode="auto">
          <a:xfrm>
            <a:off x="4344783" y="1964956"/>
            <a:ext cx="440980" cy="404624"/>
          </a:xfrm>
          <a:custGeom>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846096" y="2446974"/>
            <a:ext cx="14518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gn="ct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25924" y="1524936"/>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2742149" y="1573320"/>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a:solidFill>
                  <a:schemeClr val="accent2"/>
                </a:solidFill>
              </a:rPr>
              <a:t>15%</a:t>
            </a:r>
            <a:endParaRPr lang="en-US" altLang="zh-CN">
              <a:solidFill>
                <a:schemeClr val="accent2"/>
              </a:solidFill>
            </a:endParaRPr>
          </a:p>
        </p:txBody>
      </p:sp>
      <p:sp>
        <p:nvSpPr>
          <p:cNvPr id="36" name="Rectangle 24"/>
          <p:cNvSpPr>
            <a:spLocks noChangeArrowheads="1"/>
          </p:cNvSpPr>
          <p:nvPr/>
        </p:nvSpPr>
        <p:spPr bwMode="auto">
          <a:xfrm>
            <a:off x="869940" y="3332022"/>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2886165" y="338040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a:solidFill>
                  <a:schemeClr val="accent1"/>
                </a:solidFill>
              </a:rPr>
              <a:t>40%</a:t>
            </a:r>
            <a:endParaRPr lang="en-US" altLang="zh-CN">
              <a:solidFill>
                <a:schemeClr val="accent1"/>
              </a:solidFill>
            </a:endParaRPr>
          </a:p>
        </p:txBody>
      </p:sp>
      <p:sp>
        <p:nvSpPr>
          <p:cNvPr id="38" name="Rectangle 24"/>
          <p:cNvSpPr>
            <a:spLocks noChangeArrowheads="1"/>
          </p:cNvSpPr>
          <p:nvPr/>
        </p:nvSpPr>
        <p:spPr bwMode="auto">
          <a:xfrm>
            <a:off x="5904148" y="958247"/>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154074" y="10036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a:solidFill>
                  <a:schemeClr val="accent3"/>
                </a:solidFill>
              </a:rPr>
              <a:t>20%</a:t>
            </a:r>
            <a:endParaRPr lang="en-US" altLang="zh-CN">
              <a:solidFill>
                <a:schemeClr val="accent3"/>
              </a:solidFill>
            </a:endParaRPr>
          </a:p>
        </p:txBody>
      </p:sp>
      <p:sp>
        <p:nvSpPr>
          <p:cNvPr id="40" name="Rectangle 24"/>
          <p:cNvSpPr>
            <a:spLocks noChangeArrowheads="1"/>
          </p:cNvSpPr>
          <p:nvPr/>
        </p:nvSpPr>
        <p:spPr bwMode="auto">
          <a:xfrm>
            <a:off x="6719157" y="2369581"/>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单击添加标题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24"/>
          <p:cNvSpPr>
            <a:spLocks noChangeArrowheads="1"/>
          </p:cNvSpPr>
          <p:nvPr/>
        </p:nvSpPr>
        <p:spPr bwMode="auto">
          <a:xfrm>
            <a:off x="5936502" y="236297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a:solidFill>
                  <a:schemeClr val="accent4"/>
                </a:solidFill>
              </a:rPr>
              <a:t>25%</a:t>
            </a:r>
            <a:endParaRPr lang="en-US" altLang="zh-CN">
              <a:solidFill>
                <a:schemeClr val="accent4"/>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21" presetClass="entr" presetSubtype="1"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750"/>
                                        <p:tgtEl>
                                          <p:spTgt spid="19"/>
                                        </p:tgtEl>
                                      </p:cBhvr>
                                    </p:animEffect>
                                  </p:childTnLst>
                                </p:cTn>
                              </p:par>
                              <p:par>
                                <p:cTn id="23" presetID="53" presetClass="entr" presetSubtype="16" fill="hold" grpId="0" nodeType="withEffect">
                                  <p:stCondLst>
                                    <p:cond delay="1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2" presetClass="entr" presetSubtype="2" fill="hold" grpId="0" nodeType="withEffect">
                                  <p:stCondLst>
                                    <p:cond delay="11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 presetClass="entr" presetSubtype="2"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8" fill="hold" grpId="0" nodeType="withEffect">
                                  <p:stCondLst>
                                    <p:cond delay="21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6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6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P spid="37" grpId="0"/>
      <p:bldP spid="38" grpId="0"/>
      <p:bldP spid="39" grpId="0"/>
      <p:bldP spid="40" grpId="0"/>
      <p:bldP spid="41" grpId="0"/>
      <p:bldGraphic spid="19" grpId="0">
        <p:bldAsOne/>
      </p:bldGraphic>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5"/>
          <p:cNvSpPr txBox="1"/>
          <p:nvPr/>
        </p:nvSpPr>
        <p:spPr>
          <a:xfrm>
            <a:off x="248853" y="1808633"/>
            <a:ext cx="5333800" cy="741208"/>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330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谢谢您的观看</a:t>
            </a:r>
            <a:endParaRPr lang="id-ID" altLang="zh-CN" sz="330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7" name="TextBox 7"/>
          <p:cNvSpPr>
            <a:spLocks noChangeArrowheads="1"/>
          </p:cNvSpPr>
          <p:nvPr/>
        </p:nvSpPr>
        <p:spPr bwMode="auto">
          <a:xfrm>
            <a:off x="369515" y="2781211"/>
            <a:ext cx="374760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5"/>
          <p:cNvSpPr txBox="1"/>
          <p:nvPr/>
        </p:nvSpPr>
        <p:spPr>
          <a:xfrm>
            <a:off x="249080" y="578021"/>
            <a:ext cx="2333972" cy="1313481"/>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0" smtClean="0">
                <a:solidFill>
                  <a:schemeClr val="accent1"/>
                </a:solidFill>
                <a:latin typeface="+mj-ea"/>
                <a:ea typeface="+mj-ea"/>
                <a:cs typeface="Clear Sans Light" pitchFamily="34" charset="0"/>
              </a:rPr>
              <a:t>20XX</a:t>
            </a:r>
            <a:endParaRPr lang="id-ID" altLang="zh-CN" sz="6000">
              <a:solidFill>
                <a:schemeClr val="accent1"/>
              </a:solidFill>
              <a:latin typeface="+mj-ea"/>
              <a:ea typeface="+mj-ea"/>
              <a:cs typeface="Clear Sans Light" pitchFamily="34" charset="0"/>
            </a:endParaRPr>
          </a:p>
        </p:txBody>
      </p:sp>
      <p:sp>
        <p:nvSpPr>
          <p:cNvPr id="10" name="TextBox 7"/>
          <p:cNvSpPr>
            <a:spLocks noChangeArrowheads="1"/>
          </p:cNvSpPr>
          <p:nvPr/>
        </p:nvSpPr>
        <p:spPr bwMode="auto">
          <a:xfrm>
            <a:off x="369515" y="3205803"/>
            <a:ext cx="2663576"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     </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79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txBox="1"/>
          <p:nvPr/>
        </p:nvSpPr>
        <p:spPr>
          <a:xfrm>
            <a:off x="312701" y="3484186"/>
            <a:ext cx="4048024" cy="313998"/>
          </a:xfrm>
          <a:prstGeom prst="rect">
            <a:avLst/>
          </a:prstGeom>
          <a:noFill/>
        </p:spPr>
        <p:txBody>
          <a:bodyPr wrap="square" lIns="51435" tIns="25718" rIns="51435" bIns="2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
                <a:solidFill>
                  <a:schemeClr val="bg1">
                    <a:lumMod val="65000"/>
                  </a:schemeClr>
                </a:solidFill>
              </a:rPr>
              <a:t>Chinadaily.com.cn is the largest English portal in China, providing news, business information, BBS, learning materials. The Website has channels as China,</a:t>
            </a:r>
            <a:endParaRPr lang="id-ID" altLang="zh-CN" sz="450">
              <a:solidFill>
                <a:schemeClr val="bg1">
                  <a:lumMod val="65000"/>
                </a:schemeClr>
              </a:solidFill>
              <a:latin typeface="Lato" pitchFamily="34" charset="0"/>
              <a:ea typeface="Clear Sans Light" pitchFamily="34" charset="0"/>
              <a:cs typeface="Clear Sans Light"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57" y="-105878"/>
            <a:ext cx="4337609" cy="5145088"/>
          </a:xfrm>
          <a:prstGeom prst="rect">
            <a:avLst/>
          </a:prstGeom>
        </p:spPr>
      </p:pic>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Scale>
                                      <p:cBhvr>
                                        <p:cTn id="11"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9">
                                            <p:txEl>
                                              <p:pRg st="0" end="0"/>
                                            </p:txEl>
                                          </p:spTgt>
                                        </p:tgtEl>
                                        <p:attrNameLst>
                                          <p:attrName>ppt_x</p:attrName>
                                          <p:attrName>ppt_y</p:attrName>
                                        </p:attrNameLst>
                                      </p:cBhvr>
                                    </p:animMotion>
                                    <p:animEffect transition="in" filter="fade">
                                      <p:cBhvr>
                                        <p:cTn id="13" dur="1000"/>
                                        <p:tgtEl>
                                          <p:spTgt spid="9">
                                            <p:txEl>
                                              <p:pRg st="0" end="0"/>
                                            </p:txEl>
                                          </p:spTgt>
                                        </p:tgtEl>
                                      </p:cBhvr>
                                    </p:animEffect>
                                  </p:childTnLst>
                                </p:cTn>
                              </p:par>
                            </p:childTnLst>
                          </p:cTn>
                        </p:par>
                        <p:par>
                          <p:cTn id="14" fill="hold" nodeType="afterGroup">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Scale>
                                      <p:cBhvr>
                                        <p:cTn id="1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5">
                                            <p:txEl>
                                              <p:pRg st="0" end="0"/>
                                            </p:txEl>
                                          </p:spTgt>
                                        </p:tgtEl>
                                        <p:attrNameLst>
                                          <p:attrName>ppt_x</p:attrName>
                                          <p:attrName>ppt_y</p:attrName>
                                        </p:attrNameLst>
                                      </p:cBhvr>
                                    </p:animMotion>
                                    <p:animEffect transition="in" filter="fade">
                                      <p:cBhvr>
                                        <p:cTn id="19" dur="1000"/>
                                        <p:tgtEl>
                                          <p:spTgt spid="5">
                                            <p:txEl>
                                              <p:pRg st="0" end="0"/>
                                            </p:txEl>
                                          </p:spTgt>
                                        </p:tgtEl>
                                      </p:cBhvr>
                                    </p:animEffect>
                                  </p:childTnLst>
                                </p:cTn>
                              </p:par>
                            </p:childTnLst>
                          </p:cTn>
                        </p:par>
                        <p:par>
                          <p:cTn id="20" fill="hold" nodeType="afterGroup">
                            <p:stCondLst>
                              <p:cond delay="2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Scale>
                                      <p:cBhvr>
                                        <p:cTn id="2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4" dur="500" decel="50000" fill="hold">
                                          <p:stCondLst>
                                            <p:cond delay="0"/>
                                          </p:stCondLst>
                                        </p:cTn>
                                        <p:tgtEl>
                                          <p:spTgt spid="7"/>
                                        </p:tgtEl>
                                        <p:attrNameLst>
                                          <p:attrName>ppt_x</p:attrName>
                                          <p:attrName>ppt_y</p:attrName>
                                        </p:attrNameLst>
                                      </p:cBhvr>
                                    </p:animMotion>
                                    <p:animEffect transition="in" filter="fade">
                                      <p:cBhvr>
                                        <p:cTn id="25" dur="500"/>
                                        <p:tgtEl>
                                          <p:spTgt spid="7"/>
                                        </p:tgtEl>
                                      </p:cBhvr>
                                    </p:animEffect>
                                  </p:childTnLst>
                                </p:cTn>
                              </p:par>
                            </p:childTnLst>
                          </p:cTn>
                        </p:par>
                        <p:par>
                          <p:cTn id="26" fill="hold" nodeType="afterGroup">
                            <p:stCondLst>
                              <p:cond delay="3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Scale>
                                      <p:cBhvr>
                                        <p:cTn id="2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500" decel="50000" fill="hold">
                                          <p:stCondLst>
                                            <p:cond delay="0"/>
                                          </p:stCondLst>
                                        </p:cTn>
                                        <p:tgtEl>
                                          <p:spTgt spid="10"/>
                                        </p:tgtEl>
                                        <p:attrNameLst>
                                          <p:attrName>ppt_x</p:attrName>
                                          <p:attrName>ppt_y</p:attrName>
                                        </p:attrNameLst>
                                      </p:cBhvr>
                                    </p:animMotion>
                                    <p:animEffect transition="in" filter="fade">
                                      <p:cBhvr>
                                        <p:cTn id="31" dur="500"/>
                                        <p:tgtEl>
                                          <p:spTgt spid="10"/>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build="p"/>
      <p:bldP spid="10" grpId="0"/>
      <p:bldP spid="1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2210474"/>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855"/>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846"/>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4274"/>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1439"/>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7581"/>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9842"/>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215"/>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641"/>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3358"/>
            <a:ext cx="2142045" cy="1071023"/>
          </a:xfrm>
          <a:prstGeom prst="rect">
            <a:avLst/>
          </a:prstGeom>
          <a:noFill/>
          <a:ln w="9525">
            <a:noFill/>
          </a:ln>
        </p:spPr>
      </p:pic>
      <p:sp>
        <p:nvSpPr>
          <p:cNvPr id="2" name="文本框 1"/>
          <p:cNvSpPr txBox="1"/>
          <p:nvPr/>
        </p:nvSpPr>
        <p:spPr>
          <a:xfrm>
            <a:off x="1414939" y="3810159"/>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354653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a:t>延时符</a:t>
            </a:r>
            <a:endParaRPr lang="zh-CN" altLang="en-US" sz="1800"/>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淘宝店chenying0907 53"/>
          <p:cNvGrpSpPr/>
          <p:nvPr/>
        </p:nvGrpSpPr>
        <p:grpSpPr>
          <a:xfrm>
            <a:off x="3803083" y="2820873"/>
            <a:ext cx="474581" cy="914523"/>
            <a:chOff x="3802947" y="2820045"/>
            <a:chExt cx="474663" cy="914400"/>
          </a:xfrm>
        </p:grpSpPr>
        <p:sp>
          <p:nvSpPr>
            <p:cNvPr id="6" name="淘宝店chenying0907 5"/>
            <p:cNvSpPr/>
            <p:nvPr/>
          </p:nvSpPr>
          <p:spPr bwMode="auto">
            <a:xfrm>
              <a:off x="3802947" y="2820045"/>
              <a:ext cx="474663" cy="914400"/>
            </a:xfrm>
            <a:custGeom>
              <a:gdLst>
                <a:gd name="T0" fmla="*/ 2078 w 2392"/>
                <a:gd name="T1" fmla="*/ 2358 h 4602"/>
                <a:gd name="T2" fmla="*/ 2005 w 2392"/>
                <a:gd name="T3" fmla="*/ 2187 h 4602"/>
                <a:gd name="T4" fmla="*/ 1921 w 2392"/>
                <a:gd name="T5" fmla="*/ 2022 h 4602"/>
                <a:gd name="T6" fmla="*/ 1826 w 2392"/>
                <a:gd name="T7" fmla="*/ 1858 h 4602"/>
                <a:gd name="T8" fmla="*/ 1717 w 2392"/>
                <a:gd name="T9" fmla="*/ 1694 h 4602"/>
                <a:gd name="T10" fmla="*/ 1492 w 2392"/>
                <a:gd name="T11" fmla="*/ 1390 h 4602"/>
                <a:gd name="T12" fmla="*/ 1275 w 2392"/>
                <a:gd name="T13" fmla="*/ 1082 h 4602"/>
                <a:gd name="T14" fmla="*/ 1327 w 2392"/>
                <a:gd name="T15" fmla="*/ 989 h 4602"/>
                <a:gd name="T16" fmla="*/ 1366 w 2392"/>
                <a:gd name="T17" fmla="*/ 889 h 4602"/>
                <a:gd name="T18" fmla="*/ 1387 w 2392"/>
                <a:gd name="T19" fmla="*/ 781 h 4602"/>
                <a:gd name="T20" fmla="*/ 1391 w 2392"/>
                <a:gd name="T21" fmla="*/ 661 h 4602"/>
                <a:gd name="T22" fmla="*/ 1371 w 2392"/>
                <a:gd name="T23" fmla="*/ 523 h 4602"/>
                <a:gd name="T24" fmla="*/ 1324 w 2392"/>
                <a:gd name="T25" fmla="*/ 394 h 4602"/>
                <a:gd name="T26" fmla="*/ 1254 w 2392"/>
                <a:gd name="T27" fmla="*/ 280 h 4602"/>
                <a:gd name="T28" fmla="*/ 1165 w 2392"/>
                <a:gd name="T29" fmla="*/ 181 h 4602"/>
                <a:gd name="T30" fmla="*/ 1057 w 2392"/>
                <a:gd name="T31" fmla="*/ 101 h 4602"/>
                <a:gd name="T32" fmla="*/ 936 w 2392"/>
                <a:gd name="T33" fmla="*/ 43 h 4602"/>
                <a:gd name="T34" fmla="*/ 802 w 2392"/>
                <a:gd name="T35" fmla="*/ 8 h 4602"/>
                <a:gd name="T36" fmla="*/ 660 w 2392"/>
                <a:gd name="T37" fmla="*/ 1 h 4602"/>
                <a:gd name="T38" fmla="*/ 522 w 2392"/>
                <a:gd name="T39" fmla="*/ 22 h 4602"/>
                <a:gd name="T40" fmla="*/ 395 w 2392"/>
                <a:gd name="T41" fmla="*/ 69 h 4602"/>
                <a:gd name="T42" fmla="*/ 280 w 2392"/>
                <a:gd name="T43" fmla="*/ 138 h 4602"/>
                <a:gd name="T44" fmla="*/ 180 w 2392"/>
                <a:gd name="T45" fmla="*/ 228 h 4602"/>
                <a:gd name="T46" fmla="*/ 101 w 2392"/>
                <a:gd name="T47" fmla="*/ 335 h 4602"/>
                <a:gd name="T48" fmla="*/ 43 w 2392"/>
                <a:gd name="T49" fmla="*/ 457 h 4602"/>
                <a:gd name="T50" fmla="*/ 8 w 2392"/>
                <a:gd name="T51" fmla="*/ 591 h 4602"/>
                <a:gd name="T52" fmla="*/ 1 w 2392"/>
                <a:gd name="T53" fmla="*/ 732 h 4602"/>
                <a:gd name="T54" fmla="*/ 22 w 2392"/>
                <a:gd name="T55" fmla="*/ 871 h 4602"/>
                <a:gd name="T56" fmla="*/ 68 w 2392"/>
                <a:gd name="T57" fmla="*/ 999 h 4602"/>
                <a:gd name="T58" fmla="*/ 138 w 2392"/>
                <a:gd name="T59" fmla="*/ 1114 h 4602"/>
                <a:gd name="T60" fmla="*/ 228 w 2392"/>
                <a:gd name="T61" fmla="*/ 1212 h 4602"/>
                <a:gd name="T62" fmla="*/ 335 w 2392"/>
                <a:gd name="T63" fmla="*/ 1292 h 4602"/>
                <a:gd name="T64" fmla="*/ 457 w 2392"/>
                <a:gd name="T65" fmla="*/ 1351 h 4602"/>
                <a:gd name="T66" fmla="*/ 591 w 2392"/>
                <a:gd name="T67" fmla="*/ 1386 h 4602"/>
                <a:gd name="T68" fmla="*/ 723 w 2392"/>
                <a:gd name="T69" fmla="*/ 1393 h 4602"/>
                <a:gd name="T70" fmla="*/ 826 w 2392"/>
                <a:gd name="T71" fmla="*/ 1381 h 4602"/>
                <a:gd name="T72" fmla="*/ 987 w 2392"/>
                <a:gd name="T73" fmla="*/ 1469 h 4602"/>
                <a:gd name="T74" fmla="*/ 1275 w 2392"/>
                <a:gd name="T75" fmla="*/ 1838 h 4602"/>
                <a:gd name="T76" fmla="*/ 1412 w 2392"/>
                <a:gd name="T77" fmla="*/ 2036 h 4602"/>
                <a:gd name="T78" fmla="*/ 1502 w 2392"/>
                <a:gd name="T79" fmla="*/ 2181 h 4602"/>
                <a:gd name="T80" fmla="*/ 1578 w 2392"/>
                <a:gd name="T81" fmla="*/ 2321 h 4602"/>
                <a:gd name="T82" fmla="*/ 1641 w 2392"/>
                <a:gd name="T83" fmla="*/ 2459 h 4602"/>
                <a:gd name="T84" fmla="*/ 1695 w 2392"/>
                <a:gd name="T85" fmla="*/ 2598 h 4602"/>
                <a:gd name="T86" fmla="*/ 1730 w 2392"/>
                <a:gd name="T87" fmla="*/ 2724 h 4602"/>
                <a:gd name="T88" fmla="*/ 1791 w 2392"/>
                <a:gd name="T89" fmla="*/ 3127 h 4602"/>
                <a:gd name="T90" fmla="*/ 1866 w 2392"/>
                <a:gd name="T91" fmla="*/ 3750 h 4602"/>
                <a:gd name="T92" fmla="*/ 1926 w 2392"/>
                <a:gd name="T93" fmla="*/ 4331 h 4602"/>
                <a:gd name="T94" fmla="*/ 2392 w 2392"/>
                <a:gd name="T95" fmla="*/ 4565 h 4602"/>
                <a:gd name="T96" fmla="*/ 2353 w 2392"/>
                <a:gd name="T97" fmla="*/ 4145 h 4602"/>
                <a:gd name="T98" fmla="*/ 2284 w 2392"/>
                <a:gd name="T99" fmla="*/ 3509 h 4602"/>
                <a:gd name="T100" fmla="*/ 2203 w 2392"/>
                <a:gd name="T101" fmla="*/ 2883 h 4602"/>
                <a:gd name="T102" fmla="*/ 2163 w 2392"/>
                <a:gd name="T103" fmla="*/ 2643 h 4602"/>
                <a:gd name="T104" fmla="*/ 2127 w 2392"/>
                <a:gd name="T105" fmla="*/ 2491 h 4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2" h="460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4" name="淘宝店chenying0907 11"/>
            <p:cNvSpPr/>
            <p:nvPr/>
          </p:nvSpPr>
          <p:spPr bwMode="auto">
            <a:xfrm>
              <a:off x="3871209" y="2889895"/>
              <a:ext cx="138113" cy="138113"/>
            </a:xfrm>
            <a:custGeom>
              <a:gdLst>
                <a:gd name="T0" fmla="*/ 694 w 696"/>
                <a:gd name="T1" fmla="*/ 312 h 696"/>
                <a:gd name="T2" fmla="*/ 685 w 696"/>
                <a:gd name="T3" fmla="*/ 261 h 696"/>
                <a:gd name="T4" fmla="*/ 668 w 696"/>
                <a:gd name="T5" fmla="*/ 212 h 696"/>
                <a:gd name="T6" fmla="*/ 646 w 696"/>
                <a:gd name="T7" fmla="*/ 168 h 696"/>
                <a:gd name="T8" fmla="*/ 617 w 696"/>
                <a:gd name="T9" fmla="*/ 126 h 696"/>
                <a:gd name="T10" fmla="*/ 582 w 696"/>
                <a:gd name="T11" fmla="*/ 90 h 696"/>
                <a:gd name="T12" fmla="*/ 543 w 696"/>
                <a:gd name="T13" fmla="*/ 59 h 696"/>
                <a:gd name="T14" fmla="*/ 500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8 h 696"/>
                <a:gd name="T36" fmla="*/ 27 w 696"/>
                <a:gd name="T37" fmla="*/ 212 h 696"/>
                <a:gd name="T38" fmla="*/ 11 w 696"/>
                <a:gd name="T39" fmla="*/ 261 h 696"/>
                <a:gd name="T40" fmla="*/ 2 w 696"/>
                <a:gd name="T41" fmla="*/ 312 h 696"/>
                <a:gd name="T42" fmla="*/ 0 w 696"/>
                <a:gd name="T43" fmla="*/ 366 h 696"/>
                <a:gd name="T44" fmla="*/ 7 w 696"/>
                <a:gd name="T45" fmla="*/ 419 h 696"/>
                <a:gd name="T46" fmla="*/ 21 w 696"/>
                <a:gd name="T47" fmla="*/ 467 h 696"/>
                <a:gd name="T48" fmla="*/ 42 w 696"/>
                <a:gd name="T49" fmla="*/ 514 h 696"/>
                <a:gd name="T50" fmla="*/ 70 w 696"/>
                <a:gd name="T51" fmla="*/ 556 h 696"/>
                <a:gd name="T52" fmla="*/ 102 w 696"/>
                <a:gd name="T53" fmla="*/ 594 h 696"/>
                <a:gd name="T54" fmla="*/ 140 w 696"/>
                <a:gd name="T55" fmla="*/ 627 h 696"/>
                <a:gd name="T56" fmla="*/ 183 w 696"/>
                <a:gd name="T57" fmla="*/ 654 h 696"/>
                <a:gd name="T58" fmla="*/ 228 w 696"/>
                <a:gd name="T59" fmla="*/ 675 h 696"/>
                <a:gd name="T60" fmla="*/ 278 w 696"/>
                <a:gd name="T61" fmla="*/ 689 h 696"/>
                <a:gd name="T62" fmla="*/ 331 w 696"/>
                <a:gd name="T63" fmla="*/ 695 h 696"/>
                <a:gd name="T64" fmla="*/ 384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6 w 696"/>
                <a:gd name="T77" fmla="*/ 543 h 696"/>
                <a:gd name="T78" fmla="*/ 662 w 696"/>
                <a:gd name="T79" fmla="*/ 498 h 696"/>
                <a:gd name="T80" fmla="*/ 681 w 696"/>
                <a:gd name="T81" fmla="*/ 452 h 696"/>
                <a:gd name="T82" fmla="*/ 692 w 696"/>
                <a:gd name="T83" fmla="*/ 401 h 696"/>
                <a:gd name="T84" fmla="*/ 696 w 696"/>
                <a:gd name="T85" fmla="*/ 348 h 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7" name="淘宝店chenying0907 17"/>
            <p:cNvSpPr/>
            <p:nvPr/>
          </p:nvSpPr>
          <p:spPr bwMode="auto">
            <a:xfrm>
              <a:off x="3906134" y="2924820"/>
              <a:ext cx="69850" cy="68263"/>
            </a:xfrm>
            <a:custGeom>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7 w 348"/>
                <a:gd name="T29" fmla="*/ 122 h 348"/>
                <a:gd name="T30" fmla="*/ 1 w 348"/>
                <a:gd name="T31" fmla="*/ 156 h 348"/>
                <a:gd name="T32" fmla="*/ 1 w 348"/>
                <a:gd name="T33" fmla="*/ 192 h 348"/>
                <a:gd name="T34" fmla="*/ 7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3" name="淘宝店chenying0907 9"/>
          <p:cNvGrpSpPr/>
          <p:nvPr/>
        </p:nvGrpSpPr>
        <p:grpSpPr>
          <a:xfrm>
            <a:off x="3671342" y="1976210"/>
            <a:ext cx="276177" cy="852603"/>
            <a:chOff x="3671184" y="1975495"/>
            <a:chExt cx="276225" cy="852488"/>
          </a:xfrm>
        </p:grpSpPr>
        <p:sp>
          <p:nvSpPr>
            <p:cNvPr id="7" name="淘宝店chenying0907 6"/>
            <p:cNvSpPr/>
            <p:nvPr/>
          </p:nvSpPr>
          <p:spPr bwMode="auto">
            <a:xfrm>
              <a:off x="3671184" y="1975495"/>
              <a:ext cx="276225" cy="852488"/>
            </a:xfrm>
            <a:custGeom>
              <a:gdLst>
                <a:gd name="T0" fmla="*/ 1384 w 1392"/>
                <a:gd name="T1" fmla="*/ 590 h 4296"/>
                <a:gd name="T2" fmla="*/ 1350 w 1392"/>
                <a:gd name="T3" fmla="*/ 458 h 4296"/>
                <a:gd name="T4" fmla="*/ 1292 w 1392"/>
                <a:gd name="T5" fmla="*/ 335 h 4296"/>
                <a:gd name="T6" fmla="*/ 1211 w 1392"/>
                <a:gd name="T7" fmla="*/ 228 h 4296"/>
                <a:gd name="T8" fmla="*/ 1113 w 1392"/>
                <a:gd name="T9" fmla="*/ 138 h 4296"/>
                <a:gd name="T10" fmla="*/ 998 w 1392"/>
                <a:gd name="T11" fmla="*/ 69 h 4296"/>
                <a:gd name="T12" fmla="*/ 870 w 1392"/>
                <a:gd name="T13" fmla="*/ 22 h 4296"/>
                <a:gd name="T14" fmla="*/ 732 w 1392"/>
                <a:gd name="T15" fmla="*/ 1 h 4296"/>
                <a:gd name="T16" fmla="*/ 591 w 1392"/>
                <a:gd name="T17" fmla="*/ 7 h 4296"/>
                <a:gd name="T18" fmla="*/ 457 w 1392"/>
                <a:gd name="T19" fmla="*/ 43 h 4296"/>
                <a:gd name="T20" fmla="*/ 336 w 1392"/>
                <a:gd name="T21" fmla="*/ 101 h 4296"/>
                <a:gd name="T22" fmla="*/ 228 w 1392"/>
                <a:gd name="T23" fmla="*/ 181 h 4296"/>
                <a:gd name="T24" fmla="*/ 138 w 1392"/>
                <a:gd name="T25" fmla="*/ 280 h 4296"/>
                <a:gd name="T26" fmla="*/ 68 w 1392"/>
                <a:gd name="T27" fmla="*/ 394 h 4296"/>
                <a:gd name="T28" fmla="*/ 22 w 1392"/>
                <a:gd name="T29" fmla="*/ 523 h 4296"/>
                <a:gd name="T30" fmla="*/ 1 w 1392"/>
                <a:gd name="T31" fmla="*/ 661 h 4296"/>
                <a:gd name="T32" fmla="*/ 4 w 1392"/>
                <a:gd name="T33" fmla="*/ 772 h 4296"/>
                <a:gd name="T34" fmla="*/ 21 w 1392"/>
                <a:gd name="T35" fmla="*/ 867 h 4296"/>
                <a:gd name="T36" fmla="*/ 51 w 1392"/>
                <a:gd name="T37" fmla="*/ 958 h 4296"/>
                <a:gd name="T38" fmla="*/ 92 w 1392"/>
                <a:gd name="T39" fmla="*/ 1043 h 4296"/>
                <a:gd name="T40" fmla="*/ 144 w 1392"/>
                <a:gd name="T41" fmla="*/ 1121 h 4296"/>
                <a:gd name="T42" fmla="*/ 206 w 1392"/>
                <a:gd name="T43" fmla="*/ 1191 h 4296"/>
                <a:gd name="T44" fmla="*/ 277 w 1392"/>
                <a:gd name="T45" fmla="*/ 1252 h 4296"/>
                <a:gd name="T46" fmla="*/ 354 w 1392"/>
                <a:gd name="T47" fmla="*/ 1304 h 4296"/>
                <a:gd name="T48" fmla="*/ 348 w 1392"/>
                <a:gd name="T49" fmla="*/ 1546 h 4296"/>
                <a:gd name="T50" fmla="*/ 331 w 1392"/>
                <a:gd name="T51" fmla="*/ 1862 h 4296"/>
                <a:gd name="T52" fmla="*/ 334 w 1392"/>
                <a:gd name="T53" fmla="*/ 2185 h 4296"/>
                <a:gd name="T54" fmla="*/ 350 w 1392"/>
                <a:gd name="T55" fmla="*/ 2502 h 4296"/>
                <a:gd name="T56" fmla="*/ 381 w 1392"/>
                <a:gd name="T57" fmla="*/ 2811 h 4296"/>
                <a:gd name="T58" fmla="*/ 425 w 1392"/>
                <a:gd name="T59" fmla="*/ 3112 h 4296"/>
                <a:gd name="T60" fmla="*/ 482 w 1392"/>
                <a:gd name="T61" fmla="*/ 3405 h 4296"/>
                <a:gd name="T62" fmla="*/ 552 w 1392"/>
                <a:gd name="T63" fmla="*/ 3688 h 4296"/>
                <a:gd name="T64" fmla="*/ 637 w 1392"/>
                <a:gd name="T65" fmla="*/ 3964 h 4296"/>
                <a:gd name="T66" fmla="*/ 736 w 1392"/>
                <a:gd name="T67" fmla="*/ 4231 h 4296"/>
                <a:gd name="T68" fmla="*/ 826 w 1392"/>
                <a:gd name="T69" fmla="*/ 4244 h 4296"/>
                <a:gd name="T70" fmla="*/ 920 w 1392"/>
                <a:gd name="T71" fmla="*/ 4182 h 4296"/>
                <a:gd name="T72" fmla="*/ 1021 w 1392"/>
                <a:gd name="T73" fmla="*/ 4133 h 4296"/>
                <a:gd name="T74" fmla="*/ 1128 w 1392"/>
                <a:gd name="T75" fmla="*/ 4096 h 4296"/>
                <a:gd name="T76" fmla="*/ 1087 w 1392"/>
                <a:gd name="T77" fmla="*/ 3909 h 4296"/>
                <a:gd name="T78" fmla="*/ 1006 w 1392"/>
                <a:gd name="T79" fmla="*/ 3661 h 4296"/>
                <a:gd name="T80" fmla="*/ 938 w 1392"/>
                <a:gd name="T81" fmla="*/ 3406 h 4296"/>
                <a:gd name="T82" fmla="*/ 881 w 1392"/>
                <a:gd name="T83" fmla="*/ 3143 h 4296"/>
                <a:gd name="T84" fmla="*/ 835 w 1392"/>
                <a:gd name="T85" fmla="*/ 2874 h 4296"/>
                <a:gd name="T86" fmla="*/ 803 w 1392"/>
                <a:gd name="T87" fmla="*/ 2596 h 4296"/>
                <a:gd name="T88" fmla="*/ 781 w 1392"/>
                <a:gd name="T89" fmla="*/ 2310 h 4296"/>
                <a:gd name="T90" fmla="*/ 773 w 1392"/>
                <a:gd name="T91" fmla="*/ 2016 h 4296"/>
                <a:gd name="T92" fmla="*/ 778 w 1392"/>
                <a:gd name="T93" fmla="*/ 1729 h 4296"/>
                <a:gd name="T94" fmla="*/ 803 w 1392"/>
                <a:gd name="T95" fmla="*/ 1452 h 4296"/>
                <a:gd name="T96" fmla="*/ 902 w 1392"/>
                <a:gd name="T97" fmla="*/ 1362 h 4296"/>
                <a:gd name="T98" fmla="*/ 1015 w 1392"/>
                <a:gd name="T99" fmla="*/ 1315 h 4296"/>
                <a:gd name="T100" fmla="*/ 1117 w 1392"/>
                <a:gd name="T101" fmla="*/ 1251 h 4296"/>
                <a:gd name="T102" fmla="*/ 1206 w 1392"/>
                <a:gd name="T103" fmla="*/ 1171 h 4296"/>
                <a:gd name="T104" fmla="*/ 1280 w 1392"/>
                <a:gd name="T105" fmla="*/ 1077 h 4296"/>
                <a:gd name="T106" fmla="*/ 1337 w 1392"/>
                <a:gd name="T107" fmla="*/ 970 h 4296"/>
                <a:gd name="T108" fmla="*/ 1375 w 1392"/>
                <a:gd name="T109" fmla="*/ 854 h 4296"/>
                <a:gd name="T110" fmla="*/ 1391 w 1392"/>
                <a:gd name="T111" fmla="*/ 729 h 4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2" h="4296">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5" name="淘宝店chenying0907 12"/>
            <p:cNvSpPr/>
            <p:nvPr/>
          </p:nvSpPr>
          <p:spPr bwMode="auto">
            <a:xfrm>
              <a:off x="3741034" y="2045345"/>
              <a:ext cx="138113" cy="138113"/>
            </a:xfrm>
            <a:custGeom>
              <a:gdLst>
                <a:gd name="T0" fmla="*/ 694 w 696"/>
                <a:gd name="T1" fmla="*/ 312 h 696"/>
                <a:gd name="T2" fmla="*/ 685 w 696"/>
                <a:gd name="T3" fmla="*/ 261 h 696"/>
                <a:gd name="T4" fmla="*/ 669 w 696"/>
                <a:gd name="T5" fmla="*/ 212 h 696"/>
                <a:gd name="T6" fmla="*/ 646 w 696"/>
                <a:gd name="T7" fmla="*/ 167 h 696"/>
                <a:gd name="T8" fmla="*/ 617 w 696"/>
                <a:gd name="T9" fmla="*/ 126 h 696"/>
                <a:gd name="T10" fmla="*/ 582 w 696"/>
                <a:gd name="T11" fmla="*/ 90 h 696"/>
                <a:gd name="T12" fmla="*/ 543 w 696"/>
                <a:gd name="T13" fmla="*/ 59 h 696"/>
                <a:gd name="T14" fmla="*/ 499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7 h 696"/>
                <a:gd name="T36" fmla="*/ 27 w 696"/>
                <a:gd name="T37" fmla="*/ 212 h 696"/>
                <a:gd name="T38" fmla="*/ 12 w 696"/>
                <a:gd name="T39" fmla="*/ 261 h 696"/>
                <a:gd name="T40" fmla="*/ 2 w 696"/>
                <a:gd name="T41" fmla="*/ 312 h 696"/>
                <a:gd name="T42" fmla="*/ 0 w 696"/>
                <a:gd name="T43" fmla="*/ 366 h 696"/>
                <a:gd name="T44" fmla="*/ 7 w 696"/>
                <a:gd name="T45" fmla="*/ 418 h 696"/>
                <a:gd name="T46" fmla="*/ 21 w 696"/>
                <a:gd name="T47" fmla="*/ 467 h 696"/>
                <a:gd name="T48" fmla="*/ 43 w 696"/>
                <a:gd name="T49" fmla="*/ 514 h 696"/>
                <a:gd name="T50" fmla="*/ 70 w 696"/>
                <a:gd name="T51" fmla="*/ 556 h 696"/>
                <a:gd name="T52" fmla="*/ 102 w 696"/>
                <a:gd name="T53" fmla="*/ 594 h 696"/>
                <a:gd name="T54" fmla="*/ 140 w 696"/>
                <a:gd name="T55" fmla="*/ 627 h 696"/>
                <a:gd name="T56" fmla="*/ 182 w 696"/>
                <a:gd name="T57" fmla="*/ 654 h 696"/>
                <a:gd name="T58" fmla="*/ 228 w 696"/>
                <a:gd name="T59" fmla="*/ 675 h 696"/>
                <a:gd name="T60" fmla="*/ 278 w 696"/>
                <a:gd name="T61" fmla="*/ 689 h 696"/>
                <a:gd name="T62" fmla="*/ 331 w 696"/>
                <a:gd name="T63" fmla="*/ 695 h 696"/>
                <a:gd name="T64" fmla="*/ 383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7 w 696"/>
                <a:gd name="T77" fmla="*/ 543 h 696"/>
                <a:gd name="T78" fmla="*/ 662 w 696"/>
                <a:gd name="T79" fmla="*/ 498 h 696"/>
                <a:gd name="T80" fmla="*/ 681 w 696"/>
                <a:gd name="T81" fmla="*/ 452 h 696"/>
                <a:gd name="T82" fmla="*/ 692 w 696"/>
                <a:gd name="T83" fmla="*/ 401 h 696"/>
                <a:gd name="T84" fmla="*/ 696 w 696"/>
                <a:gd name="T85" fmla="*/ 348 h 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8" name="淘宝店chenying0907 18"/>
            <p:cNvSpPr/>
            <p:nvPr/>
          </p:nvSpPr>
          <p:spPr bwMode="auto">
            <a:xfrm>
              <a:off x="3774372" y="2078682"/>
              <a:ext cx="69850" cy="69850"/>
            </a:xfrm>
            <a:custGeom>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8 w 348"/>
                <a:gd name="T29" fmla="*/ 122 h 348"/>
                <a:gd name="T30" fmla="*/ 1 w 348"/>
                <a:gd name="T31" fmla="*/ 156 h 348"/>
                <a:gd name="T32" fmla="*/ 1 w 348"/>
                <a:gd name="T33" fmla="*/ 192 h 348"/>
                <a:gd name="T34" fmla="*/ 8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5" name="淘宝店chenying0907 8"/>
          <p:cNvGrpSpPr/>
          <p:nvPr/>
        </p:nvGrpSpPr>
        <p:grpSpPr>
          <a:xfrm>
            <a:off x="3844351" y="1396692"/>
            <a:ext cx="899957" cy="584279"/>
            <a:chOff x="3844222" y="1396057"/>
            <a:chExt cx="900113" cy="584200"/>
          </a:xfrm>
        </p:grpSpPr>
        <p:sp>
          <p:nvSpPr>
            <p:cNvPr id="8" name="淘宝店chenying0907 7"/>
            <p:cNvSpPr/>
            <p:nvPr/>
          </p:nvSpPr>
          <p:spPr bwMode="auto">
            <a:xfrm>
              <a:off x="3844222" y="1396057"/>
              <a:ext cx="900113" cy="584200"/>
            </a:xfrm>
            <a:custGeom>
              <a:gdLst>
                <a:gd name="T0" fmla="*/ 3747 w 4533"/>
                <a:gd name="T1" fmla="*/ 6 h 2941"/>
                <a:gd name="T2" fmla="*/ 3632 w 4533"/>
                <a:gd name="T3" fmla="*/ 31 h 2941"/>
                <a:gd name="T4" fmla="*/ 3525 w 4533"/>
                <a:gd name="T5" fmla="*/ 74 h 2941"/>
                <a:gd name="T6" fmla="*/ 3429 w 4533"/>
                <a:gd name="T7" fmla="*/ 133 h 2941"/>
                <a:gd name="T8" fmla="*/ 3343 w 4533"/>
                <a:gd name="T9" fmla="*/ 206 h 2941"/>
                <a:gd name="T10" fmla="*/ 3270 w 4533"/>
                <a:gd name="T11" fmla="*/ 293 h 2941"/>
                <a:gd name="T12" fmla="*/ 3212 w 4533"/>
                <a:gd name="T13" fmla="*/ 392 h 2941"/>
                <a:gd name="T14" fmla="*/ 3170 w 4533"/>
                <a:gd name="T15" fmla="*/ 499 h 2941"/>
                <a:gd name="T16" fmla="*/ 2785 w 4533"/>
                <a:gd name="T17" fmla="*/ 602 h 2941"/>
                <a:gd name="T18" fmla="*/ 2302 w 4533"/>
                <a:gd name="T19" fmla="*/ 753 h 2941"/>
                <a:gd name="T20" fmla="*/ 1844 w 4533"/>
                <a:gd name="T21" fmla="*/ 956 h 2941"/>
                <a:gd name="T22" fmla="*/ 1415 w 4533"/>
                <a:gd name="T23" fmla="*/ 1208 h 2941"/>
                <a:gd name="T24" fmla="*/ 1018 w 4533"/>
                <a:gd name="T25" fmla="*/ 1506 h 2941"/>
                <a:gd name="T26" fmla="*/ 658 w 4533"/>
                <a:gd name="T27" fmla="*/ 1846 h 2941"/>
                <a:gd name="T28" fmla="*/ 338 w 4533"/>
                <a:gd name="T29" fmla="*/ 2223 h 2941"/>
                <a:gd name="T30" fmla="*/ 63 w 4533"/>
                <a:gd name="T31" fmla="*/ 2636 h 2941"/>
                <a:gd name="T32" fmla="*/ 83 w 4533"/>
                <a:gd name="T33" fmla="*/ 2766 h 2941"/>
                <a:gd name="T34" fmla="*/ 189 w 4533"/>
                <a:gd name="T35" fmla="*/ 2806 h 2941"/>
                <a:gd name="T36" fmla="*/ 286 w 4533"/>
                <a:gd name="T37" fmla="*/ 2859 h 2941"/>
                <a:gd name="T38" fmla="*/ 378 w 4533"/>
                <a:gd name="T39" fmla="*/ 2922 h 2941"/>
                <a:gd name="T40" fmla="*/ 572 w 4533"/>
                <a:gd name="T41" fmla="*/ 2659 h 2941"/>
                <a:gd name="T42" fmla="*/ 838 w 4533"/>
                <a:gd name="T43" fmla="*/ 2309 h 2941"/>
                <a:gd name="T44" fmla="*/ 1139 w 4533"/>
                <a:gd name="T45" fmla="*/ 1992 h 2941"/>
                <a:gd name="T46" fmla="*/ 1474 w 4533"/>
                <a:gd name="T47" fmla="*/ 1709 h 2941"/>
                <a:gd name="T48" fmla="*/ 1838 w 4533"/>
                <a:gd name="T49" fmla="*/ 1464 h 2941"/>
                <a:gd name="T50" fmla="*/ 2231 w 4533"/>
                <a:gd name="T51" fmla="*/ 1261 h 2941"/>
                <a:gd name="T52" fmla="*/ 2647 w 4533"/>
                <a:gd name="T53" fmla="*/ 1101 h 2941"/>
                <a:gd name="T54" fmla="*/ 3084 w 4533"/>
                <a:gd name="T55" fmla="*/ 990 h 2941"/>
                <a:gd name="T56" fmla="*/ 3230 w 4533"/>
                <a:gd name="T57" fmla="*/ 1038 h 2941"/>
                <a:gd name="T58" fmla="*/ 3285 w 4533"/>
                <a:gd name="T59" fmla="*/ 1122 h 2941"/>
                <a:gd name="T60" fmla="*/ 3352 w 4533"/>
                <a:gd name="T61" fmla="*/ 1197 h 2941"/>
                <a:gd name="T62" fmla="*/ 3428 w 4533"/>
                <a:gd name="T63" fmla="*/ 1261 h 2941"/>
                <a:gd name="T64" fmla="*/ 3514 w 4533"/>
                <a:gd name="T65" fmla="*/ 1314 h 2941"/>
                <a:gd name="T66" fmla="*/ 3606 w 4533"/>
                <a:gd name="T67" fmla="*/ 1354 h 2941"/>
                <a:gd name="T68" fmla="*/ 3705 w 4533"/>
                <a:gd name="T69" fmla="*/ 1381 h 2941"/>
                <a:gd name="T70" fmla="*/ 3810 w 4533"/>
                <a:gd name="T71" fmla="*/ 1393 h 2941"/>
                <a:gd name="T72" fmla="*/ 3943 w 4533"/>
                <a:gd name="T73" fmla="*/ 1385 h 2941"/>
                <a:gd name="T74" fmla="*/ 4076 w 4533"/>
                <a:gd name="T75" fmla="*/ 1351 h 2941"/>
                <a:gd name="T76" fmla="*/ 4198 w 4533"/>
                <a:gd name="T77" fmla="*/ 1293 h 2941"/>
                <a:gd name="T78" fmla="*/ 4305 w 4533"/>
                <a:gd name="T79" fmla="*/ 1212 h 2941"/>
                <a:gd name="T80" fmla="*/ 4394 w 4533"/>
                <a:gd name="T81" fmla="*/ 1114 h 2941"/>
                <a:gd name="T82" fmla="*/ 4465 w 4533"/>
                <a:gd name="T83" fmla="*/ 999 h 2941"/>
                <a:gd name="T84" fmla="*/ 4511 w 4533"/>
                <a:gd name="T85" fmla="*/ 871 h 2941"/>
                <a:gd name="T86" fmla="*/ 4532 w 4533"/>
                <a:gd name="T87" fmla="*/ 733 h 2941"/>
                <a:gd name="T88" fmla="*/ 4525 w 4533"/>
                <a:gd name="T89" fmla="*/ 591 h 2941"/>
                <a:gd name="T90" fmla="*/ 4491 w 4533"/>
                <a:gd name="T91" fmla="*/ 457 h 2941"/>
                <a:gd name="T92" fmla="*/ 4433 w 4533"/>
                <a:gd name="T93" fmla="*/ 336 h 2941"/>
                <a:gd name="T94" fmla="*/ 4352 w 4533"/>
                <a:gd name="T95" fmla="*/ 228 h 2941"/>
                <a:gd name="T96" fmla="*/ 4253 w 4533"/>
                <a:gd name="T97" fmla="*/ 139 h 2941"/>
                <a:gd name="T98" fmla="*/ 4138 w 4533"/>
                <a:gd name="T99" fmla="*/ 68 h 2941"/>
                <a:gd name="T100" fmla="*/ 4011 w 4533"/>
                <a:gd name="T101" fmla="*/ 22 h 2941"/>
                <a:gd name="T102" fmla="*/ 3873 w 4533"/>
                <a:gd name="T103" fmla="*/ 1 h 29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3" h="2941">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6" name="淘宝店chenying0907 13"/>
            <p:cNvSpPr/>
            <p:nvPr/>
          </p:nvSpPr>
          <p:spPr bwMode="auto">
            <a:xfrm>
              <a:off x="4536372" y="1465907"/>
              <a:ext cx="139700" cy="138113"/>
            </a:xfrm>
            <a:custGeom>
              <a:gdLst>
                <a:gd name="T0" fmla="*/ 2 w 696"/>
                <a:gd name="T1" fmla="*/ 314 h 697"/>
                <a:gd name="T2" fmla="*/ 11 w 696"/>
                <a:gd name="T3" fmla="*/ 262 h 697"/>
                <a:gd name="T4" fmla="*/ 27 w 696"/>
                <a:gd name="T5" fmla="*/ 213 h 697"/>
                <a:gd name="T6" fmla="*/ 51 w 696"/>
                <a:gd name="T7" fmla="*/ 168 h 697"/>
                <a:gd name="T8" fmla="*/ 80 w 696"/>
                <a:gd name="T9" fmla="*/ 127 h 697"/>
                <a:gd name="T10" fmla="*/ 114 w 696"/>
                <a:gd name="T11" fmla="*/ 91 h 697"/>
                <a:gd name="T12" fmla="*/ 153 w 696"/>
                <a:gd name="T13" fmla="*/ 60 h 697"/>
                <a:gd name="T14" fmla="*/ 197 w 696"/>
                <a:gd name="T15" fmla="*/ 35 h 697"/>
                <a:gd name="T16" fmla="*/ 244 w 696"/>
                <a:gd name="T17" fmla="*/ 16 h 697"/>
                <a:gd name="T18" fmla="*/ 295 w 696"/>
                <a:gd name="T19" fmla="*/ 5 h 697"/>
                <a:gd name="T20" fmla="*/ 348 w 696"/>
                <a:gd name="T21" fmla="*/ 0 h 697"/>
                <a:gd name="T22" fmla="*/ 401 w 696"/>
                <a:gd name="T23" fmla="*/ 5 h 697"/>
                <a:gd name="T24" fmla="*/ 452 w 696"/>
                <a:gd name="T25" fmla="*/ 16 h 697"/>
                <a:gd name="T26" fmla="*/ 499 w 696"/>
                <a:gd name="T27" fmla="*/ 35 h 697"/>
                <a:gd name="T28" fmla="*/ 543 w 696"/>
                <a:gd name="T29" fmla="*/ 60 h 697"/>
                <a:gd name="T30" fmla="*/ 582 w 696"/>
                <a:gd name="T31" fmla="*/ 91 h 697"/>
                <a:gd name="T32" fmla="*/ 616 w 696"/>
                <a:gd name="T33" fmla="*/ 127 h 697"/>
                <a:gd name="T34" fmla="*/ 645 w 696"/>
                <a:gd name="T35" fmla="*/ 168 h 697"/>
                <a:gd name="T36" fmla="*/ 669 w 696"/>
                <a:gd name="T37" fmla="*/ 213 h 697"/>
                <a:gd name="T38" fmla="*/ 685 w 696"/>
                <a:gd name="T39" fmla="*/ 262 h 697"/>
                <a:gd name="T40" fmla="*/ 694 w 696"/>
                <a:gd name="T41" fmla="*/ 314 h 697"/>
                <a:gd name="T42" fmla="*/ 696 w 696"/>
                <a:gd name="T43" fmla="*/ 366 h 697"/>
                <a:gd name="T44" fmla="*/ 689 w 696"/>
                <a:gd name="T45" fmla="*/ 419 h 697"/>
                <a:gd name="T46" fmla="*/ 675 w 696"/>
                <a:gd name="T47" fmla="*/ 468 h 697"/>
                <a:gd name="T48" fmla="*/ 654 w 696"/>
                <a:gd name="T49" fmla="*/ 515 h 697"/>
                <a:gd name="T50" fmla="*/ 627 w 696"/>
                <a:gd name="T51" fmla="*/ 557 h 697"/>
                <a:gd name="T52" fmla="*/ 595 w 696"/>
                <a:gd name="T53" fmla="*/ 596 h 697"/>
                <a:gd name="T54" fmla="*/ 556 w 696"/>
                <a:gd name="T55" fmla="*/ 628 h 697"/>
                <a:gd name="T56" fmla="*/ 514 w 696"/>
                <a:gd name="T57" fmla="*/ 655 h 697"/>
                <a:gd name="T58" fmla="*/ 468 w 696"/>
                <a:gd name="T59" fmla="*/ 677 h 697"/>
                <a:gd name="T60" fmla="*/ 418 w 696"/>
                <a:gd name="T61" fmla="*/ 690 h 697"/>
                <a:gd name="T62" fmla="*/ 366 w 696"/>
                <a:gd name="T63" fmla="*/ 697 h 697"/>
                <a:gd name="T64" fmla="*/ 313 w 696"/>
                <a:gd name="T65" fmla="*/ 695 h 697"/>
                <a:gd name="T66" fmla="*/ 261 w 696"/>
                <a:gd name="T67" fmla="*/ 686 h 697"/>
                <a:gd name="T68" fmla="*/ 212 w 696"/>
                <a:gd name="T69" fmla="*/ 670 h 697"/>
                <a:gd name="T70" fmla="*/ 168 w 696"/>
                <a:gd name="T71" fmla="*/ 646 h 697"/>
                <a:gd name="T72" fmla="*/ 126 w 696"/>
                <a:gd name="T73" fmla="*/ 617 h 697"/>
                <a:gd name="T74" fmla="*/ 90 w 696"/>
                <a:gd name="T75" fmla="*/ 583 h 697"/>
                <a:gd name="T76" fmla="*/ 59 w 696"/>
                <a:gd name="T77" fmla="*/ 544 h 697"/>
                <a:gd name="T78" fmla="*/ 34 w 696"/>
                <a:gd name="T79" fmla="*/ 500 h 697"/>
                <a:gd name="T80" fmla="*/ 15 w 696"/>
                <a:gd name="T81" fmla="*/ 453 h 697"/>
                <a:gd name="T82" fmla="*/ 4 w 696"/>
                <a:gd name="T83" fmla="*/ 402 h 697"/>
                <a:gd name="T84" fmla="*/ 0 w 696"/>
                <a:gd name="T85" fmla="*/ 349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7">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9" name="淘宝店chenying0907 19"/>
            <p:cNvSpPr/>
            <p:nvPr/>
          </p:nvSpPr>
          <p:spPr bwMode="auto">
            <a:xfrm>
              <a:off x="4571297" y="1499245"/>
              <a:ext cx="69850" cy="69850"/>
            </a:xfrm>
            <a:custGeom>
              <a:gdLst>
                <a:gd name="T0" fmla="*/ 1 w 348"/>
                <a:gd name="T1" fmla="*/ 156 h 348"/>
                <a:gd name="T2" fmla="*/ 8 w 348"/>
                <a:gd name="T3" fmla="*/ 122 h 348"/>
                <a:gd name="T4" fmla="*/ 21 w 348"/>
                <a:gd name="T5" fmla="*/ 91 h 348"/>
                <a:gd name="T6" fmla="*/ 39 w 348"/>
                <a:gd name="T7" fmla="*/ 63 h 348"/>
                <a:gd name="T8" fmla="*/ 63 w 348"/>
                <a:gd name="T9" fmla="*/ 39 h 348"/>
                <a:gd name="T10" fmla="*/ 91 w 348"/>
                <a:gd name="T11" fmla="*/ 20 h 348"/>
                <a:gd name="T12" fmla="*/ 122 w 348"/>
                <a:gd name="T13" fmla="*/ 8 h 348"/>
                <a:gd name="T14" fmla="*/ 156 w 348"/>
                <a:gd name="T15" fmla="*/ 1 h 348"/>
                <a:gd name="T16" fmla="*/ 192 w 348"/>
                <a:gd name="T17" fmla="*/ 1 h 348"/>
                <a:gd name="T18" fmla="*/ 226 w 348"/>
                <a:gd name="T19" fmla="*/ 8 h 348"/>
                <a:gd name="T20" fmla="*/ 257 w 348"/>
                <a:gd name="T21" fmla="*/ 20 h 348"/>
                <a:gd name="T22" fmla="*/ 285 w 348"/>
                <a:gd name="T23" fmla="*/ 39 h 348"/>
                <a:gd name="T24" fmla="*/ 309 w 348"/>
                <a:gd name="T25" fmla="*/ 63 h 348"/>
                <a:gd name="T26" fmla="*/ 327 w 348"/>
                <a:gd name="T27" fmla="*/ 91 h 348"/>
                <a:gd name="T28" fmla="*/ 340 w 348"/>
                <a:gd name="T29" fmla="*/ 122 h 348"/>
                <a:gd name="T30" fmla="*/ 347 w 348"/>
                <a:gd name="T31" fmla="*/ 156 h 348"/>
                <a:gd name="T32" fmla="*/ 347 w 348"/>
                <a:gd name="T33" fmla="*/ 191 h 348"/>
                <a:gd name="T34" fmla="*/ 340 w 348"/>
                <a:gd name="T35" fmla="*/ 226 h 348"/>
                <a:gd name="T36" fmla="*/ 327 w 348"/>
                <a:gd name="T37" fmla="*/ 257 h 348"/>
                <a:gd name="T38" fmla="*/ 309 w 348"/>
                <a:gd name="T39" fmla="*/ 285 h 348"/>
                <a:gd name="T40" fmla="*/ 285 w 348"/>
                <a:gd name="T41" fmla="*/ 309 h 348"/>
                <a:gd name="T42" fmla="*/ 257 w 348"/>
                <a:gd name="T43" fmla="*/ 327 h 348"/>
                <a:gd name="T44" fmla="*/ 226 w 348"/>
                <a:gd name="T45" fmla="*/ 340 h 348"/>
                <a:gd name="T46" fmla="*/ 192 w 348"/>
                <a:gd name="T47" fmla="*/ 347 h 348"/>
                <a:gd name="T48" fmla="*/ 156 w 348"/>
                <a:gd name="T49" fmla="*/ 347 h 348"/>
                <a:gd name="T50" fmla="*/ 122 w 348"/>
                <a:gd name="T51" fmla="*/ 340 h 348"/>
                <a:gd name="T52" fmla="*/ 91 w 348"/>
                <a:gd name="T53" fmla="*/ 327 h 348"/>
                <a:gd name="T54" fmla="*/ 63 w 348"/>
                <a:gd name="T55" fmla="*/ 309 h 348"/>
                <a:gd name="T56" fmla="*/ 39 w 348"/>
                <a:gd name="T57" fmla="*/ 285 h 348"/>
                <a:gd name="T58" fmla="*/ 21 w 348"/>
                <a:gd name="T59" fmla="*/ 257 h 348"/>
                <a:gd name="T60" fmla="*/ 8 w 348"/>
                <a:gd name="T61" fmla="*/ 226 h 348"/>
                <a:gd name="T62" fmla="*/ 1 w 348"/>
                <a:gd name="T63" fmla="*/ 191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9" name="淘宝店chenying0907 1"/>
          <p:cNvGrpSpPr/>
          <p:nvPr/>
        </p:nvGrpSpPr>
        <p:grpSpPr>
          <a:xfrm>
            <a:off x="4841128" y="3071732"/>
            <a:ext cx="365062" cy="697007"/>
            <a:chOff x="4841172" y="3070870"/>
            <a:chExt cx="365125" cy="696913"/>
          </a:xfrm>
        </p:grpSpPr>
        <p:sp>
          <p:nvSpPr>
            <p:cNvPr id="11" name="淘宝店chenying0907 8"/>
            <p:cNvSpPr/>
            <p:nvPr/>
          </p:nvSpPr>
          <p:spPr bwMode="auto">
            <a:xfrm>
              <a:off x="4841172" y="3070870"/>
              <a:ext cx="365125" cy="696913"/>
            </a:xfrm>
            <a:custGeom>
              <a:gdLst>
                <a:gd name="T0" fmla="*/ 1048 w 1836"/>
                <a:gd name="T1" fmla="*/ 2042 h 3513"/>
                <a:gd name="T2" fmla="*/ 1072 w 1836"/>
                <a:gd name="T3" fmla="*/ 1817 h 3513"/>
                <a:gd name="T4" fmla="*/ 1104 w 1836"/>
                <a:gd name="T5" fmla="*/ 1602 h 3513"/>
                <a:gd name="T6" fmla="*/ 1146 w 1836"/>
                <a:gd name="T7" fmla="*/ 1416 h 3513"/>
                <a:gd name="T8" fmla="*/ 1231 w 1836"/>
                <a:gd name="T9" fmla="*/ 1185 h 3513"/>
                <a:gd name="T10" fmla="*/ 1356 w 1836"/>
                <a:gd name="T11" fmla="*/ 935 h 3513"/>
                <a:gd name="T12" fmla="*/ 1529 w 1836"/>
                <a:gd name="T13" fmla="*/ 665 h 3513"/>
                <a:gd name="T14" fmla="*/ 1766 w 1836"/>
                <a:gd name="T15" fmla="*/ 352 h 3513"/>
                <a:gd name="T16" fmla="*/ 1758 w 1836"/>
                <a:gd name="T17" fmla="*/ 228 h 3513"/>
                <a:gd name="T18" fmla="*/ 1663 w 1836"/>
                <a:gd name="T19" fmla="*/ 170 h 3513"/>
                <a:gd name="T20" fmla="*/ 1576 w 1836"/>
                <a:gd name="T21" fmla="*/ 101 h 3513"/>
                <a:gd name="T22" fmla="*/ 1497 w 1836"/>
                <a:gd name="T23" fmla="*/ 21 h 3513"/>
                <a:gd name="T24" fmla="*/ 1287 w 1836"/>
                <a:gd name="T25" fmla="*/ 246 h 3513"/>
                <a:gd name="T26" fmla="*/ 1074 w 1836"/>
                <a:gd name="T27" fmla="*/ 550 h 3513"/>
                <a:gd name="T28" fmla="*/ 962 w 1836"/>
                <a:gd name="T29" fmla="*/ 734 h 3513"/>
                <a:gd name="T30" fmla="*/ 884 w 1836"/>
                <a:gd name="T31" fmla="*/ 883 h 3513"/>
                <a:gd name="T32" fmla="*/ 815 w 1836"/>
                <a:gd name="T33" fmla="*/ 1035 h 3513"/>
                <a:gd name="T34" fmla="*/ 753 w 1836"/>
                <a:gd name="T35" fmla="*/ 1193 h 3513"/>
                <a:gd name="T36" fmla="*/ 697 w 1836"/>
                <a:gd name="T37" fmla="*/ 1381 h 3513"/>
                <a:gd name="T38" fmla="*/ 655 w 1836"/>
                <a:gd name="T39" fmla="*/ 1602 h 3513"/>
                <a:gd name="T40" fmla="*/ 624 w 1836"/>
                <a:gd name="T41" fmla="*/ 1837 h 3513"/>
                <a:gd name="T42" fmla="*/ 601 w 1836"/>
                <a:gd name="T43" fmla="*/ 2071 h 3513"/>
                <a:gd name="T44" fmla="*/ 504 w 1836"/>
                <a:gd name="T45" fmla="*/ 2148 h 3513"/>
                <a:gd name="T46" fmla="*/ 388 w 1836"/>
                <a:gd name="T47" fmla="*/ 2192 h 3513"/>
                <a:gd name="T48" fmla="*/ 284 w 1836"/>
                <a:gd name="T49" fmla="*/ 2257 h 3513"/>
                <a:gd name="T50" fmla="*/ 193 w 1836"/>
                <a:gd name="T51" fmla="*/ 2336 h 3513"/>
                <a:gd name="T52" fmla="*/ 116 w 1836"/>
                <a:gd name="T53" fmla="*/ 2432 h 3513"/>
                <a:gd name="T54" fmla="*/ 58 w 1836"/>
                <a:gd name="T55" fmla="*/ 2540 h 3513"/>
                <a:gd name="T56" fmla="*/ 19 w 1836"/>
                <a:gd name="T57" fmla="*/ 2658 h 3513"/>
                <a:gd name="T58" fmla="*/ 1 w 1836"/>
                <a:gd name="T59" fmla="*/ 2783 h 3513"/>
                <a:gd name="T60" fmla="*/ 9 w 1836"/>
                <a:gd name="T61" fmla="*/ 2922 h 3513"/>
                <a:gd name="T62" fmla="*/ 43 w 1836"/>
                <a:gd name="T63" fmla="*/ 3056 h 3513"/>
                <a:gd name="T64" fmla="*/ 102 w 1836"/>
                <a:gd name="T65" fmla="*/ 3177 h 3513"/>
                <a:gd name="T66" fmla="*/ 182 w 1836"/>
                <a:gd name="T67" fmla="*/ 3285 h 3513"/>
                <a:gd name="T68" fmla="*/ 280 w 1836"/>
                <a:gd name="T69" fmla="*/ 3374 h 3513"/>
                <a:gd name="T70" fmla="*/ 395 w 1836"/>
                <a:gd name="T71" fmla="*/ 3445 h 3513"/>
                <a:gd name="T72" fmla="*/ 522 w 1836"/>
                <a:gd name="T73" fmla="*/ 3492 h 3513"/>
                <a:gd name="T74" fmla="*/ 661 w 1836"/>
                <a:gd name="T75" fmla="*/ 3512 h 3513"/>
                <a:gd name="T76" fmla="*/ 803 w 1836"/>
                <a:gd name="T77" fmla="*/ 3505 h 3513"/>
                <a:gd name="T78" fmla="*/ 936 w 1836"/>
                <a:gd name="T79" fmla="*/ 3471 h 3513"/>
                <a:gd name="T80" fmla="*/ 1058 w 1836"/>
                <a:gd name="T81" fmla="*/ 3413 h 3513"/>
                <a:gd name="T82" fmla="*/ 1165 w 1836"/>
                <a:gd name="T83" fmla="*/ 3332 h 3513"/>
                <a:gd name="T84" fmla="*/ 1255 w 1836"/>
                <a:gd name="T85" fmla="*/ 3233 h 3513"/>
                <a:gd name="T86" fmla="*/ 1324 w 1836"/>
                <a:gd name="T87" fmla="*/ 3118 h 3513"/>
                <a:gd name="T88" fmla="*/ 1371 w 1836"/>
                <a:gd name="T89" fmla="*/ 2991 h 3513"/>
                <a:gd name="T90" fmla="*/ 1392 w 1836"/>
                <a:gd name="T91" fmla="*/ 2853 h 3513"/>
                <a:gd name="T92" fmla="*/ 1390 w 1836"/>
                <a:gd name="T93" fmla="*/ 2744 h 3513"/>
                <a:gd name="T94" fmla="*/ 1373 w 1836"/>
                <a:gd name="T95" fmla="*/ 2650 h 3513"/>
                <a:gd name="T96" fmla="*/ 1345 w 1836"/>
                <a:gd name="T97" fmla="*/ 2560 h 3513"/>
                <a:gd name="T98" fmla="*/ 1305 w 1836"/>
                <a:gd name="T99" fmla="*/ 2477 h 3513"/>
                <a:gd name="T100" fmla="*/ 1255 w 1836"/>
                <a:gd name="T101" fmla="*/ 2401 h 3513"/>
                <a:gd name="T102" fmla="*/ 1196 w 1836"/>
                <a:gd name="T103" fmla="*/ 2331 h 3513"/>
                <a:gd name="T104" fmla="*/ 1128 w 1836"/>
                <a:gd name="T105" fmla="*/ 2270 h 3513"/>
                <a:gd name="T106" fmla="*/ 1053 w 1836"/>
                <a:gd name="T107" fmla="*/ 2218 h 35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3513">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7" name="淘宝店chenying0907 14"/>
            <p:cNvSpPr/>
            <p:nvPr/>
          </p:nvSpPr>
          <p:spPr bwMode="auto">
            <a:xfrm>
              <a:off x="4911022" y="3559820"/>
              <a:ext cx="138113" cy="138113"/>
            </a:xfrm>
            <a:custGeom>
              <a:gdLst>
                <a:gd name="T0" fmla="*/ 2 w 697"/>
                <a:gd name="T1" fmla="*/ 313 h 697"/>
                <a:gd name="T2" fmla="*/ 12 w 697"/>
                <a:gd name="T3" fmla="*/ 261 h 697"/>
                <a:gd name="T4" fmla="*/ 28 w 697"/>
                <a:gd name="T5" fmla="*/ 213 h 697"/>
                <a:gd name="T6" fmla="*/ 51 w 697"/>
                <a:gd name="T7" fmla="*/ 168 h 697"/>
                <a:gd name="T8" fmla="*/ 80 w 697"/>
                <a:gd name="T9" fmla="*/ 127 h 697"/>
                <a:gd name="T10" fmla="*/ 114 w 697"/>
                <a:gd name="T11" fmla="*/ 90 h 697"/>
                <a:gd name="T12" fmla="*/ 154 w 697"/>
                <a:gd name="T13" fmla="*/ 59 h 697"/>
                <a:gd name="T14" fmla="*/ 198 w 697"/>
                <a:gd name="T15" fmla="*/ 34 h 697"/>
                <a:gd name="T16" fmla="*/ 245 w 697"/>
                <a:gd name="T17" fmla="*/ 16 h 697"/>
                <a:gd name="T18" fmla="*/ 296 w 697"/>
                <a:gd name="T19" fmla="*/ 4 h 697"/>
                <a:gd name="T20" fmla="*/ 348 w 697"/>
                <a:gd name="T21" fmla="*/ 0 h 697"/>
                <a:gd name="T22" fmla="*/ 401 w 697"/>
                <a:gd name="T23" fmla="*/ 4 h 697"/>
                <a:gd name="T24" fmla="*/ 452 w 697"/>
                <a:gd name="T25" fmla="*/ 16 h 697"/>
                <a:gd name="T26" fmla="*/ 500 w 697"/>
                <a:gd name="T27" fmla="*/ 34 h 697"/>
                <a:gd name="T28" fmla="*/ 543 w 697"/>
                <a:gd name="T29" fmla="*/ 59 h 697"/>
                <a:gd name="T30" fmla="*/ 583 w 697"/>
                <a:gd name="T31" fmla="*/ 90 h 697"/>
                <a:gd name="T32" fmla="*/ 618 w 697"/>
                <a:gd name="T33" fmla="*/ 127 h 697"/>
                <a:gd name="T34" fmla="*/ 647 w 697"/>
                <a:gd name="T35" fmla="*/ 168 h 697"/>
                <a:gd name="T36" fmla="*/ 670 w 697"/>
                <a:gd name="T37" fmla="*/ 213 h 697"/>
                <a:gd name="T38" fmla="*/ 686 w 697"/>
                <a:gd name="T39" fmla="*/ 261 h 697"/>
                <a:gd name="T40" fmla="*/ 696 w 697"/>
                <a:gd name="T41" fmla="*/ 313 h 697"/>
                <a:gd name="T42" fmla="*/ 697 w 697"/>
                <a:gd name="T43" fmla="*/ 366 h 697"/>
                <a:gd name="T44" fmla="*/ 689 w 697"/>
                <a:gd name="T45" fmla="*/ 419 h 697"/>
                <a:gd name="T46" fmla="*/ 676 w 697"/>
                <a:gd name="T47" fmla="*/ 468 h 697"/>
                <a:gd name="T48" fmla="*/ 655 w 697"/>
                <a:gd name="T49" fmla="*/ 514 h 697"/>
                <a:gd name="T50" fmla="*/ 628 w 697"/>
                <a:gd name="T51" fmla="*/ 557 h 697"/>
                <a:gd name="T52" fmla="*/ 595 w 697"/>
                <a:gd name="T53" fmla="*/ 594 h 697"/>
                <a:gd name="T54" fmla="*/ 557 w 697"/>
                <a:gd name="T55" fmla="*/ 627 h 697"/>
                <a:gd name="T56" fmla="*/ 514 w 697"/>
                <a:gd name="T57" fmla="*/ 654 h 697"/>
                <a:gd name="T58" fmla="*/ 469 w 697"/>
                <a:gd name="T59" fmla="*/ 676 h 697"/>
                <a:gd name="T60" fmla="*/ 419 w 697"/>
                <a:gd name="T61" fmla="*/ 690 h 697"/>
                <a:gd name="T62" fmla="*/ 367 w 697"/>
                <a:gd name="T63" fmla="*/ 696 h 697"/>
                <a:gd name="T64" fmla="*/ 313 w 697"/>
                <a:gd name="T65" fmla="*/ 695 h 697"/>
                <a:gd name="T66" fmla="*/ 261 w 697"/>
                <a:gd name="T67" fmla="*/ 686 h 697"/>
                <a:gd name="T68" fmla="*/ 214 w 697"/>
                <a:gd name="T69" fmla="*/ 670 h 697"/>
                <a:gd name="T70" fmla="*/ 168 w 697"/>
                <a:gd name="T71" fmla="*/ 646 h 697"/>
                <a:gd name="T72" fmla="*/ 128 w 697"/>
                <a:gd name="T73" fmla="*/ 617 h 697"/>
                <a:gd name="T74" fmla="*/ 92 w 697"/>
                <a:gd name="T75" fmla="*/ 583 h 697"/>
                <a:gd name="T76" fmla="*/ 60 w 697"/>
                <a:gd name="T77" fmla="*/ 543 h 697"/>
                <a:gd name="T78" fmla="*/ 35 w 697"/>
                <a:gd name="T79" fmla="*/ 500 h 697"/>
                <a:gd name="T80" fmla="*/ 16 w 697"/>
                <a:gd name="T81" fmla="*/ 452 h 697"/>
                <a:gd name="T82" fmla="*/ 4 w 697"/>
                <a:gd name="T83" fmla="*/ 401 h 697"/>
                <a:gd name="T84" fmla="*/ 0 w 697"/>
                <a:gd name="T85" fmla="*/ 349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0" name="淘宝店chenying0907 20"/>
            <p:cNvSpPr/>
            <p:nvPr/>
          </p:nvSpPr>
          <p:spPr bwMode="auto">
            <a:xfrm>
              <a:off x="4944359" y="3594745"/>
              <a:ext cx="69850" cy="68263"/>
            </a:xfrm>
            <a:custGeom>
              <a:gdLst>
                <a:gd name="T0" fmla="*/ 1 w 349"/>
                <a:gd name="T1" fmla="*/ 157 h 349"/>
                <a:gd name="T2" fmla="*/ 9 w 349"/>
                <a:gd name="T3" fmla="*/ 123 h 349"/>
                <a:gd name="T4" fmla="*/ 22 w 349"/>
                <a:gd name="T5" fmla="*/ 92 h 349"/>
                <a:gd name="T6" fmla="*/ 41 w 349"/>
                <a:gd name="T7" fmla="*/ 64 h 349"/>
                <a:gd name="T8" fmla="*/ 64 w 349"/>
                <a:gd name="T9" fmla="*/ 40 h 349"/>
                <a:gd name="T10" fmla="*/ 92 w 349"/>
                <a:gd name="T11" fmla="*/ 21 h 349"/>
                <a:gd name="T12" fmla="*/ 123 w 349"/>
                <a:gd name="T13" fmla="*/ 8 h 349"/>
                <a:gd name="T14" fmla="*/ 157 w 349"/>
                <a:gd name="T15" fmla="*/ 1 h 349"/>
                <a:gd name="T16" fmla="*/ 192 w 349"/>
                <a:gd name="T17" fmla="*/ 1 h 349"/>
                <a:gd name="T18" fmla="*/ 226 w 349"/>
                <a:gd name="T19" fmla="*/ 8 h 349"/>
                <a:gd name="T20" fmla="*/ 257 w 349"/>
                <a:gd name="T21" fmla="*/ 21 h 349"/>
                <a:gd name="T22" fmla="*/ 285 w 349"/>
                <a:gd name="T23" fmla="*/ 40 h 349"/>
                <a:gd name="T24" fmla="*/ 309 w 349"/>
                <a:gd name="T25" fmla="*/ 64 h 349"/>
                <a:gd name="T26" fmla="*/ 328 w 349"/>
                <a:gd name="T27" fmla="*/ 92 h 349"/>
                <a:gd name="T28" fmla="*/ 341 w 349"/>
                <a:gd name="T29" fmla="*/ 123 h 349"/>
                <a:gd name="T30" fmla="*/ 347 w 349"/>
                <a:gd name="T31" fmla="*/ 157 h 349"/>
                <a:gd name="T32" fmla="*/ 347 w 349"/>
                <a:gd name="T33" fmla="*/ 192 h 349"/>
                <a:gd name="T34" fmla="*/ 341 w 349"/>
                <a:gd name="T35" fmla="*/ 226 h 349"/>
                <a:gd name="T36" fmla="*/ 328 w 349"/>
                <a:gd name="T37" fmla="*/ 257 h 349"/>
                <a:gd name="T38" fmla="*/ 309 w 349"/>
                <a:gd name="T39" fmla="*/ 285 h 349"/>
                <a:gd name="T40" fmla="*/ 285 w 349"/>
                <a:gd name="T41" fmla="*/ 309 h 349"/>
                <a:gd name="T42" fmla="*/ 257 w 349"/>
                <a:gd name="T43" fmla="*/ 328 h 349"/>
                <a:gd name="T44" fmla="*/ 226 w 349"/>
                <a:gd name="T45" fmla="*/ 340 h 349"/>
                <a:gd name="T46" fmla="*/ 192 w 349"/>
                <a:gd name="T47" fmla="*/ 348 h 349"/>
                <a:gd name="T48" fmla="*/ 157 w 349"/>
                <a:gd name="T49" fmla="*/ 348 h 349"/>
                <a:gd name="T50" fmla="*/ 123 w 349"/>
                <a:gd name="T51" fmla="*/ 340 h 349"/>
                <a:gd name="T52" fmla="*/ 92 w 349"/>
                <a:gd name="T53" fmla="*/ 328 h 349"/>
                <a:gd name="T54" fmla="*/ 64 w 349"/>
                <a:gd name="T55" fmla="*/ 309 h 349"/>
                <a:gd name="T56" fmla="*/ 41 w 349"/>
                <a:gd name="T57" fmla="*/ 285 h 349"/>
                <a:gd name="T58" fmla="*/ 22 w 349"/>
                <a:gd name="T59" fmla="*/ 257 h 349"/>
                <a:gd name="T60" fmla="*/ 9 w 349"/>
                <a:gd name="T61" fmla="*/ 226 h 349"/>
                <a:gd name="T62" fmla="*/ 1 w 349"/>
                <a:gd name="T63" fmla="*/ 192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9" h="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0" name="淘宝店chenying0907 4"/>
          <p:cNvGrpSpPr/>
          <p:nvPr/>
        </p:nvGrpSpPr>
        <p:grpSpPr>
          <a:xfrm>
            <a:off x="4771288" y="1507832"/>
            <a:ext cx="769804" cy="744639"/>
            <a:chOff x="4771322" y="1507182"/>
            <a:chExt cx="769938" cy="744538"/>
          </a:xfrm>
        </p:grpSpPr>
        <p:sp>
          <p:nvSpPr>
            <p:cNvPr id="12" name="淘宝店chenying0907 9"/>
            <p:cNvSpPr/>
            <p:nvPr/>
          </p:nvSpPr>
          <p:spPr bwMode="auto">
            <a:xfrm>
              <a:off x="4771322" y="1507182"/>
              <a:ext cx="769938" cy="744538"/>
            </a:xfrm>
            <a:custGeom>
              <a:gdLst>
                <a:gd name="T0" fmla="*/ 3119 w 3879"/>
                <a:gd name="T1" fmla="*/ 2360 h 3751"/>
                <a:gd name="T2" fmla="*/ 2918 w 3879"/>
                <a:gd name="T3" fmla="*/ 2035 h 3751"/>
                <a:gd name="T4" fmla="*/ 2638 w 3879"/>
                <a:gd name="T5" fmla="*/ 1624 h 3751"/>
                <a:gd name="T6" fmla="*/ 2314 w 3879"/>
                <a:gd name="T7" fmla="*/ 1250 h 3751"/>
                <a:gd name="T8" fmla="*/ 1950 w 3879"/>
                <a:gd name="T9" fmla="*/ 913 h 3751"/>
                <a:gd name="T10" fmla="*/ 1551 w 3879"/>
                <a:gd name="T11" fmla="*/ 619 h 3751"/>
                <a:gd name="T12" fmla="*/ 1118 w 3879"/>
                <a:gd name="T13" fmla="*/ 371 h 3751"/>
                <a:gd name="T14" fmla="*/ 657 w 3879"/>
                <a:gd name="T15" fmla="*/ 173 h 3751"/>
                <a:gd name="T16" fmla="*/ 171 w 3879"/>
                <a:gd name="T17" fmla="*/ 28 h 3751"/>
                <a:gd name="T18" fmla="*/ 56 w 3879"/>
                <a:gd name="T19" fmla="*/ 100 h 3751"/>
                <a:gd name="T20" fmla="*/ 49 w 3879"/>
                <a:gd name="T21" fmla="*/ 254 h 3751"/>
                <a:gd name="T22" fmla="*/ 13 w 3879"/>
                <a:gd name="T23" fmla="*/ 407 h 3751"/>
                <a:gd name="T24" fmla="*/ 328 w 3879"/>
                <a:gd name="T25" fmla="*/ 529 h 3751"/>
                <a:gd name="T26" fmla="*/ 747 w 3879"/>
                <a:gd name="T27" fmla="*/ 686 h 3751"/>
                <a:gd name="T28" fmla="*/ 1142 w 3879"/>
                <a:gd name="T29" fmla="*/ 887 h 3751"/>
                <a:gd name="T30" fmla="*/ 1510 w 3879"/>
                <a:gd name="T31" fmla="*/ 1130 h 3751"/>
                <a:gd name="T32" fmla="*/ 1847 w 3879"/>
                <a:gd name="T33" fmla="*/ 1411 h 3751"/>
                <a:gd name="T34" fmla="*/ 2152 w 3879"/>
                <a:gd name="T35" fmla="*/ 1728 h 3751"/>
                <a:gd name="T36" fmla="*/ 2419 w 3879"/>
                <a:gd name="T37" fmla="*/ 2077 h 3751"/>
                <a:gd name="T38" fmla="*/ 2648 w 3879"/>
                <a:gd name="T39" fmla="*/ 2455 h 3751"/>
                <a:gd name="T40" fmla="*/ 2631 w 3879"/>
                <a:gd name="T41" fmla="*/ 2630 h 3751"/>
                <a:gd name="T42" fmla="*/ 2558 w 3879"/>
                <a:gd name="T43" fmla="*/ 2746 h 3751"/>
                <a:gd name="T44" fmla="*/ 2509 w 3879"/>
                <a:gd name="T45" fmla="*/ 2877 h 3751"/>
                <a:gd name="T46" fmla="*/ 2488 w 3879"/>
                <a:gd name="T47" fmla="*/ 3017 h 3751"/>
                <a:gd name="T48" fmla="*/ 2495 w 3879"/>
                <a:gd name="T49" fmla="*/ 3160 h 3751"/>
                <a:gd name="T50" fmla="*/ 2529 w 3879"/>
                <a:gd name="T51" fmla="*/ 3294 h 3751"/>
                <a:gd name="T52" fmla="*/ 2587 w 3879"/>
                <a:gd name="T53" fmla="*/ 3415 h 3751"/>
                <a:gd name="T54" fmla="*/ 2668 w 3879"/>
                <a:gd name="T55" fmla="*/ 3523 h 3751"/>
                <a:gd name="T56" fmla="*/ 2766 w 3879"/>
                <a:gd name="T57" fmla="*/ 3612 h 3751"/>
                <a:gd name="T58" fmla="*/ 2881 w 3879"/>
                <a:gd name="T59" fmla="*/ 3681 h 3751"/>
                <a:gd name="T60" fmla="*/ 3009 w 3879"/>
                <a:gd name="T61" fmla="*/ 3729 h 3751"/>
                <a:gd name="T62" fmla="*/ 3148 w 3879"/>
                <a:gd name="T63" fmla="*/ 3750 h 3751"/>
                <a:gd name="T64" fmla="*/ 3288 w 3879"/>
                <a:gd name="T65" fmla="*/ 3743 h 3751"/>
                <a:gd name="T66" fmla="*/ 3422 w 3879"/>
                <a:gd name="T67" fmla="*/ 3708 h 3751"/>
                <a:gd name="T68" fmla="*/ 3544 w 3879"/>
                <a:gd name="T69" fmla="*/ 3649 h 3751"/>
                <a:gd name="T70" fmla="*/ 3651 w 3879"/>
                <a:gd name="T71" fmla="*/ 3569 h 3751"/>
                <a:gd name="T72" fmla="*/ 3741 w 3879"/>
                <a:gd name="T73" fmla="*/ 3471 h 3751"/>
                <a:gd name="T74" fmla="*/ 3811 w 3879"/>
                <a:gd name="T75" fmla="*/ 3356 h 3751"/>
                <a:gd name="T76" fmla="*/ 3857 w 3879"/>
                <a:gd name="T77" fmla="*/ 3228 h 3751"/>
                <a:gd name="T78" fmla="*/ 3878 w 3879"/>
                <a:gd name="T79" fmla="*/ 3089 h 3751"/>
                <a:gd name="T80" fmla="*/ 3871 w 3879"/>
                <a:gd name="T81" fmla="*/ 2947 h 3751"/>
                <a:gd name="T82" fmla="*/ 3837 w 3879"/>
                <a:gd name="T83" fmla="*/ 2815 h 3751"/>
                <a:gd name="T84" fmla="*/ 3779 w 3879"/>
                <a:gd name="T85" fmla="*/ 2692 h 3751"/>
                <a:gd name="T86" fmla="*/ 3698 w 3879"/>
                <a:gd name="T87" fmla="*/ 2585 h 3751"/>
                <a:gd name="T88" fmla="*/ 3599 w 3879"/>
                <a:gd name="T89" fmla="*/ 2495 h 3751"/>
                <a:gd name="T90" fmla="*/ 3484 w 3879"/>
                <a:gd name="T91" fmla="*/ 2426 h 3751"/>
                <a:gd name="T92" fmla="*/ 3357 w 3879"/>
                <a:gd name="T93" fmla="*/ 2379 h 3751"/>
                <a:gd name="T94" fmla="*/ 3219 w 3879"/>
                <a:gd name="T95" fmla="*/ 2358 h 37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9" h="3751">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5" name="淘宝店chenying0907 15"/>
            <p:cNvSpPr/>
            <p:nvPr/>
          </p:nvSpPr>
          <p:spPr bwMode="auto">
            <a:xfrm>
              <a:off x="5333297" y="2045345"/>
              <a:ext cx="138113" cy="138113"/>
            </a:xfrm>
            <a:custGeom>
              <a:gdLst>
                <a:gd name="T0" fmla="*/ 2 w 696"/>
                <a:gd name="T1" fmla="*/ 312 h 696"/>
                <a:gd name="T2" fmla="*/ 11 w 696"/>
                <a:gd name="T3" fmla="*/ 261 h 696"/>
                <a:gd name="T4" fmla="*/ 28 w 696"/>
                <a:gd name="T5" fmla="*/ 212 h 696"/>
                <a:gd name="T6" fmla="*/ 50 w 696"/>
                <a:gd name="T7" fmla="*/ 167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5 w 696"/>
                <a:gd name="T35" fmla="*/ 167 h 696"/>
                <a:gd name="T36" fmla="*/ 669 w 696"/>
                <a:gd name="T37" fmla="*/ 212 h 696"/>
                <a:gd name="T38" fmla="*/ 684 w 696"/>
                <a:gd name="T39" fmla="*/ 261 h 696"/>
                <a:gd name="T40" fmla="*/ 694 w 696"/>
                <a:gd name="T41" fmla="*/ 312 h 696"/>
                <a:gd name="T42" fmla="*/ 696 w 696"/>
                <a:gd name="T43" fmla="*/ 366 h 696"/>
                <a:gd name="T44" fmla="*/ 689 w 696"/>
                <a:gd name="T45" fmla="*/ 418 h 696"/>
                <a:gd name="T46" fmla="*/ 675 w 696"/>
                <a:gd name="T47" fmla="*/ 467 h 696"/>
                <a:gd name="T48" fmla="*/ 653 w 696"/>
                <a:gd name="T49" fmla="*/ 514 h 696"/>
                <a:gd name="T50" fmla="*/ 626 w 696"/>
                <a:gd name="T51" fmla="*/ 556 h 696"/>
                <a:gd name="T52" fmla="*/ 594 w 696"/>
                <a:gd name="T53" fmla="*/ 594 h 696"/>
                <a:gd name="T54" fmla="*/ 556 w 696"/>
                <a:gd name="T55" fmla="*/ 627 h 696"/>
                <a:gd name="T56" fmla="*/ 514 w 696"/>
                <a:gd name="T57" fmla="*/ 654 h 696"/>
                <a:gd name="T58" fmla="*/ 468 w 696"/>
                <a:gd name="T59" fmla="*/ 675 h 696"/>
                <a:gd name="T60" fmla="*/ 418 w 696"/>
                <a:gd name="T61" fmla="*/ 689 h 696"/>
                <a:gd name="T62" fmla="*/ 365 w 696"/>
                <a:gd name="T63" fmla="*/ 695 h 696"/>
                <a:gd name="T64" fmla="*/ 313 w 696"/>
                <a:gd name="T65" fmla="*/ 694 h 696"/>
                <a:gd name="T66" fmla="*/ 261 w 696"/>
                <a:gd name="T67" fmla="*/ 685 h 696"/>
                <a:gd name="T68" fmla="*/ 212 w 696"/>
                <a:gd name="T69" fmla="*/ 668 h 696"/>
                <a:gd name="T70" fmla="*/ 167 w 696"/>
                <a:gd name="T71" fmla="*/ 646 h 696"/>
                <a:gd name="T72" fmla="*/ 126 w 696"/>
                <a:gd name="T73" fmla="*/ 617 h 696"/>
                <a:gd name="T74" fmla="*/ 90 w 696"/>
                <a:gd name="T75" fmla="*/ 582 h 696"/>
                <a:gd name="T76" fmla="*/ 59 w 696"/>
                <a:gd name="T77" fmla="*/ 543 h 696"/>
                <a:gd name="T78" fmla="*/ 34 w 696"/>
                <a:gd name="T79" fmla="*/ 498 h 696"/>
                <a:gd name="T80" fmla="*/ 15 w 696"/>
                <a:gd name="T81" fmla="*/ 452 h 696"/>
                <a:gd name="T82" fmla="*/ 4 w 696"/>
                <a:gd name="T83" fmla="*/ 401 h 696"/>
                <a:gd name="T84" fmla="*/ 0 w 696"/>
                <a:gd name="T85" fmla="*/ 348 h 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1" name="淘宝店chenying0907 21"/>
            <p:cNvSpPr/>
            <p:nvPr/>
          </p:nvSpPr>
          <p:spPr bwMode="auto">
            <a:xfrm>
              <a:off x="5368222" y="2078682"/>
              <a:ext cx="69850" cy="69850"/>
            </a:xfrm>
            <a:custGeom>
              <a:gdLst>
                <a:gd name="T0" fmla="*/ 1 w 348"/>
                <a:gd name="T1" fmla="*/ 156 h 348"/>
                <a:gd name="T2" fmla="*/ 8 w 348"/>
                <a:gd name="T3" fmla="*/ 122 h 348"/>
                <a:gd name="T4" fmla="*/ 20 w 348"/>
                <a:gd name="T5" fmla="*/ 91 h 348"/>
                <a:gd name="T6" fmla="*/ 39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0 w 348"/>
                <a:gd name="T29" fmla="*/ 122 h 348"/>
                <a:gd name="T30" fmla="*/ 347 w 348"/>
                <a:gd name="T31" fmla="*/ 156 h 348"/>
                <a:gd name="T32" fmla="*/ 347 w 348"/>
                <a:gd name="T33" fmla="*/ 192 h 348"/>
                <a:gd name="T34" fmla="*/ 340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39 w 348"/>
                <a:gd name="T57" fmla="*/ 285 h 348"/>
                <a:gd name="T58" fmla="*/ 20 w 348"/>
                <a:gd name="T59" fmla="*/ 257 h 348"/>
                <a:gd name="T60" fmla="*/ 8 w 348"/>
                <a:gd name="T61" fmla="*/ 226 h 348"/>
                <a:gd name="T62" fmla="*/ 1 w 348"/>
                <a:gd name="T63" fmla="*/ 19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8" name="淘宝店chenying0907 2"/>
          <p:cNvGrpSpPr/>
          <p:nvPr/>
        </p:nvGrpSpPr>
        <p:grpSpPr>
          <a:xfrm>
            <a:off x="5133175" y="2277876"/>
            <a:ext cx="342840" cy="820848"/>
            <a:chOff x="5133272" y="2277120"/>
            <a:chExt cx="342900" cy="820738"/>
          </a:xfrm>
        </p:grpSpPr>
        <p:sp>
          <p:nvSpPr>
            <p:cNvPr id="13" name="淘宝店chenying0907 10"/>
            <p:cNvSpPr/>
            <p:nvPr/>
          </p:nvSpPr>
          <p:spPr bwMode="auto">
            <a:xfrm>
              <a:off x="5133272" y="2277120"/>
              <a:ext cx="342900" cy="820738"/>
            </a:xfrm>
            <a:custGeom>
              <a:gdLst>
                <a:gd name="T0" fmla="*/ 1722 w 1726"/>
                <a:gd name="T1" fmla="*/ 264 h 4136"/>
                <a:gd name="T2" fmla="*/ 1709 w 1726"/>
                <a:gd name="T3" fmla="*/ 53 h 4136"/>
                <a:gd name="T4" fmla="*/ 1644 w 1726"/>
                <a:gd name="T5" fmla="*/ 24 h 4136"/>
                <a:gd name="T6" fmla="*/ 1559 w 1726"/>
                <a:gd name="T7" fmla="*/ 48 h 4136"/>
                <a:gd name="T8" fmla="*/ 1472 w 1726"/>
                <a:gd name="T9" fmla="*/ 64 h 4136"/>
                <a:gd name="T10" fmla="*/ 1382 w 1726"/>
                <a:gd name="T11" fmla="*/ 70 h 4136"/>
                <a:gd name="T12" fmla="*/ 1289 w 1726"/>
                <a:gd name="T13" fmla="*/ 68 h 4136"/>
                <a:gd name="T14" fmla="*/ 1276 w 1726"/>
                <a:gd name="T15" fmla="*/ 198 h 4136"/>
                <a:gd name="T16" fmla="*/ 1282 w 1726"/>
                <a:gd name="T17" fmla="*/ 379 h 4136"/>
                <a:gd name="T18" fmla="*/ 1279 w 1726"/>
                <a:gd name="T19" fmla="*/ 668 h 4136"/>
                <a:gd name="T20" fmla="*/ 1261 w 1726"/>
                <a:gd name="T21" fmla="*/ 984 h 4136"/>
                <a:gd name="T22" fmla="*/ 1228 w 1726"/>
                <a:gd name="T23" fmla="*/ 1292 h 4136"/>
                <a:gd name="T24" fmla="*/ 1182 w 1726"/>
                <a:gd name="T25" fmla="*/ 1590 h 4136"/>
                <a:gd name="T26" fmla="*/ 1120 w 1726"/>
                <a:gd name="T27" fmla="*/ 1878 h 4136"/>
                <a:gd name="T28" fmla="*/ 1045 w 1726"/>
                <a:gd name="T29" fmla="*/ 2157 h 4136"/>
                <a:gd name="T30" fmla="*/ 955 w 1726"/>
                <a:gd name="T31" fmla="*/ 2428 h 4136"/>
                <a:gd name="T32" fmla="*/ 850 w 1726"/>
                <a:gd name="T33" fmla="*/ 2689 h 4136"/>
                <a:gd name="T34" fmla="*/ 729 w 1726"/>
                <a:gd name="T35" fmla="*/ 2743 h 4136"/>
                <a:gd name="T36" fmla="*/ 591 w 1726"/>
                <a:gd name="T37" fmla="*/ 2750 h 4136"/>
                <a:gd name="T38" fmla="*/ 457 w 1726"/>
                <a:gd name="T39" fmla="*/ 2785 h 4136"/>
                <a:gd name="T40" fmla="*/ 336 w 1726"/>
                <a:gd name="T41" fmla="*/ 2843 h 4136"/>
                <a:gd name="T42" fmla="*/ 228 w 1726"/>
                <a:gd name="T43" fmla="*/ 2923 h 4136"/>
                <a:gd name="T44" fmla="*/ 139 w 1726"/>
                <a:gd name="T45" fmla="*/ 3022 h 4136"/>
                <a:gd name="T46" fmla="*/ 70 w 1726"/>
                <a:gd name="T47" fmla="*/ 3136 h 4136"/>
                <a:gd name="T48" fmla="*/ 22 w 1726"/>
                <a:gd name="T49" fmla="*/ 3265 h 4136"/>
                <a:gd name="T50" fmla="*/ 2 w 1726"/>
                <a:gd name="T51" fmla="*/ 3403 h 4136"/>
                <a:gd name="T52" fmla="*/ 9 w 1726"/>
                <a:gd name="T53" fmla="*/ 3545 h 4136"/>
                <a:gd name="T54" fmla="*/ 43 w 1726"/>
                <a:gd name="T55" fmla="*/ 3679 h 4136"/>
                <a:gd name="T56" fmla="*/ 102 w 1726"/>
                <a:gd name="T57" fmla="*/ 3800 h 4136"/>
                <a:gd name="T58" fmla="*/ 182 w 1726"/>
                <a:gd name="T59" fmla="*/ 3908 h 4136"/>
                <a:gd name="T60" fmla="*/ 280 w 1726"/>
                <a:gd name="T61" fmla="*/ 3997 h 4136"/>
                <a:gd name="T62" fmla="*/ 395 w 1726"/>
                <a:gd name="T63" fmla="*/ 4067 h 4136"/>
                <a:gd name="T64" fmla="*/ 523 w 1726"/>
                <a:gd name="T65" fmla="*/ 4114 h 4136"/>
                <a:gd name="T66" fmla="*/ 661 w 1726"/>
                <a:gd name="T67" fmla="*/ 4135 h 4136"/>
                <a:gd name="T68" fmla="*/ 803 w 1726"/>
                <a:gd name="T69" fmla="*/ 4128 h 4136"/>
                <a:gd name="T70" fmla="*/ 936 w 1726"/>
                <a:gd name="T71" fmla="*/ 4093 h 4136"/>
                <a:gd name="T72" fmla="*/ 1058 w 1726"/>
                <a:gd name="T73" fmla="*/ 4034 h 4136"/>
                <a:gd name="T74" fmla="*/ 1165 w 1726"/>
                <a:gd name="T75" fmla="*/ 3954 h 4136"/>
                <a:gd name="T76" fmla="*/ 1255 w 1726"/>
                <a:gd name="T77" fmla="*/ 3856 h 4136"/>
                <a:gd name="T78" fmla="*/ 1325 w 1726"/>
                <a:gd name="T79" fmla="*/ 3741 h 4136"/>
                <a:gd name="T80" fmla="*/ 1371 w 1726"/>
                <a:gd name="T81" fmla="*/ 3613 h 4136"/>
                <a:gd name="T82" fmla="*/ 1392 w 1726"/>
                <a:gd name="T83" fmla="*/ 3474 h 4136"/>
                <a:gd name="T84" fmla="*/ 1386 w 1726"/>
                <a:gd name="T85" fmla="*/ 3338 h 4136"/>
                <a:gd name="T86" fmla="*/ 1356 w 1726"/>
                <a:gd name="T87" fmla="*/ 3213 h 4136"/>
                <a:gd name="T88" fmla="*/ 1303 w 1726"/>
                <a:gd name="T89" fmla="*/ 3097 h 4136"/>
                <a:gd name="T90" fmla="*/ 1231 w 1726"/>
                <a:gd name="T91" fmla="*/ 2993 h 4136"/>
                <a:gd name="T92" fmla="*/ 1303 w 1726"/>
                <a:gd name="T93" fmla="*/ 2757 h 4136"/>
                <a:gd name="T94" fmla="*/ 1412 w 1726"/>
                <a:gd name="T95" fmla="*/ 2466 h 4136"/>
                <a:gd name="T96" fmla="*/ 1504 w 1726"/>
                <a:gd name="T97" fmla="*/ 2166 h 4136"/>
                <a:gd name="T98" fmla="*/ 1580 w 1726"/>
                <a:gd name="T99" fmla="*/ 1856 h 4136"/>
                <a:gd name="T100" fmla="*/ 1641 w 1726"/>
                <a:gd name="T101" fmla="*/ 1535 h 4136"/>
                <a:gd name="T102" fmla="*/ 1685 w 1726"/>
                <a:gd name="T103" fmla="*/ 1205 h 4136"/>
                <a:gd name="T104" fmla="*/ 1713 w 1726"/>
                <a:gd name="T105" fmla="*/ 864 h 4136"/>
                <a:gd name="T106" fmla="*/ 1724 w 1726"/>
                <a:gd name="T107" fmla="*/ 514 h 4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6" h="413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6" name="淘宝店chenying0907 16"/>
            <p:cNvSpPr/>
            <p:nvPr/>
          </p:nvSpPr>
          <p:spPr bwMode="auto">
            <a:xfrm>
              <a:off x="5203122" y="2889895"/>
              <a:ext cx="138113" cy="138113"/>
            </a:xfrm>
            <a:custGeom>
              <a:gdLst>
                <a:gd name="T0" fmla="*/ 2 w 696"/>
                <a:gd name="T1" fmla="*/ 312 h 696"/>
                <a:gd name="T2" fmla="*/ 11 w 696"/>
                <a:gd name="T3" fmla="*/ 261 h 696"/>
                <a:gd name="T4" fmla="*/ 28 w 696"/>
                <a:gd name="T5" fmla="*/ 212 h 696"/>
                <a:gd name="T6" fmla="*/ 50 w 696"/>
                <a:gd name="T7" fmla="*/ 168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6 w 696"/>
                <a:gd name="T35" fmla="*/ 168 h 696"/>
                <a:gd name="T36" fmla="*/ 669 w 696"/>
                <a:gd name="T37" fmla="*/ 212 h 696"/>
                <a:gd name="T38" fmla="*/ 685 w 696"/>
                <a:gd name="T39" fmla="*/ 261 h 696"/>
                <a:gd name="T40" fmla="*/ 694 w 696"/>
                <a:gd name="T41" fmla="*/ 312 h 696"/>
                <a:gd name="T42" fmla="*/ 696 w 696"/>
                <a:gd name="T43" fmla="*/ 366 h 696"/>
                <a:gd name="T44" fmla="*/ 689 w 696"/>
                <a:gd name="T45" fmla="*/ 419 h 696"/>
                <a:gd name="T46" fmla="*/ 675 w 696"/>
                <a:gd name="T47" fmla="*/ 467 h 696"/>
                <a:gd name="T48" fmla="*/ 654 w 696"/>
                <a:gd name="T49" fmla="*/ 514 h 696"/>
                <a:gd name="T50" fmla="*/ 626 w 696"/>
                <a:gd name="T51" fmla="*/ 556 h 696"/>
                <a:gd name="T52" fmla="*/ 594 w 696"/>
                <a:gd name="T53" fmla="*/ 594 h 696"/>
                <a:gd name="T54" fmla="*/ 556 w 696"/>
                <a:gd name="T55" fmla="*/ 627 h 696"/>
                <a:gd name="T56" fmla="*/ 513 w 696"/>
                <a:gd name="T57" fmla="*/ 654 h 696"/>
                <a:gd name="T58" fmla="*/ 468 w 696"/>
                <a:gd name="T59" fmla="*/ 675 h 696"/>
                <a:gd name="T60" fmla="*/ 418 w 696"/>
                <a:gd name="T61" fmla="*/ 689 h 696"/>
                <a:gd name="T62" fmla="*/ 365 w 696"/>
                <a:gd name="T63" fmla="*/ 695 h 696"/>
                <a:gd name="T64" fmla="*/ 312 w 696"/>
                <a:gd name="T65" fmla="*/ 694 h 696"/>
                <a:gd name="T66" fmla="*/ 261 w 696"/>
                <a:gd name="T67" fmla="*/ 685 h 696"/>
                <a:gd name="T68" fmla="*/ 212 w 696"/>
                <a:gd name="T69" fmla="*/ 668 h 696"/>
                <a:gd name="T70" fmla="*/ 167 w 696"/>
                <a:gd name="T71" fmla="*/ 646 h 696"/>
                <a:gd name="T72" fmla="*/ 127 w 696"/>
                <a:gd name="T73" fmla="*/ 617 h 696"/>
                <a:gd name="T74" fmla="*/ 91 w 696"/>
                <a:gd name="T75" fmla="*/ 582 h 696"/>
                <a:gd name="T76" fmla="*/ 60 w 696"/>
                <a:gd name="T77" fmla="*/ 543 h 696"/>
                <a:gd name="T78" fmla="*/ 34 w 696"/>
                <a:gd name="T79" fmla="*/ 498 h 696"/>
                <a:gd name="T80" fmla="*/ 15 w 696"/>
                <a:gd name="T81" fmla="*/ 452 h 696"/>
                <a:gd name="T82" fmla="*/ 4 w 696"/>
                <a:gd name="T83" fmla="*/ 401 h 696"/>
                <a:gd name="T84" fmla="*/ 0 w 696"/>
                <a:gd name="T85" fmla="*/ 348 h 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2" name="淘宝店chenying0907 22"/>
            <p:cNvSpPr/>
            <p:nvPr/>
          </p:nvSpPr>
          <p:spPr bwMode="auto">
            <a:xfrm>
              <a:off x="5236459" y="2924820"/>
              <a:ext cx="69850" cy="68263"/>
            </a:xfrm>
            <a:custGeom>
              <a:gdLst>
                <a:gd name="T0" fmla="*/ 1 w 348"/>
                <a:gd name="T1" fmla="*/ 156 h 348"/>
                <a:gd name="T2" fmla="*/ 8 w 348"/>
                <a:gd name="T3" fmla="*/ 122 h 348"/>
                <a:gd name="T4" fmla="*/ 21 w 348"/>
                <a:gd name="T5" fmla="*/ 91 h 348"/>
                <a:gd name="T6" fmla="*/ 40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1 w 348"/>
                <a:gd name="T29" fmla="*/ 122 h 348"/>
                <a:gd name="T30" fmla="*/ 347 w 348"/>
                <a:gd name="T31" fmla="*/ 156 h 348"/>
                <a:gd name="T32" fmla="*/ 347 w 348"/>
                <a:gd name="T33" fmla="*/ 192 h 348"/>
                <a:gd name="T34" fmla="*/ 341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40 w 348"/>
                <a:gd name="T57" fmla="*/ 285 h 348"/>
                <a:gd name="T58" fmla="*/ 21 w 348"/>
                <a:gd name="T59" fmla="*/ 257 h 348"/>
                <a:gd name="T60" fmla="*/ 8 w 348"/>
                <a:gd name="T61" fmla="*/ 226 h 348"/>
                <a:gd name="T62" fmla="*/ 1 w 348"/>
                <a:gd name="T63" fmla="*/ 19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sp>
        <p:nvSpPr>
          <p:cNvPr id="53" name="淘宝店chenying0907 23"/>
          <p:cNvSpPr>
            <a:spLocks noEditPoints="1"/>
          </p:cNvSpPr>
          <p:nvPr/>
        </p:nvSpPr>
        <p:spPr bwMode="auto">
          <a:xfrm>
            <a:off x="4176080" y="2322330"/>
            <a:ext cx="860276" cy="2367283"/>
          </a:xfrm>
          <a:custGeom>
            <a:gdLst>
              <a:gd name="T0" fmla="*/ 1090 w 4328"/>
              <a:gd name="T1" fmla="*/ 11427 h 11925"/>
              <a:gd name="T2" fmla="*/ 768 w 4328"/>
              <a:gd name="T3" fmla="*/ 10847 h 11925"/>
              <a:gd name="T4" fmla="*/ 614 w 4328"/>
              <a:gd name="T5" fmla="*/ 10213 h 11925"/>
              <a:gd name="T6" fmla="*/ 428 w 4328"/>
              <a:gd name="T7" fmla="*/ 9601 h 11925"/>
              <a:gd name="T8" fmla="*/ 199 w 4328"/>
              <a:gd name="T9" fmla="*/ 8762 h 11925"/>
              <a:gd name="T10" fmla="*/ 1 w 4328"/>
              <a:gd name="T11" fmla="*/ 7705 h 11925"/>
              <a:gd name="T12" fmla="*/ 1238 w 4328"/>
              <a:gd name="T13" fmla="*/ 6386 h 11925"/>
              <a:gd name="T14" fmla="*/ 1306 w 4328"/>
              <a:gd name="T15" fmla="*/ 5360 h 11925"/>
              <a:gd name="T16" fmla="*/ 1499 w 4328"/>
              <a:gd name="T17" fmla="*/ 4657 h 11925"/>
              <a:gd name="T18" fmla="*/ 626 w 4328"/>
              <a:gd name="T19" fmla="*/ 732 h 11925"/>
              <a:gd name="T20" fmla="*/ 1295 w 4328"/>
              <a:gd name="T21" fmla="*/ 14 h 11925"/>
              <a:gd name="T22" fmla="*/ 1226 w 4328"/>
              <a:gd name="T23" fmla="*/ 531 h 11925"/>
              <a:gd name="T24" fmla="*/ 1388 w 4328"/>
              <a:gd name="T25" fmla="*/ 385 h 11925"/>
              <a:gd name="T26" fmla="*/ 2846 w 4328"/>
              <a:gd name="T27" fmla="*/ 456 h 11925"/>
              <a:gd name="T28" fmla="*/ 3014 w 4328"/>
              <a:gd name="T29" fmla="*/ 432 h 11925"/>
              <a:gd name="T30" fmla="*/ 2931 w 4328"/>
              <a:gd name="T31" fmla="*/ 19 h 11925"/>
              <a:gd name="T32" fmla="*/ 3405 w 4328"/>
              <a:gd name="T33" fmla="*/ 634 h 11925"/>
              <a:gd name="T34" fmla="*/ 2751 w 4328"/>
              <a:gd name="T35" fmla="*/ 4660 h 11925"/>
              <a:gd name="T36" fmla="*/ 2939 w 4328"/>
              <a:gd name="T37" fmla="*/ 5361 h 11925"/>
              <a:gd name="T38" fmla="*/ 3007 w 4328"/>
              <a:gd name="T39" fmla="*/ 6386 h 11925"/>
              <a:gd name="T40" fmla="*/ 4327 w 4328"/>
              <a:gd name="T41" fmla="*/ 7705 h 11925"/>
              <a:gd name="T42" fmla="*/ 4065 w 4328"/>
              <a:gd name="T43" fmla="*/ 8812 h 11925"/>
              <a:gd name="T44" fmla="*/ 3890 w 4328"/>
              <a:gd name="T45" fmla="*/ 9425 h 11925"/>
              <a:gd name="T46" fmla="*/ 3745 w 4328"/>
              <a:gd name="T47" fmla="*/ 10064 h 11925"/>
              <a:gd name="T48" fmla="*/ 3650 w 4328"/>
              <a:gd name="T49" fmla="*/ 10722 h 11925"/>
              <a:gd name="T50" fmla="*/ 3518 w 4328"/>
              <a:gd name="T51" fmla="*/ 11328 h 11925"/>
              <a:gd name="T52" fmla="*/ 3163 w 4328"/>
              <a:gd name="T53" fmla="*/ 11735 h 11925"/>
              <a:gd name="T54" fmla="*/ 1744 w 4328"/>
              <a:gd name="T55" fmla="*/ 4363 h 11925"/>
              <a:gd name="T56" fmla="*/ 1622 w 4328"/>
              <a:gd name="T57" fmla="*/ 3274 h 11925"/>
              <a:gd name="T58" fmla="*/ 556 w 4328"/>
              <a:gd name="T59" fmla="*/ 855 h 11925"/>
              <a:gd name="T60" fmla="*/ 2927 w 4328"/>
              <a:gd name="T61" fmla="*/ 773 h 11925"/>
              <a:gd name="T62" fmla="*/ 2147 w 4328"/>
              <a:gd name="T63" fmla="*/ 526 h 11925"/>
              <a:gd name="T64" fmla="*/ 2457 w 4328"/>
              <a:gd name="T65" fmla="*/ 3178 h 11925"/>
              <a:gd name="T66" fmla="*/ 2584 w 4328"/>
              <a:gd name="T67" fmla="*/ 3601 h 11925"/>
              <a:gd name="T68" fmla="*/ 3762 w 4328"/>
              <a:gd name="T69" fmla="*/ 889 h 11925"/>
              <a:gd name="T70" fmla="*/ 2341 w 4328"/>
              <a:gd name="T71" fmla="*/ 4827 h 11925"/>
              <a:gd name="T72" fmla="*/ 2198 w 4328"/>
              <a:gd name="T73" fmla="*/ 3469 h 11925"/>
              <a:gd name="T74" fmla="*/ 1972 w 4328"/>
              <a:gd name="T75" fmla="*/ 4771 h 11925"/>
              <a:gd name="T76" fmla="*/ 1588 w 4328"/>
              <a:gd name="T77" fmla="*/ 5008 h 11925"/>
              <a:gd name="T78" fmla="*/ 1595 w 4328"/>
              <a:gd name="T79" fmla="*/ 6158 h 11925"/>
              <a:gd name="T80" fmla="*/ 2699 w 4328"/>
              <a:gd name="T81" fmla="*/ 7238 h 11925"/>
              <a:gd name="T82" fmla="*/ 2603 w 4328"/>
              <a:gd name="T83" fmla="*/ 5439 h 11925"/>
              <a:gd name="T84" fmla="*/ 2953 w 4328"/>
              <a:gd name="T85" fmla="*/ 597 h 11925"/>
              <a:gd name="T86" fmla="*/ 1305 w 4328"/>
              <a:gd name="T87" fmla="*/ 762 h 11925"/>
              <a:gd name="T88" fmla="*/ 1315 w 4328"/>
              <a:gd name="T89" fmla="*/ 523 h 11925"/>
              <a:gd name="T90" fmla="*/ 1247 w 4328"/>
              <a:gd name="T91" fmla="*/ 482 h 11925"/>
              <a:gd name="T92" fmla="*/ 2891 w 4328"/>
              <a:gd name="T93" fmla="*/ 335 h 11925"/>
              <a:gd name="T94" fmla="*/ 1486 w 4328"/>
              <a:gd name="T95" fmla="*/ 11436 h 11925"/>
              <a:gd name="T96" fmla="*/ 2907 w 4328"/>
              <a:gd name="T97" fmla="*/ 11273 h 11925"/>
              <a:gd name="T98" fmla="*/ 3087 w 4328"/>
              <a:gd name="T99" fmla="*/ 11079 h 11925"/>
              <a:gd name="T100" fmla="*/ 3117 w 4328"/>
              <a:gd name="T101" fmla="*/ 10660 h 11925"/>
              <a:gd name="T102" fmla="*/ 3126 w 4328"/>
              <a:gd name="T103" fmla="*/ 10404 h 11925"/>
              <a:gd name="T104" fmla="*/ 3255 w 4328"/>
              <a:gd name="T105" fmla="*/ 10031 h 11925"/>
              <a:gd name="T106" fmla="*/ 3393 w 4328"/>
              <a:gd name="T107" fmla="*/ 9588 h 11925"/>
              <a:gd name="T108" fmla="*/ 3537 w 4328"/>
              <a:gd name="T109" fmla="*/ 9140 h 11925"/>
              <a:gd name="T110" fmla="*/ 3842 w 4328"/>
              <a:gd name="T111" fmla="*/ 8353 h 11925"/>
              <a:gd name="T112" fmla="*/ 766 w 4328"/>
              <a:gd name="T113" fmla="*/ 8722 h 11925"/>
              <a:gd name="T114" fmla="*/ 864 w 4328"/>
              <a:gd name="T115" fmla="*/ 9463 h 11925"/>
              <a:gd name="T116" fmla="*/ 899 w 4328"/>
              <a:gd name="T117" fmla="*/ 9928 h 11925"/>
              <a:gd name="T118" fmla="*/ 1102 w 4328"/>
              <a:gd name="T119" fmla="*/ 10353 h 11925"/>
              <a:gd name="T120" fmla="*/ 1244 w 4328"/>
              <a:gd name="T121" fmla="*/ 10539 h 11925"/>
              <a:gd name="T122" fmla="*/ 1290 w 4328"/>
              <a:gd name="T123" fmla="*/ 10926 h 119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8" h="11925">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74" name="TextBox 73"/>
          <p:cNvSpPr txBox="1"/>
          <p:nvPr/>
        </p:nvSpPr>
        <p:spPr>
          <a:xfrm>
            <a:off x="1515309" y="1116506"/>
            <a:ext cx="2329553" cy="307724"/>
          </a:xfrm>
          <a:prstGeom prst="roundRect">
            <a:avLst>
              <a:gd name="adj" fmla="val 0"/>
            </a:avLst>
          </a:prstGeom>
          <a:noFill/>
        </p:spPr>
        <p:txBody>
          <a:bodyPr wrap="square" rtlCol="0">
            <a:spAutoFit/>
          </a:bodyPr>
          <a:lstStyle/>
          <a:p>
            <a:pPr algn="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515307" y="1423378"/>
            <a:ext cx="2308597" cy="369268"/>
          </a:xfrm>
          <a:prstGeom prst="roundRect">
            <a:avLst>
              <a:gd name="adj" fmla="val 0"/>
            </a:avLst>
          </a:prstGeom>
          <a:noFill/>
          <a:ln w="25400">
            <a:noFill/>
          </a:ln>
          <a:effectLst/>
        </p:spPr>
        <p:txBody>
          <a:bodyPr wrap="square" rtlCol="0">
            <a:spAutoFit/>
          </a:bodyPr>
          <a:lstStyle/>
          <a:p>
            <a:pPr algn="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2" name="TextBox 81"/>
          <p:cNvSpPr txBox="1"/>
          <p:nvPr/>
        </p:nvSpPr>
        <p:spPr>
          <a:xfrm>
            <a:off x="1222429" y="2104201"/>
            <a:ext cx="2329553" cy="307724"/>
          </a:xfrm>
          <a:prstGeom prst="roundRect">
            <a:avLst>
              <a:gd name="adj" fmla="val 0"/>
            </a:avLst>
          </a:prstGeom>
          <a:noFill/>
        </p:spPr>
        <p:txBody>
          <a:bodyPr wrap="square" rtlCol="0">
            <a:spAutoFit/>
          </a:bodyPr>
          <a:lstStyle/>
          <a:p>
            <a:pPr algn="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1222427" y="2411072"/>
            <a:ext cx="2308597" cy="369268"/>
          </a:xfrm>
          <a:prstGeom prst="roundRect">
            <a:avLst>
              <a:gd name="adj" fmla="val 0"/>
            </a:avLst>
          </a:prstGeom>
          <a:noFill/>
          <a:ln w="25400">
            <a:noFill/>
          </a:ln>
          <a:effectLst/>
        </p:spPr>
        <p:txBody>
          <a:bodyPr wrap="square" rtlCol="0">
            <a:spAutoFit/>
          </a:bodyPr>
          <a:lstStyle/>
          <a:p>
            <a:pPr algn="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4" name="TextBox 83"/>
          <p:cNvSpPr txBox="1"/>
          <p:nvPr/>
        </p:nvSpPr>
        <p:spPr>
          <a:xfrm>
            <a:off x="1430888" y="3124227"/>
            <a:ext cx="2329553" cy="307724"/>
          </a:xfrm>
          <a:prstGeom prst="roundRect">
            <a:avLst>
              <a:gd name="adj" fmla="val 0"/>
            </a:avLst>
          </a:prstGeom>
          <a:noFill/>
        </p:spPr>
        <p:txBody>
          <a:bodyPr wrap="square" rtlCol="0">
            <a:spAutoFit/>
          </a:bodyPr>
          <a:lstStyle/>
          <a:p>
            <a:pPr algn="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1430885" y="3431098"/>
            <a:ext cx="2308597" cy="369268"/>
          </a:xfrm>
          <a:prstGeom prst="roundRect">
            <a:avLst>
              <a:gd name="adj" fmla="val 0"/>
            </a:avLst>
          </a:prstGeom>
          <a:noFill/>
          <a:ln w="25400">
            <a:noFill/>
          </a:ln>
          <a:effectLst/>
        </p:spPr>
        <p:txBody>
          <a:bodyPr wrap="square" rtlCol="0">
            <a:spAutoFit/>
          </a:bodyPr>
          <a:lstStyle/>
          <a:p>
            <a:pPr algn="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6" name="TextBox 85"/>
          <p:cNvSpPr txBox="1"/>
          <p:nvPr/>
        </p:nvSpPr>
        <p:spPr>
          <a:xfrm>
            <a:off x="5614154" y="1335600"/>
            <a:ext cx="2329553" cy="307724"/>
          </a:xfrm>
          <a:prstGeom prst="roundRect">
            <a:avLst>
              <a:gd name="adj" fmla="val 0"/>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614152" y="1642471"/>
            <a:ext cx="2308597" cy="369268"/>
          </a:xfrm>
          <a:prstGeom prst="roundRect">
            <a:avLst>
              <a:gd name="adj" fmla="val 0"/>
            </a:avLst>
          </a:prstGeom>
          <a:noFill/>
          <a:ln w="25400">
            <a:noFill/>
          </a:ln>
          <a:effectLst/>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8" name="TextBox 87"/>
          <p:cNvSpPr txBox="1"/>
          <p:nvPr/>
        </p:nvSpPr>
        <p:spPr>
          <a:xfrm>
            <a:off x="5542068" y="2560987"/>
            <a:ext cx="2329553" cy="307724"/>
          </a:xfrm>
          <a:prstGeom prst="roundRect">
            <a:avLst>
              <a:gd name="adj" fmla="val 0"/>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542066" y="2867859"/>
            <a:ext cx="2308597" cy="369268"/>
          </a:xfrm>
          <a:prstGeom prst="roundRect">
            <a:avLst>
              <a:gd name="adj" fmla="val 0"/>
            </a:avLst>
          </a:prstGeom>
          <a:noFill/>
          <a:ln w="25400">
            <a:noFill/>
          </a:ln>
          <a:effectLst/>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0" name="TextBox 89"/>
          <p:cNvSpPr txBox="1"/>
          <p:nvPr/>
        </p:nvSpPr>
        <p:spPr>
          <a:xfrm>
            <a:off x="5224211" y="3581488"/>
            <a:ext cx="2329553" cy="307724"/>
          </a:xfrm>
          <a:prstGeom prst="roundRect">
            <a:avLst>
              <a:gd name="adj" fmla="val 0"/>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5224209" y="3888360"/>
            <a:ext cx="2308597" cy="369268"/>
          </a:xfrm>
          <a:prstGeom prst="roundRect">
            <a:avLst>
              <a:gd name="adj" fmla="val 0"/>
            </a:avLst>
          </a:prstGeom>
          <a:noFill/>
          <a:ln w="25400">
            <a:noFill/>
          </a:ln>
          <a:effectLst/>
        </p:spPr>
        <p:txBody>
          <a:bodyPr wrap="square"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4*#ppt_w"/>
                                          </p:val>
                                        </p:tav>
                                        <p:tav tm="100000">
                                          <p:val>
                                            <p:strVal val="#ppt_w"/>
                                          </p:val>
                                        </p:tav>
                                      </p:tavLst>
                                    </p:anim>
                                    <p:anim calcmode="lin" valueType="num">
                                      <p:cBhvr>
                                        <p:cTn id="8" dur="500" fill="hold"/>
                                        <p:tgtEl>
                                          <p:spTgt spid="53"/>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nodeType="afterGroup">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10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1000"/>
                                        <p:tgtEl>
                                          <p:spTgt spid="81"/>
                                        </p:tgtEl>
                                      </p:cBhvr>
                                    </p:animEffect>
                                    <p:anim calcmode="lin" valueType="num">
                                      <p:cBhvr>
                                        <p:cTn id="49" dur="1000" fill="hold"/>
                                        <p:tgtEl>
                                          <p:spTgt spid="81"/>
                                        </p:tgtEl>
                                        <p:attrNameLst>
                                          <p:attrName>ppt_x</p:attrName>
                                        </p:attrNameLst>
                                      </p:cBhvr>
                                      <p:tavLst>
                                        <p:tav tm="0">
                                          <p:val>
                                            <p:strVal val="#ppt_x"/>
                                          </p:val>
                                        </p:tav>
                                        <p:tav tm="100000">
                                          <p:val>
                                            <p:strVal val="#ppt_x"/>
                                          </p:val>
                                        </p:tav>
                                      </p:tavLst>
                                    </p:anim>
                                    <p:anim calcmode="lin" valueType="num">
                                      <p:cBhvr>
                                        <p:cTn id="50" dur="1000" fill="hold"/>
                                        <p:tgtEl>
                                          <p:spTgt spid="81"/>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anim calcmode="lin" valueType="num">
                                      <p:cBhvr>
                                        <p:cTn id="66" dur="1000" fill="hold"/>
                                        <p:tgtEl>
                                          <p:spTgt spid="84"/>
                                        </p:tgtEl>
                                        <p:attrNameLst>
                                          <p:attrName>ppt_x</p:attrName>
                                        </p:attrNameLst>
                                      </p:cBhvr>
                                      <p:tavLst>
                                        <p:tav tm="0">
                                          <p:val>
                                            <p:strVal val="#ppt_x"/>
                                          </p:val>
                                        </p:tav>
                                        <p:tav tm="100000">
                                          <p:val>
                                            <p:strVal val="#ppt_x"/>
                                          </p:val>
                                        </p:tav>
                                      </p:tavLst>
                                    </p:anim>
                                    <p:anim calcmode="lin" valueType="num">
                                      <p:cBhvr>
                                        <p:cTn id="67" dur="1000" fill="hold"/>
                                        <p:tgtEl>
                                          <p:spTgt spid="8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anim calcmode="lin" valueType="num">
                                      <p:cBhvr>
                                        <p:cTn id="77" dur="1000" fill="hold"/>
                                        <p:tgtEl>
                                          <p:spTgt spid="86"/>
                                        </p:tgtEl>
                                        <p:attrNameLst>
                                          <p:attrName>ppt_x</p:attrName>
                                        </p:attrNameLst>
                                      </p:cBhvr>
                                      <p:tavLst>
                                        <p:tav tm="0">
                                          <p:val>
                                            <p:strVal val="#ppt_x"/>
                                          </p:val>
                                        </p:tav>
                                        <p:tav tm="100000">
                                          <p:val>
                                            <p:strVal val="#ppt_x"/>
                                          </p:val>
                                        </p:tav>
                                      </p:tavLst>
                                    </p:anim>
                                    <p:anim calcmode="lin" valueType="num">
                                      <p:cBhvr>
                                        <p:cTn id="78" dur="1000" fill="hold"/>
                                        <p:tgtEl>
                                          <p:spTgt spid="8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1000"/>
                                        <p:tgtEl>
                                          <p:spTgt spid="87"/>
                                        </p:tgtEl>
                                      </p:cBhvr>
                                    </p:animEffect>
                                    <p:anim calcmode="lin" valueType="num">
                                      <p:cBhvr>
                                        <p:cTn id="82" dur="1000" fill="hold"/>
                                        <p:tgtEl>
                                          <p:spTgt spid="87"/>
                                        </p:tgtEl>
                                        <p:attrNameLst>
                                          <p:attrName>ppt_x</p:attrName>
                                        </p:attrNameLst>
                                      </p:cBhvr>
                                      <p:tavLst>
                                        <p:tav tm="0">
                                          <p:val>
                                            <p:strVal val="#ppt_x"/>
                                          </p:val>
                                        </p:tav>
                                        <p:tav tm="100000">
                                          <p:val>
                                            <p:strVal val="#ppt_x"/>
                                          </p:val>
                                        </p:tav>
                                      </p:tavLst>
                                    </p:anim>
                                    <p:anim calcmode="lin" valueType="num">
                                      <p:cBhvr>
                                        <p:cTn id="83" dur="1000" fill="hold"/>
                                        <p:tgtEl>
                                          <p:spTgt spid="8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fade">
                                      <p:cBhvr>
                                        <p:cTn id="92" dur="1000"/>
                                        <p:tgtEl>
                                          <p:spTgt spid="89"/>
                                        </p:tgtEl>
                                      </p:cBhvr>
                                    </p:animEffect>
                                    <p:anim calcmode="lin" valueType="num">
                                      <p:cBhvr>
                                        <p:cTn id="93" dur="1000" fill="hold"/>
                                        <p:tgtEl>
                                          <p:spTgt spid="89"/>
                                        </p:tgtEl>
                                        <p:attrNameLst>
                                          <p:attrName>ppt_x</p:attrName>
                                        </p:attrNameLst>
                                      </p:cBhvr>
                                      <p:tavLst>
                                        <p:tav tm="0">
                                          <p:val>
                                            <p:strVal val="#ppt_x"/>
                                          </p:val>
                                        </p:tav>
                                        <p:tav tm="100000">
                                          <p:val>
                                            <p:strVal val="#ppt_x"/>
                                          </p:val>
                                        </p:tav>
                                      </p:tavLst>
                                    </p:anim>
                                    <p:anim calcmode="lin" valueType="num">
                                      <p:cBhvr>
                                        <p:cTn id="94" dur="1000" fill="hold"/>
                                        <p:tgtEl>
                                          <p:spTgt spid="89"/>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1000"/>
                                        <p:tgtEl>
                                          <p:spTgt spid="90"/>
                                        </p:tgtEl>
                                      </p:cBhvr>
                                    </p:animEffect>
                                    <p:anim calcmode="lin" valueType="num">
                                      <p:cBhvr>
                                        <p:cTn id="99" dur="1000" fill="hold"/>
                                        <p:tgtEl>
                                          <p:spTgt spid="90"/>
                                        </p:tgtEl>
                                        <p:attrNameLst>
                                          <p:attrName>ppt_x</p:attrName>
                                        </p:attrNameLst>
                                      </p:cBhvr>
                                      <p:tavLst>
                                        <p:tav tm="0">
                                          <p:val>
                                            <p:strVal val="#ppt_x"/>
                                          </p:val>
                                        </p:tav>
                                        <p:tav tm="100000">
                                          <p:val>
                                            <p:strVal val="#ppt_x"/>
                                          </p:val>
                                        </p:tav>
                                      </p:tavLst>
                                    </p:anim>
                                    <p:anim calcmode="lin" valueType="num">
                                      <p:cBhvr>
                                        <p:cTn id="100" dur="1000" fill="hold"/>
                                        <p:tgtEl>
                                          <p:spTgt spid="9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0"/>
                                        <p:tgtEl>
                                          <p:spTgt spid="91"/>
                                        </p:tgtEl>
                                      </p:cBhvr>
                                    </p:animEffect>
                                    <p:anim calcmode="lin" valueType="num">
                                      <p:cBhvr>
                                        <p:cTn id="104" dur="1000" fill="hold"/>
                                        <p:tgtEl>
                                          <p:spTgt spid="91"/>
                                        </p:tgtEl>
                                        <p:attrNameLst>
                                          <p:attrName>ppt_x</p:attrName>
                                        </p:attrNameLst>
                                      </p:cBhvr>
                                      <p:tavLst>
                                        <p:tav tm="0">
                                          <p:val>
                                            <p:strVal val="#ppt_x"/>
                                          </p:val>
                                        </p:tav>
                                        <p:tav tm="100000">
                                          <p:val>
                                            <p:strVal val="#ppt_x"/>
                                          </p:val>
                                        </p:tav>
                                      </p:tavLst>
                                    </p:anim>
                                    <p:anim calcmode="lin" valueType="num">
                                      <p:cBhvr>
                                        <p:cTn id="10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4" grpId="0"/>
      <p:bldP spid="81" grpId="0"/>
      <p:bldP spid="82" grpId="0"/>
      <p:bldP spid="83" grpId="0"/>
      <p:bldP spid="84" grpId="0"/>
      <p:bldP spid="85" grpId="0"/>
      <p:bldP spid="86" grpId="0"/>
      <p:bldP spid="87" grpId="0"/>
      <p:bldP spid="88" grpId="0"/>
      <p:bldP spid="89" grpId="0"/>
      <p:bldP spid="90" grpId="0"/>
      <p:bldP spid="9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4" name="Rectangle 24"/>
          <p:cNvSpPr>
            <a:spLocks noChangeArrowheads="1"/>
          </p:cNvSpPr>
          <p:nvPr/>
        </p:nvSpPr>
        <p:spPr bwMode="auto">
          <a:xfrm>
            <a:off x="504120" y="1529105"/>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a:solidFill>
                  <a:schemeClr val="tx1">
                    <a:lumMod val="75000"/>
                    <a:lumOff val="25000"/>
                  </a:schemeClr>
                </a:solidFill>
                <a:ea typeface="微软雅黑" panose="020b0503020204020204" pitchFamily="34" charset="-122"/>
              </a:rPr>
              <a:t>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Rectangle 24"/>
          <p:cNvSpPr>
            <a:spLocks noChangeArrowheads="1"/>
          </p:cNvSpPr>
          <p:nvPr/>
        </p:nvSpPr>
        <p:spPr bwMode="auto">
          <a:xfrm>
            <a:off x="504120" y="3154925"/>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a:solidFill>
                  <a:schemeClr val="tx1">
                    <a:lumMod val="75000"/>
                    <a:lumOff val="25000"/>
                  </a:schemeClr>
                </a:solidFill>
                <a:ea typeface="微软雅黑" panose="020b0503020204020204" pitchFamily="34" charset="-122"/>
              </a:rPr>
              <a:t>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6516216" y="1529104"/>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6516216" y="3154924"/>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75000"/>
                    <a:lumOff val="25000"/>
                  </a:schemeClr>
                </a:solidFill>
                <a:ea typeface="微软雅黑" panose="020b0503020204020204" pitchFamily="34" charset="-122"/>
              </a:rPr>
              <a:t>添加标题</a:t>
            </a:r>
            <a:endParaRPr lang="zh-CN" altLang="en-US" sz="1200">
              <a:solidFill>
                <a:schemeClr val="tx1">
                  <a:lumMod val="75000"/>
                  <a:lumOff val="25000"/>
                </a:schemeClr>
              </a:solidFill>
              <a:ea typeface="微软雅黑" panose="020b0503020204020204" pitchFamily="34" charset="-122"/>
            </a:endParaRPr>
          </a:p>
          <a:p>
            <a:pPr>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3925336" y="2099013"/>
            <a:ext cx="1233478" cy="123524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3" name="Oval 7"/>
            <p:cNvSpPr>
              <a:spLocks noChangeArrowheads="1"/>
            </p:cNvSpPr>
            <p:nvPr/>
          </p:nvSpPr>
          <p:spPr bwMode="auto">
            <a:xfrm>
              <a:off x="2730500" y="2430463"/>
              <a:ext cx="295275" cy="295275"/>
            </a:xfrm>
            <a:prstGeom prst="ellipse">
              <a:avLst/>
            </a:pr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4" name="Freeform 8"/>
            <p:cNvSpPr>
              <a:spLocks noEditPoints="1"/>
            </p:cNvSpPr>
            <p:nvPr/>
          </p:nvSpPr>
          <p:spPr bwMode="auto">
            <a:xfrm>
              <a:off x="1903413" y="1601788"/>
              <a:ext cx="1949450" cy="1951038"/>
            </a:xfrm>
            <a:custGeom>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5" name="Freeform 9"/>
            <p:cNvSpPr>
              <a:spLocks noEditPoints="1"/>
            </p:cNvSpPr>
            <p:nvPr/>
          </p:nvSpPr>
          <p:spPr bwMode="auto">
            <a:xfrm>
              <a:off x="2181225" y="1882776"/>
              <a:ext cx="1392237" cy="1390650"/>
            </a:xfrm>
            <a:custGeom>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6" name="Freeform 10"/>
            <p:cNvSpPr>
              <a:spLocks noEditPoints="1"/>
            </p:cNvSpPr>
            <p:nvPr/>
          </p:nvSpPr>
          <p:spPr bwMode="auto">
            <a:xfrm>
              <a:off x="2468563" y="2168526"/>
              <a:ext cx="819150" cy="819150"/>
            </a:xfrm>
            <a:custGeom>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grpSp>
        <p:nvGrpSpPr>
          <p:cNvPr id="4" name="组合 76"/>
          <p:cNvGrpSpPr/>
          <p:nvPr/>
        </p:nvGrpSpPr>
        <p:grpSpPr>
          <a:xfrm>
            <a:off x="3675226" y="1982424"/>
            <a:ext cx="868858" cy="734714"/>
            <a:chOff x="1508126" y="1417638"/>
            <a:chExt cx="1373187" cy="1160463"/>
          </a:xfrm>
        </p:grpSpPr>
        <p:sp>
          <p:nvSpPr>
            <p:cNvPr id="78" name="Freeform 11"/>
            <p:cNvSpPr/>
            <p:nvPr/>
          </p:nvSpPr>
          <p:spPr bwMode="auto">
            <a:xfrm>
              <a:off x="1508126" y="1636713"/>
              <a:ext cx="444500" cy="239713"/>
            </a:xfrm>
            <a:custGeom>
              <a:gdLst>
                <a:gd name="T0" fmla="*/ 280 w 280"/>
                <a:gd name="T1" fmla="*/ 117 h 151"/>
                <a:gd name="T2" fmla="*/ 146 w 280"/>
                <a:gd name="T3" fmla="*/ 151 h 151"/>
                <a:gd name="T4" fmla="*/ 0 w 280"/>
                <a:gd name="T5" fmla="*/ 33 h 151"/>
                <a:gd name="T6" fmla="*/ 134 w 280"/>
                <a:gd name="T7" fmla="*/ 0 h 151"/>
                <a:gd name="T8" fmla="*/ 280 w 280"/>
                <a:gd name="T9" fmla="*/ 117 h 151"/>
              </a:gd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9" name="Freeform 12"/>
            <p:cNvSpPr/>
            <p:nvPr/>
          </p:nvSpPr>
          <p:spPr bwMode="auto">
            <a:xfrm>
              <a:off x="1720850" y="1417638"/>
              <a:ext cx="238125" cy="404813"/>
            </a:xfrm>
            <a:custGeom>
              <a:gdLst>
                <a:gd name="T0" fmla="*/ 146 w 150"/>
                <a:gd name="T1" fmla="*/ 255 h 255"/>
                <a:gd name="T2" fmla="*/ 150 w 150"/>
                <a:gd name="T3" fmla="*/ 117 h 255"/>
                <a:gd name="T4" fmla="*/ 4 w 150"/>
                <a:gd name="T5" fmla="*/ 0 h 255"/>
                <a:gd name="T6" fmla="*/ 0 w 150"/>
                <a:gd name="T7" fmla="*/ 138 h 255"/>
                <a:gd name="T8" fmla="*/ 146 w 150"/>
                <a:gd name="T9" fmla="*/ 255 h 255"/>
              </a:gd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0" name="Freeform 13"/>
            <p:cNvSpPr/>
            <p:nvPr/>
          </p:nvSpPr>
          <p:spPr bwMode="auto">
            <a:xfrm>
              <a:off x="1660525" y="1577976"/>
              <a:ext cx="1174750" cy="965200"/>
            </a:xfrm>
            <a:custGeom>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1" name="Freeform 14"/>
            <p:cNvSpPr/>
            <p:nvPr/>
          </p:nvSpPr>
          <p:spPr bwMode="auto">
            <a:xfrm>
              <a:off x="2600325" y="2459038"/>
              <a:ext cx="280987" cy="119063"/>
            </a:xfrm>
            <a:custGeom>
              <a:gdLst>
                <a:gd name="T0" fmla="*/ 0 w 177"/>
                <a:gd name="T1" fmla="*/ 12 h 75"/>
                <a:gd name="T2" fmla="*/ 177 w 177"/>
                <a:gd name="T3" fmla="*/ 75 h 75"/>
                <a:gd name="T4" fmla="*/ 85 w 177"/>
                <a:gd name="T5" fmla="*/ 0 h 75"/>
                <a:gd name="T6" fmla="*/ 0 w 177"/>
                <a:gd name="T7" fmla="*/ 12 h 75"/>
              </a:gd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2" name="Freeform 15"/>
            <p:cNvSpPr/>
            <p:nvPr/>
          </p:nvSpPr>
          <p:spPr bwMode="auto">
            <a:xfrm>
              <a:off x="2725738" y="2324101"/>
              <a:ext cx="155575" cy="254000"/>
            </a:xfrm>
            <a:custGeom>
              <a:gdLst>
                <a:gd name="T0" fmla="*/ 6 w 98"/>
                <a:gd name="T1" fmla="*/ 85 h 160"/>
                <a:gd name="T2" fmla="*/ 98 w 98"/>
                <a:gd name="T3" fmla="*/ 160 h 160"/>
                <a:gd name="T4" fmla="*/ 0 w 98"/>
                <a:gd name="T5" fmla="*/ 0 h 160"/>
                <a:gd name="T6" fmla="*/ 6 w 98"/>
                <a:gd name="T7" fmla="*/ 85 h 160"/>
              </a:gd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sp>
        <p:nvSpPr>
          <p:cNvPr id="83" name="Freeform 12"/>
          <p:cNvSpPr/>
          <p:nvPr/>
        </p:nvSpPr>
        <p:spPr bwMode="auto">
          <a:xfrm flipV="1">
            <a:off x="3675226" y="2716636"/>
            <a:ext cx="868858" cy="817656"/>
          </a:xfrm>
          <a:custGeom>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accent1">
              <a:alpha val="1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 name="菱形 1"/>
          <p:cNvSpPr/>
          <p:nvPr/>
        </p:nvSpPr>
        <p:spPr>
          <a:xfrm>
            <a:off x="2701762" y="1639313"/>
            <a:ext cx="631890" cy="632278"/>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a:solidFill>
                  <a:srgbClr val="F8F8F8"/>
                </a:solidFill>
                <a:latin typeface="Calibri"/>
                <a:ea typeface="宋体" panose="02010600030101010101" pitchFamily="2" charset="-122"/>
              </a:rPr>
              <a:t>01</a:t>
            </a:r>
            <a:endParaRPr lang="zh-CN" altLang="en-US" kern="0">
              <a:solidFill>
                <a:srgbClr val="F8F8F8"/>
              </a:solidFill>
              <a:latin typeface="Calibri"/>
              <a:ea typeface="宋体" panose="02010600030101010101" pitchFamily="2" charset="-122"/>
            </a:endParaRPr>
          </a:p>
        </p:txBody>
      </p:sp>
      <p:sp>
        <p:nvSpPr>
          <p:cNvPr id="28" name="菱形 27"/>
          <p:cNvSpPr/>
          <p:nvPr/>
        </p:nvSpPr>
        <p:spPr>
          <a:xfrm>
            <a:off x="5731301" y="1639313"/>
            <a:ext cx="631890" cy="632278"/>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a:solidFill>
                  <a:srgbClr val="F8F8F8"/>
                </a:solidFill>
                <a:latin typeface="Calibri"/>
                <a:ea typeface="宋体" panose="02010600030101010101" pitchFamily="2" charset="-122"/>
              </a:rPr>
              <a:t>03</a:t>
            </a:r>
            <a:endParaRPr lang="zh-CN" altLang="en-US" kern="0">
              <a:solidFill>
                <a:srgbClr val="F8F8F8"/>
              </a:solidFill>
              <a:latin typeface="Calibri"/>
              <a:ea typeface="宋体" panose="02010600030101010101" pitchFamily="2" charset="-122"/>
            </a:endParaRPr>
          </a:p>
        </p:txBody>
      </p:sp>
      <p:sp>
        <p:nvSpPr>
          <p:cNvPr id="29" name="菱形 28"/>
          <p:cNvSpPr/>
          <p:nvPr/>
        </p:nvSpPr>
        <p:spPr>
          <a:xfrm>
            <a:off x="2701762" y="3271487"/>
            <a:ext cx="631890" cy="632278"/>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a:solidFill>
                  <a:srgbClr val="F8F8F8"/>
                </a:solidFill>
                <a:latin typeface="Calibri"/>
                <a:ea typeface="宋体" panose="02010600030101010101" pitchFamily="2" charset="-122"/>
              </a:rPr>
              <a:t>02</a:t>
            </a:r>
            <a:endParaRPr lang="zh-CN" altLang="en-US" kern="0">
              <a:solidFill>
                <a:srgbClr val="F8F8F8"/>
              </a:solidFill>
              <a:latin typeface="Calibri"/>
              <a:ea typeface="宋体" panose="02010600030101010101" pitchFamily="2" charset="-122"/>
            </a:endParaRPr>
          </a:p>
        </p:txBody>
      </p:sp>
      <p:sp>
        <p:nvSpPr>
          <p:cNvPr id="30" name="菱形 29"/>
          <p:cNvSpPr/>
          <p:nvPr/>
        </p:nvSpPr>
        <p:spPr>
          <a:xfrm>
            <a:off x="5731301" y="3271487"/>
            <a:ext cx="631890" cy="632278"/>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a:solidFill>
                  <a:srgbClr val="F8F8F8"/>
                </a:solidFill>
                <a:latin typeface="Calibri"/>
                <a:ea typeface="宋体" panose="02010600030101010101" pitchFamily="2" charset="-122"/>
              </a:rPr>
              <a:t>04</a:t>
            </a:r>
            <a:endParaRPr lang="zh-CN" altLang="en-US" kern="0">
              <a:solidFill>
                <a:srgbClr val="F8F8F8"/>
              </a:solidFill>
              <a:latin typeface="Calibri"/>
              <a:ea typeface="宋体" panose="02010600030101010101" pitchFamily="2"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 name="Oval 32"/>
          <p:cNvSpPr/>
          <p:nvPr/>
        </p:nvSpPr>
        <p:spPr>
          <a:xfrm>
            <a:off x="4078591" y="1660225"/>
            <a:ext cx="2564125" cy="2564125"/>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33"/>
          <p:cNvSpPr/>
          <p:nvPr/>
        </p:nvSpPr>
        <p:spPr>
          <a:xfrm>
            <a:off x="4428055" y="2012158"/>
            <a:ext cx="1865197" cy="1865197"/>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4741678" y="2322267"/>
            <a:ext cx="1245601" cy="124560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38"/>
          <p:cNvSpPr/>
          <p:nvPr/>
        </p:nvSpPr>
        <p:spPr>
          <a:xfrm>
            <a:off x="5107280" y="2691484"/>
            <a:ext cx="509440" cy="50944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7"/>
          <p:cNvSpPr/>
          <p:nvPr/>
        </p:nvSpPr>
        <p:spPr>
          <a:xfrm rot="10800000">
            <a:off x="4078591" y="1662694"/>
            <a:ext cx="2564125" cy="2564125"/>
          </a:xfrm>
          <a:prstGeom prst="blockArc">
            <a:avLst>
              <a:gd name="adj1" fmla="val 16158116"/>
              <a:gd name="adj2" fmla="val 5409154"/>
              <a:gd name="adj3" fmla="val 586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48"/>
          <p:cNvSpPr/>
          <p:nvPr/>
        </p:nvSpPr>
        <p:spPr>
          <a:xfrm rot="10800000">
            <a:off x="4428056" y="2012160"/>
            <a:ext cx="1865195" cy="1865195"/>
          </a:xfrm>
          <a:prstGeom prst="blockArc">
            <a:avLst>
              <a:gd name="adj1" fmla="val 14698952"/>
              <a:gd name="adj2" fmla="val 5440372"/>
              <a:gd name="adj3" fmla="val 994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Block Arc 49"/>
          <p:cNvSpPr/>
          <p:nvPr/>
        </p:nvSpPr>
        <p:spPr>
          <a:xfrm rot="10800000">
            <a:off x="4740301" y="2324404"/>
            <a:ext cx="1240705" cy="1240705"/>
          </a:xfrm>
          <a:prstGeom prst="blockArc">
            <a:avLst>
              <a:gd name="adj1" fmla="val 13629918"/>
              <a:gd name="adj2" fmla="val 5390526"/>
              <a:gd name="adj3" fmla="val 1348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Block Arc 50"/>
          <p:cNvSpPr/>
          <p:nvPr/>
        </p:nvSpPr>
        <p:spPr>
          <a:xfrm rot="10800000">
            <a:off x="5110101" y="2694205"/>
            <a:ext cx="501106" cy="501106"/>
          </a:xfrm>
          <a:prstGeom prst="blockArc">
            <a:avLst>
              <a:gd name="adj1" fmla="val 10800000"/>
              <a:gd name="adj2" fmla="val 5236583"/>
              <a:gd name="adj3" fmla="val 2828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 Placeholder 3"/>
          <p:cNvSpPr txBox="1"/>
          <p:nvPr/>
        </p:nvSpPr>
        <p:spPr>
          <a:xfrm>
            <a:off x="7221924" y="1331148"/>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140" b="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
          <p:cNvSpPr txBox="1"/>
          <p:nvPr/>
        </p:nvSpPr>
        <p:spPr>
          <a:xfrm>
            <a:off x="7221924" y="2373805"/>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140" b="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3"/>
          <p:cNvSpPr txBox="1"/>
          <p:nvPr/>
        </p:nvSpPr>
        <p:spPr>
          <a:xfrm>
            <a:off x="7221924" y="1678700"/>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140" b="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 Placeholder 3"/>
          <p:cNvSpPr txBox="1"/>
          <p:nvPr/>
        </p:nvSpPr>
        <p:spPr>
          <a:xfrm>
            <a:off x="7221924" y="2026252"/>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140" b="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1" name="Elbow Connector 40"/>
          <p:cNvCxnSpPr/>
          <p:nvPr/>
        </p:nvCxnSpPr>
        <p:spPr>
          <a:xfrm flipV="1">
            <a:off x="5407711" y="1452615"/>
            <a:ext cx="1669707" cy="290806"/>
          </a:xfrm>
          <a:prstGeom prst="bentConnector3">
            <a:avLst>
              <a:gd name="adj1" fmla="val 36922"/>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5407711" y="1819760"/>
            <a:ext cx="1669707" cy="290806"/>
          </a:xfrm>
          <a:prstGeom prst="bentConnector3">
            <a:avLst>
              <a:gd name="adj1" fmla="val 46730"/>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flipV="1">
            <a:off x="5399263" y="2129545"/>
            <a:ext cx="1669707" cy="290806"/>
          </a:xfrm>
          <a:prstGeom prst="bentConnector3">
            <a:avLst>
              <a:gd name="adj1" fmla="val 55557"/>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5390816" y="2474370"/>
            <a:ext cx="1669707" cy="290806"/>
          </a:xfrm>
          <a:prstGeom prst="bentConnector3">
            <a:avLst>
              <a:gd name="adj1" fmla="val 67000"/>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947953" y="1576056"/>
            <a:ext cx="1964834" cy="511606"/>
            <a:chOff x="1270277" y="1192718"/>
            <a:chExt cx="3205532" cy="589147"/>
          </a:xfrm>
        </p:grpSpPr>
        <p:sp>
          <p:nvSpPr>
            <p:cNvPr id="46" name="Text Placeholder 3"/>
            <p:cNvSpPr txBox="1"/>
            <p:nvPr/>
          </p:nvSpPr>
          <p:spPr>
            <a:xfrm>
              <a:off x="1270277" y="1192718"/>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3"/>
            <p:cNvSpPr txBox="1"/>
            <p:nvPr/>
          </p:nvSpPr>
          <p:spPr>
            <a:xfrm>
              <a:off x="1270277" y="1418801"/>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2"/>
          <p:cNvGrpSpPr/>
          <p:nvPr/>
        </p:nvGrpSpPr>
        <p:grpSpPr>
          <a:xfrm>
            <a:off x="1947953" y="2293863"/>
            <a:ext cx="1964834" cy="511605"/>
            <a:chOff x="1270277" y="2114430"/>
            <a:chExt cx="3205532" cy="589147"/>
          </a:xfrm>
        </p:grpSpPr>
        <p:sp>
          <p:nvSpPr>
            <p:cNvPr id="54" name="Text Placeholder 3"/>
            <p:cNvSpPr txBox="1"/>
            <p:nvPr/>
          </p:nvSpPr>
          <p:spPr>
            <a:xfrm>
              <a:off x="1270277" y="2114430"/>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3"/>
            <p:cNvSpPr txBox="1"/>
            <p:nvPr/>
          </p:nvSpPr>
          <p:spPr>
            <a:xfrm>
              <a:off x="1270277" y="2340513"/>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8"/>
          <p:cNvGrpSpPr/>
          <p:nvPr/>
        </p:nvGrpSpPr>
        <p:grpSpPr>
          <a:xfrm>
            <a:off x="1947953" y="3004158"/>
            <a:ext cx="1964834" cy="511606"/>
            <a:chOff x="1270277" y="3036142"/>
            <a:chExt cx="3205532" cy="589147"/>
          </a:xfrm>
        </p:grpSpPr>
        <p:sp>
          <p:nvSpPr>
            <p:cNvPr id="59" name="Text Placeholder 3"/>
            <p:cNvSpPr txBox="1"/>
            <p:nvPr/>
          </p:nvSpPr>
          <p:spPr>
            <a:xfrm>
              <a:off x="1270277" y="3036142"/>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p:nvPr/>
          </p:nvSpPr>
          <p:spPr>
            <a:xfrm>
              <a:off x="1270277" y="3262225"/>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1"/>
          <p:cNvGrpSpPr/>
          <p:nvPr/>
        </p:nvGrpSpPr>
        <p:grpSpPr>
          <a:xfrm>
            <a:off x="1947953" y="3695015"/>
            <a:ext cx="1964834" cy="501664"/>
            <a:chOff x="1270277" y="3047590"/>
            <a:chExt cx="3205532" cy="577700"/>
          </a:xfrm>
        </p:grpSpPr>
        <p:sp>
          <p:nvSpPr>
            <p:cNvPr id="64" name="Text Placeholder 3"/>
            <p:cNvSpPr txBox="1"/>
            <p:nvPr/>
          </p:nvSpPr>
          <p:spPr>
            <a:xfrm>
              <a:off x="1270277" y="3047590"/>
              <a:ext cx="1255306" cy="21176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 Placeholder 3"/>
            <p:cNvSpPr txBox="1"/>
            <p:nvPr/>
          </p:nvSpPr>
          <p:spPr>
            <a:xfrm>
              <a:off x="1270277" y="3262225"/>
              <a:ext cx="3205532" cy="3630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Freeform 45"/>
          <p:cNvSpPr>
            <a:spLocks noEditPoints="1"/>
          </p:cNvSpPr>
          <p:nvPr/>
        </p:nvSpPr>
        <p:spPr bwMode="auto">
          <a:xfrm>
            <a:off x="1603946" y="1710343"/>
            <a:ext cx="270040" cy="27004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45"/>
          <p:cNvSpPr>
            <a:spLocks noEditPoints="1"/>
          </p:cNvSpPr>
          <p:nvPr/>
        </p:nvSpPr>
        <p:spPr bwMode="auto">
          <a:xfrm>
            <a:off x="1603946" y="2416198"/>
            <a:ext cx="270040" cy="27004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45"/>
          <p:cNvSpPr>
            <a:spLocks noEditPoints="1"/>
          </p:cNvSpPr>
          <p:nvPr/>
        </p:nvSpPr>
        <p:spPr bwMode="auto">
          <a:xfrm>
            <a:off x="1603946" y="3122050"/>
            <a:ext cx="270040" cy="27004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45"/>
          <p:cNvSpPr>
            <a:spLocks noEditPoints="1"/>
          </p:cNvSpPr>
          <p:nvPr/>
        </p:nvSpPr>
        <p:spPr bwMode="auto">
          <a:xfrm>
            <a:off x="1603946" y="3827903"/>
            <a:ext cx="270040" cy="27004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79406" tIns="39703" rIns="79406" bIns="39703" numCol="1" anchor="t" anchorCtr="0" compatLnSpc="1"/>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nodeType="afterGroup">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edge">
                                      <p:cBhvr>
                                        <p:cTn id="13" dur="1000"/>
                                        <p:tgtEl>
                                          <p:spTgt spid="48"/>
                                        </p:tgtEl>
                                      </p:cBhvr>
                                    </p:animEffect>
                                  </p:child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nodeType="afterGroup">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nodeType="afterGroup">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fltVal val="0"/>
                                          </p:val>
                                        </p:tav>
                                        <p:tav tm="100000">
                                          <p:val>
                                            <p:strVal val="#ppt_w"/>
                                          </p:val>
                                        </p:tav>
                                      </p:tavLst>
                                    </p:anim>
                                    <p:anim calcmode="lin" valueType="num">
                                      <p:cBhvr>
                                        <p:cTn id="28" dur="1000" fill="hold"/>
                                        <p:tgtEl>
                                          <p:spTgt spid="34"/>
                                        </p:tgtEl>
                                        <p:attrNameLst>
                                          <p:attrName>ppt_h</p:attrName>
                                        </p:attrNameLst>
                                      </p:cBhvr>
                                      <p:tavLst>
                                        <p:tav tm="0">
                                          <p:val>
                                            <p:fltVal val="0"/>
                                          </p:val>
                                        </p:tav>
                                        <p:tav tm="100000">
                                          <p:val>
                                            <p:strVal val="#ppt_h"/>
                                          </p:val>
                                        </p:tav>
                                      </p:tavLst>
                                    </p:anim>
                                    <p:animEffect transition="in" filter="fade">
                                      <p:cBhvr>
                                        <p:cTn id="29" dur="1000"/>
                                        <p:tgtEl>
                                          <p:spTgt spid="34"/>
                                        </p:tgtEl>
                                      </p:cBhvr>
                                    </p:animEffect>
                                  </p:childTnLst>
                                </p:cTn>
                              </p:par>
                            </p:childTnLst>
                          </p:cTn>
                        </p:par>
                        <p:par>
                          <p:cTn id="30" fill="hold" nodeType="afterGroup">
                            <p:stCondLst>
                              <p:cond delay="4000"/>
                            </p:stCondLst>
                            <p:childTnLst>
                              <p:par>
                                <p:cTn id="31" presetID="16" presetClass="entr" presetSubtype="2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Horizontal)">
                                      <p:cBhvr>
                                        <p:cTn id="33" dur="1000"/>
                                        <p:tgtEl>
                                          <p:spTgt spid="49"/>
                                        </p:tgtEl>
                                      </p:cBhvr>
                                    </p:animEffect>
                                  </p:childTnLst>
                                </p:cTn>
                              </p:par>
                            </p:childTnLst>
                          </p:cTn>
                        </p:par>
                        <p:par>
                          <p:cTn id="34" fill="hold" nodeType="afterGroup">
                            <p:stCondLst>
                              <p:cond delay="50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nodeType="afterGroup">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nodeType="afterGroup">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fltVal val="0"/>
                                          </p:val>
                                        </p:tav>
                                        <p:tav tm="100000">
                                          <p:val>
                                            <p:strVal val="#ppt_w"/>
                                          </p:val>
                                        </p:tav>
                                      </p:tavLst>
                                    </p:anim>
                                    <p:anim calcmode="lin" valueType="num">
                                      <p:cBhvr>
                                        <p:cTn id="48" dur="1000" fill="hold"/>
                                        <p:tgtEl>
                                          <p:spTgt spid="38"/>
                                        </p:tgtEl>
                                        <p:attrNameLst>
                                          <p:attrName>ppt_h</p:attrName>
                                        </p:attrNameLst>
                                      </p:cBhvr>
                                      <p:tavLst>
                                        <p:tav tm="0">
                                          <p:val>
                                            <p:fltVal val="0"/>
                                          </p:val>
                                        </p:tav>
                                        <p:tav tm="100000">
                                          <p:val>
                                            <p:strVal val="#ppt_h"/>
                                          </p:val>
                                        </p:tav>
                                      </p:tavLst>
                                    </p:anim>
                                    <p:animEffect transition="in" filter="fade">
                                      <p:cBhvr>
                                        <p:cTn id="49" dur="1000"/>
                                        <p:tgtEl>
                                          <p:spTgt spid="38"/>
                                        </p:tgtEl>
                                      </p:cBhvr>
                                    </p:animEffect>
                                  </p:childTnLst>
                                </p:cTn>
                              </p:par>
                            </p:childTnLst>
                          </p:cTn>
                        </p:par>
                        <p:par>
                          <p:cTn id="50" fill="hold" nodeType="afterGroup">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edge">
                                      <p:cBhvr>
                                        <p:cTn id="53" dur="1000"/>
                                        <p:tgtEl>
                                          <p:spTgt spid="50"/>
                                        </p:tgtEl>
                                      </p:cBhvr>
                                    </p:animEffect>
                                  </p:childTnLst>
                                </p:cTn>
                              </p:par>
                            </p:childTnLst>
                          </p:cTn>
                        </p:par>
                        <p:par>
                          <p:cTn id="54" fill="hold" nodeType="afterGroup">
                            <p:stCondLst>
                              <p:cond delay="8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nodeType="afterGroup">
                            <p:stCondLst>
                              <p:cond delay="8500"/>
                            </p:stCondLst>
                            <p:childTnLst>
                              <p:par>
                                <p:cTn id="59" presetID="53" presetClass="entr" presetSubtype="16"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nodeType="afterGroup">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1000" fill="hold"/>
                                        <p:tgtEl>
                                          <p:spTgt spid="39"/>
                                        </p:tgtEl>
                                        <p:attrNameLst>
                                          <p:attrName>ppt_w</p:attrName>
                                        </p:attrNameLst>
                                      </p:cBhvr>
                                      <p:tavLst>
                                        <p:tav tm="0">
                                          <p:val>
                                            <p:fltVal val="0"/>
                                          </p:val>
                                        </p:tav>
                                        <p:tav tm="100000">
                                          <p:val>
                                            <p:strVal val="#ppt_w"/>
                                          </p:val>
                                        </p:tav>
                                      </p:tavLst>
                                    </p:anim>
                                    <p:anim calcmode="lin" valueType="num">
                                      <p:cBhvr>
                                        <p:cTn id="68" dur="1000" fill="hold"/>
                                        <p:tgtEl>
                                          <p:spTgt spid="39"/>
                                        </p:tgtEl>
                                        <p:attrNameLst>
                                          <p:attrName>ppt_h</p:attrName>
                                        </p:attrNameLst>
                                      </p:cBhvr>
                                      <p:tavLst>
                                        <p:tav tm="0">
                                          <p:val>
                                            <p:fltVal val="0"/>
                                          </p:val>
                                        </p:tav>
                                        <p:tav tm="100000">
                                          <p:val>
                                            <p:strVal val="#ppt_h"/>
                                          </p:val>
                                        </p:tav>
                                      </p:tavLst>
                                    </p:anim>
                                    <p:animEffect transition="in" filter="fade">
                                      <p:cBhvr>
                                        <p:cTn id="69" dur="1000"/>
                                        <p:tgtEl>
                                          <p:spTgt spid="39"/>
                                        </p:tgtEl>
                                      </p:cBhvr>
                                    </p:animEffect>
                                  </p:childTnLst>
                                </p:cTn>
                              </p:par>
                            </p:childTnLst>
                          </p:cTn>
                        </p:par>
                        <p:par>
                          <p:cTn id="70" fill="hold" nodeType="afterGroup">
                            <p:stCondLst>
                              <p:cond delay="10000"/>
                            </p:stCondLst>
                            <p:childTnLst>
                              <p:par>
                                <p:cTn id="71" presetID="20"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edge">
                                      <p:cBhvr>
                                        <p:cTn id="73" dur="1000"/>
                                        <p:tgtEl>
                                          <p:spTgt spid="51"/>
                                        </p:tgtEl>
                                      </p:cBhvr>
                                    </p:animEffect>
                                  </p:childTnLst>
                                </p:cTn>
                              </p:par>
                            </p:childTnLst>
                          </p:cTn>
                        </p:par>
                        <p:par>
                          <p:cTn id="74" fill="hold" nodeType="afterGroup">
                            <p:stCondLst>
                              <p:cond delay="11000"/>
                            </p:stCondLst>
                            <p:childTnLst>
                              <p:par>
                                <p:cTn id="75" presetID="22" presetClass="entr" presetSubtype="8"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par>
                          <p:cTn id="78" fill="hold" nodeType="afterGroup">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par>
                          <p:cTn id="84" fill="hold" nodeType="afterGroup">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childTnLst>
                          </p:cTn>
                        </p:par>
                        <p:par>
                          <p:cTn id="90" fill="hold" nodeType="afterGroup">
                            <p:stCondLst>
                              <p:cond delay="12500"/>
                            </p:stCondLst>
                            <p:childTnLst>
                              <p:par>
                                <p:cTn id="91" presetID="2" presetClass="entr" presetSubtype="4" accel="50000" decel="50000"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ppt_x"/>
                                          </p:val>
                                        </p:tav>
                                        <p:tav tm="100000">
                                          <p:val>
                                            <p:strVal val="#ppt_x"/>
                                          </p:val>
                                        </p:tav>
                                      </p:tavLst>
                                    </p:anim>
                                    <p:anim calcmode="lin" valueType="num">
                                      <p:cBhvr additive="base">
                                        <p:cTn id="94" dur="500" fill="hold"/>
                                        <p:tgtEl>
                                          <p:spTgt spid="2"/>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13000"/>
                            </p:stCondLst>
                            <p:childTnLst>
                              <p:par>
                                <p:cTn id="96" presetID="53" presetClass="entr" presetSubtype="16"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childTnLst>
                          </p:cTn>
                        </p:par>
                        <p:par>
                          <p:cTn id="101" fill="hold" nodeType="afterGroup">
                            <p:stCondLst>
                              <p:cond delay="13500"/>
                            </p:stCondLst>
                            <p:childTnLst>
                              <p:par>
                                <p:cTn id="102" presetID="2" presetClass="entr" presetSubtype="4" accel="50000" decel="50000" fill="hold" nodeType="after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ppt_x"/>
                                          </p:val>
                                        </p:tav>
                                        <p:tav tm="100000">
                                          <p:val>
                                            <p:strVal val="#ppt_x"/>
                                          </p:val>
                                        </p:tav>
                                      </p:tavLst>
                                    </p:anim>
                                    <p:anim calcmode="lin" valueType="num">
                                      <p:cBhvr additive="base">
                                        <p:cTn id="105" dur="500" fill="hold"/>
                                        <p:tgtEl>
                                          <p:spTgt spid="3"/>
                                        </p:tgtEl>
                                        <p:attrNameLst>
                                          <p:attrName>ppt_y</p:attrName>
                                        </p:attrNameLst>
                                      </p:cBhvr>
                                      <p:tavLst>
                                        <p:tav tm="0">
                                          <p:val>
                                            <p:strVal val="1+#ppt_h/2"/>
                                          </p:val>
                                        </p:tav>
                                        <p:tav tm="100000">
                                          <p:val>
                                            <p:strVal val="#ppt_y"/>
                                          </p:val>
                                        </p:tav>
                                      </p:tavLst>
                                    </p:anim>
                                  </p:childTnLst>
                                </p:cTn>
                              </p:par>
                            </p:childTnLst>
                          </p:cTn>
                        </p:par>
                        <p:par>
                          <p:cTn id="106" fill="hold" nodeType="afterGroup">
                            <p:stCondLst>
                              <p:cond delay="140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childTnLst>
                          </p:cTn>
                        </p:par>
                        <p:par>
                          <p:cTn id="112" fill="hold" nodeType="afterGroup">
                            <p:stCondLst>
                              <p:cond delay="14500"/>
                            </p:stCondLst>
                            <p:childTnLst>
                              <p:par>
                                <p:cTn id="113" presetID="2" presetClass="entr" presetSubtype="4" accel="50000" decel="50000" fill="hold" nodeType="after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par>
                          <p:cTn id="117" fill="hold" nodeType="afterGroup">
                            <p:stCondLst>
                              <p:cond delay="15000"/>
                            </p:stCondLst>
                            <p:childTnLst>
                              <p:par>
                                <p:cTn id="118" presetID="53" presetClass="entr" presetSubtype="16" fill="hold" grpId="0" nodeType="afterEffect">
                                  <p:stCondLst>
                                    <p:cond delay="0"/>
                                  </p:stCondLst>
                                  <p:childTnLst>
                                    <p:set>
                                      <p:cBhvr>
                                        <p:cTn id="119" dur="1" fill="hold">
                                          <p:stCondLst>
                                            <p:cond delay="0"/>
                                          </p:stCondLst>
                                        </p:cTn>
                                        <p:tgtEl>
                                          <p:spTgt spid="71"/>
                                        </p:tgtEl>
                                        <p:attrNameLst>
                                          <p:attrName>style.visibility</p:attrName>
                                        </p:attrNameLst>
                                      </p:cBhvr>
                                      <p:to>
                                        <p:strVal val="visible"/>
                                      </p:to>
                                    </p:set>
                                    <p:anim calcmode="lin" valueType="num">
                                      <p:cBhvr>
                                        <p:cTn id="120" dur="500" fill="hold"/>
                                        <p:tgtEl>
                                          <p:spTgt spid="71"/>
                                        </p:tgtEl>
                                        <p:attrNameLst>
                                          <p:attrName>ppt_w</p:attrName>
                                        </p:attrNameLst>
                                      </p:cBhvr>
                                      <p:tavLst>
                                        <p:tav tm="0">
                                          <p:val>
                                            <p:fltVal val="0"/>
                                          </p:val>
                                        </p:tav>
                                        <p:tav tm="100000">
                                          <p:val>
                                            <p:strVal val="#ppt_w"/>
                                          </p:val>
                                        </p:tav>
                                      </p:tavLst>
                                    </p:anim>
                                    <p:anim calcmode="lin" valueType="num">
                                      <p:cBhvr>
                                        <p:cTn id="121" dur="500" fill="hold"/>
                                        <p:tgtEl>
                                          <p:spTgt spid="71"/>
                                        </p:tgtEl>
                                        <p:attrNameLst>
                                          <p:attrName>ppt_h</p:attrName>
                                        </p:attrNameLst>
                                      </p:cBhvr>
                                      <p:tavLst>
                                        <p:tav tm="0">
                                          <p:val>
                                            <p:fltVal val="0"/>
                                          </p:val>
                                        </p:tav>
                                        <p:tav tm="100000">
                                          <p:val>
                                            <p:strVal val="#ppt_h"/>
                                          </p:val>
                                        </p:tav>
                                      </p:tavLst>
                                    </p:anim>
                                    <p:animEffect transition="in" filter="fade">
                                      <p:cBhvr>
                                        <p:cTn id="122" dur="500"/>
                                        <p:tgtEl>
                                          <p:spTgt spid="71"/>
                                        </p:tgtEl>
                                      </p:cBhvr>
                                    </p:animEffect>
                                  </p:childTnLst>
                                </p:cTn>
                              </p:par>
                            </p:childTnLst>
                          </p:cTn>
                        </p:par>
                        <p:par>
                          <p:cTn id="123" fill="hold" nodeType="afterGroup">
                            <p:stCondLst>
                              <p:cond delay="15500"/>
                            </p:stCondLst>
                            <p:childTnLst>
                              <p:par>
                                <p:cTn id="124" presetID="2" presetClass="entr" presetSubtype="4" accel="50000" decel="50000" fill="hold" nodeType="after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additive="base">
                                        <p:cTn id="126" dur="500" fill="hold"/>
                                        <p:tgtEl>
                                          <p:spTgt spid="5"/>
                                        </p:tgtEl>
                                        <p:attrNameLst>
                                          <p:attrName>ppt_x</p:attrName>
                                        </p:attrNameLst>
                                      </p:cBhvr>
                                      <p:tavLst>
                                        <p:tav tm="0">
                                          <p:val>
                                            <p:strVal val="#ppt_x"/>
                                          </p:val>
                                        </p:tav>
                                        <p:tav tm="100000">
                                          <p:val>
                                            <p:strVal val="#ppt_x"/>
                                          </p:val>
                                        </p:tav>
                                      </p:tavLst>
                                    </p:anim>
                                    <p:anim calcmode="lin" valueType="num">
                                      <p:cBhvr additive="base">
                                        <p:cTn id="1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P spid="39" grpId="0" animBg="1"/>
      <p:bldP spid="48" grpId="0" animBg="1"/>
      <p:bldP spid="49" grpId="0" animBg="1"/>
      <p:bldP spid="50" grpId="0" animBg="1"/>
      <p:bldP spid="51" grpId="0" animBg="1"/>
      <p:bldP spid="53" grpId="0"/>
      <p:bldP spid="57" grpId="0"/>
      <p:bldP spid="61" grpId="0"/>
      <p:bldP spid="63" grpId="0"/>
      <p:bldP spid="66" grpId="0" animBg="1"/>
      <p:bldP spid="68"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淘宝店chenying0907 6"/>
          <p:cNvSpPr/>
          <p:nvPr/>
        </p:nvSpPr>
        <p:spPr bwMode="auto">
          <a:xfrm>
            <a:off x="1122547" y="2697095"/>
            <a:ext cx="936062" cy="631359"/>
          </a:xfrm>
          <a:custGeom>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cxnLst>
              <a:cxn ang="0">
                <a:pos x="T0" y="T1"/>
              </a:cxn>
              <a:cxn ang="0">
                <a:pos x="T2" y="T3"/>
              </a:cxn>
              <a:cxn ang="0">
                <a:pos x="T4" y="T5"/>
              </a:cxn>
              <a:cxn ang="0">
                <a:pos x="T6" y="T7"/>
              </a:cxn>
              <a:cxn ang="0">
                <a:pos x="T8" y="T9"/>
              </a:cxn>
              <a:cxn ang="0">
                <a:pos x="T10" y="T11"/>
              </a:cxn>
              <a:cxn ang="0">
                <a:pos x="T12" y="T13"/>
              </a:cxn>
            </a:cxnLst>
            <a:rect l="0" t="0" r="r" b="b"/>
            <a:pathLst>
              <a:path w="657" h="442">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淘宝店chenying0907 7"/>
          <p:cNvSpPr/>
          <p:nvPr/>
        </p:nvSpPr>
        <p:spPr bwMode="auto">
          <a:xfrm>
            <a:off x="1562797" y="2697095"/>
            <a:ext cx="596971" cy="942051"/>
          </a:xfrm>
          <a:custGeom>
            <a:gdLst>
              <a:gd name="T0" fmla="*/ 205 w 419"/>
              <a:gd name="T1" fmla="*/ 0 h 661"/>
              <a:gd name="T2" fmla="*/ 419 w 419"/>
              <a:gd name="T3" fmla="*/ 220 h 661"/>
              <a:gd name="T4" fmla="*/ 0 w 419"/>
              <a:gd name="T5" fmla="*/ 661 h 661"/>
            </a:gd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淘宝店chenying0907 8"/>
          <p:cNvSpPr/>
          <p:nvPr/>
        </p:nvSpPr>
        <p:spPr bwMode="auto">
          <a:xfrm>
            <a:off x="2639908" y="2697095"/>
            <a:ext cx="936062" cy="631359"/>
          </a:xfrm>
          <a:custGeom>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cxnLst>
              <a:cxn ang="0">
                <a:pos x="T0" y="T1"/>
              </a:cxn>
              <a:cxn ang="0">
                <a:pos x="T2" y="T3"/>
              </a:cxn>
              <a:cxn ang="0">
                <a:pos x="T4" y="T5"/>
              </a:cxn>
              <a:cxn ang="0">
                <a:pos x="T6" y="T7"/>
              </a:cxn>
              <a:cxn ang="0">
                <a:pos x="T8" y="T9"/>
              </a:cxn>
              <a:cxn ang="0">
                <a:pos x="T10" y="T11"/>
              </a:cxn>
              <a:cxn ang="0">
                <a:pos x="T12" y="T13"/>
              </a:cxn>
            </a:cxnLst>
            <a:rect l="0" t="0" r="r" b="b"/>
            <a:pathLst>
              <a:path w="657" h="442">
                <a:moveTo>
                  <a:pt x="445" y="0"/>
                </a:moveTo>
                <a:lnTo>
                  <a:pt x="0" y="0"/>
                </a:lnTo>
                <a:lnTo>
                  <a:pt x="212" y="220"/>
                </a:lnTo>
                <a:lnTo>
                  <a:pt x="0" y="443"/>
                </a:lnTo>
                <a:lnTo>
                  <a:pt x="445" y="443"/>
                </a:lnTo>
                <a:lnTo>
                  <a:pt x="657" y="220"/>
                </a:lnTo>
                <a:lnTo>
                  <a:pt x="445" y="0"/>
                </a:lnTo>
                <a:close/>
              </a:path>
            </a:pathLst>
          </a:cu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淘宝店chenying0907 9"/>
          <p:cNvSpPr/>
          <p:nvPr/>
        </p:nvSpPr>
        <p:spPr bwMode="auto">
          <a:xfrm>
            <a:off x="3080156" y="2386403"/>
            <a:ext cx="596971" cy="942051"/>
          </a:xfrm>
          <a:custGeom>
            <a:gdLst>
              <a:gd name="T0" fmla="*/ 205 w 419"/>
              <a:gd name="T1" fmla="*/ 661 h 661"/>
              <a:gd name="T2" fmla="*/ 419 w 419"/>
              <a:gd name="T3" fmla="*/ 438 h 661"/>
              <a:gd name="T4" fmla="*/ 0 w 419"/>
              <a:gd name="T5" fmla="*/ 0 h 661"/>
            </a:gd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淘宝店chenying0907 10"/>
          <p:cNvSpPr/>
          <p:nvPr/>
        </p:nvSpPr>
        <p:spPr bwMode="auto">
          <a:xfrm>
            <a:off x="4162966" y="2697095"/>
            <a:ext cx="936062" cy="631359"/>
          </a:xfrm>
          <a:custGeom>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cxnLst>
              <a:cxn ang="0">
                <a:pos x="T0" y="T1"/>
              </a:cxn>
              <a:cxn ang="0">
                <a:pos x="T2" y="T3"/>
              </a:cxn>
              <a:cxn ang="0">
                <a:pos x="T4" y="T5"/>
              </a:cxn>
              <a:cxn ang="0">
                <a:pos x="T6" y="T7"/>
              </a:cxn>
              <a:cxn ang="0">
                <a:pos x="T8" y="T9"/>
              </a:cxn>
              <a:cxn ang="0">
                <a:pos x="T10" y="T11"/>
              </a:cxn>
              <a:cxn ang="0">
                <a:pos x="T12" y="T13"/>
              </a:cxn>
            </a:cxnLst>
            <a:rect l="0" t="0" r="r" b="b"/>
            <a:pathLst>
              <a:path w="657" h="442">
                <a:moveTo>
                  <a:pt x="446" y="443"/>
                </a:moveTo>
                <a:lnTo>
                  <a:pt x="0" y="443"/>
                </a:lnTo>
                <a:lnTo>
                  <a:pt x="212" y="220"/>
                </a:lnTo>
                <a:lnTo>
                  <a:pt x="0" y="0"/>
                </a:lnTo>
                <a:lnTo>
                  <a:pt x="446" y="0"/>
                </a:lnTo>
                <a:lnTo>
                  <a:pt x="657" y="220"/>
                </a:lnTo>
                <a:lnTo>
                  <a:pt x="446" y="443"/>
                </a:lnTo>
                <a:close/>
              </a:path>
            </a:pathLst>
          </a:cu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1" name="淘宝店chenying0907 11"/>
          <p:cNvSpPr/>
          <p:nvPr/>
        </p:nvSpPr>
        <p:spPr bwMode="auto">
          <a:xfrm>
            <a:off x="4603215" y="2697095"/>
            <a:ext cx="598396" cy="942051"/>
          </a:xfrm>
          <a:custGeom>
            <a:gdLst>
              <a:gd name="T0" fmla="*/ 206 w 420"/>
              <a:gd name="T1" fmla="*/ 0 h 661"/>
              <a:gd name="T2" fmla="*/ 420 w 420"/>
              <a:gd name="T3" fmla="*/ 220 h 661"/>
              <a:gd name="T4" fmla="*/ 0 w 420"/>
              <a:gd name="T5" fmla="*/ 661 h 661"/>
            </a:gd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淘宝店chenying0907 12"/>
          <p:cNvSpPr/>
          <p:nvPr/>
        </p:nvSpPr>
        <p:spPr bwMode="auto">
          <a:xfrm>
            <a:off x="7210510" y="2697095"/>
            <a:ext cx="936062" cy="631359"/>
          </a:xfrm>
          <a:custGeom>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cxnLst>
              <a:cxn ang="0">
                <a:pos x="T0" y="T1"/>
              </a:cxn>
              <a:cxn ang="0">
                <a:pos x="T2" y="T3"/>
              </a:cxn>
              <a:cxn ang="0">
                <a:pos x="T4" y="T5"/>
              </a:cxn>
              <a:cxn ang="0">
                <a:pos x="T6" y="T7"/>
              </a:cxn>
              <a:cxn ang="0">
                <a:pos x="T8" y="T9"/>
              </a:cxn>
              <a:cxn ang="0">
                <a:pos x="T10" y="T11"/>
              </a:cxn>
              <a:cxn ang="0">
                <a:pos x="T12" y="T13"/>
              </a:cxn>
            </a:cxnLst>
            <a:rect l="0" t="0" r="r" b="b"/>
            <a:pathLst>
              <a:path w="657" h="442">
                <a:moveTo>
                  <a:pt x="446" y="443"/>
                </a:moveTo>
                <a:lnTo>
                  <a:pt x="0" y="443"/>
                </a:lnTo>
                <a:lnTo>
                  <a:pt x="212" y="220"/>
                </a:lnTo>
                <a:lnTo>
                  <a:pt x="0" y="0"/>
                </a:lnTo>
                <a:lnTo>
                  <a:pt x="446" y="0"/>
                </a:lnTo>
                <a:lnTo>
                  <a:pt x="657" y="220"/>
                </a:lnTo>
                <a:lnTo>
                  <a:pt x="446" y="443"/>
                </a:lnTo>
                <a:close/>
              </a:path>
            </a:pathLst>
          </a:custGeom>
          <a:solidFill>
            <a:schemeClr val="accent5"/>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淘宝店chenying0907 13"/>
          <p:cNvSpPr/>
          <p:nvPr/>
        </p:nvSpPr>
        <p:spPr bwMode="auto">
          <a:xfrm>
            <a:off x="7650757" y="2697095"/>
            <a:ext cx="598396" cy="942051"/>
          </a:xfrm>
          <a:custGeom>
            <a:gdLst>
              <a:gd name="T0" fmla="*/ 206 w 420"/>
              <a:gd name="T1" fmla="*/ 0 h 661"/>
              <a:gd name="T2" fmla="*/ 420 w 420"/>
              <a:gd name="T3" fmla="*/ 220 h 661"/>
              <a:gd name="T4" fmla="*/ 0 w 420"/>
              <a:gd name="T5" fmla="*/ 661 h 661"/>
            </a:gd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淘宝店chenying0907 14"/>
          <p:cNvSpPr/>
          <p:nvPr/>
        </p:nvSpPr>
        <p:spPr bwMode="auto">
          <a:xfrm>
            <a:off x="5681752" y="2697095"/>
            <a:ext cx="934637" cy="631359"/>
          </a:xfrm>
          <a:custGeom>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cxnLst>
              <a:cxn ang="0">
                <a:pos x="T0" y="T1"/>
              </a:cxn>
              <a:cxn ang="0">
                <a:pos x="T2" y="T3"/>
              </a:cxn>
              <a:cxn ang="0">
                <a:pos x="T4" y="T5"/>
              </a:cxn>
              <a:cxn ang="0">
                <a:pos x="T6" y="T7"/>
              </a:cxn>
              <a:cxn ang="0">
                <a:pos x="T8" y="T9"/>
              </a:cxn>
              <a:cxn ang="0">
                <a:pos x="T10" y="T11"/>
              </a:cxn>
              <a:cxn ang="0">
                <a:pos x="T12" y="T13"/>
              </a:cxn>
            </a:cxnLst>
            <a:rect l="0" t="0" r="r" b="b"/>
            <a:pathLst>
              <a:path w="656" h="442">
                <a:moveTo>
                  <a:pt x="445" y="0"/>
                </a:moveTo>
                <a:lnTo>
                  <a:pt x="0" y="0"/>
                </a:lnTo>
                <a:lnTo>
                  <a:pt x="211" y="220"/>
                </a:lnTo>
                <a:lnTo>
                  <a:pt x="0" y="443"/>
                </a:lnTo>
                <a:lnTo>
                  <a:pt x="445" y="443"/>
                </a:lnTo>
                <a:lnTo>
                  <a:pt x="656" y="220"/>
                </a:lnTo>
                <a:lnTo>
                  <a:pt x="445" y="0"/>
                </a:lnTo>
                <a:close/>
              </a:path>
            </a:pathLst>
          </a:cu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淘宝店chenying0907 15"/>
          <p:cNvSpPr/>
          <p:nvPr/>
        </p:nvSpPr>
        <p:spPr bwMode="auto">
          <a:xfrm>
            <a:off x="6122001" y="2386403"/>
            <a:ext cx="596971" cy="942051"/>
          </a:xfrm>
          <a:custGeom>
            <a:gdLst>
              <a:gd name="T0" fmla="*/ 205 w 419"/>
              <a:gd name="T1" fmla="*/ 661 h 661"/>
              <a:gd name="T2" fmla="*/ 419 w 419"/>
              <a:gd name="T3" fmla="*/ 438 h 661"/>
              <a:gd name="T4" fmla="*/ 0 w 419"/>
              <a:gd name="T5" fmla="*/ 0 h 661"/>
            </a:gd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淘宝店chenying0907 17"/>
          <p:cNvSpPr/>
          <p:nvPr/>
        </p:nvSpPr>
        <p:spPr>
          <a:xfrm>
            <a:off x="851648"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851648"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淘宝店chenying0907 19"/>
          <p:cNvSpPr/>
          <p:nvPr/>
        </p:nvSpPr>
        <p:spPr>
          <a:xfrm>
            <a:off x="2364367" y="1796165"/>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2364367" y="1580074"/>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淘宝店chenying0907 21"/>
          <p:cNvSpPr/>
          <p:nvPr/>
        </p:nvSpPr>
        <p:spPr>
          <a:xfrm>
            <a:off x="3899649"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3899649"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淘宝店chenying0907 23"/>
          <p:cNvSpPr/>
          <p:nvPr/>
        </p:nvSpPr>
        <p:spPr>
          <a:xfrm>
            <a:off x="5412368" y="1796165"/>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5412368" y="1580074"/>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淘宝店chenying0907 25"/>
          <p:cNvSpPr/>
          <p:nvPr/>
        </p:nvSpPr>
        <p:spPr>
          <a:xfrm>
            <a:off x="6947647"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6947647"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731765"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a:solidFill>
                  <a:srgbClr val="FFFFFF">
                    <a:lumMod val="50000"/>
                  </a:srgbClr>
                </a:solidFill>
              </a:rPr>
              <a:t>2013</a:t>
            </a:r>
            <a:endParaRPr lang="zh-CN" altLang="en-US" sz="1000" b="1">
              <a:solidFill>
                <a:srgbClr val="FFFFFF">
                  <a:lumMod val="50000"/>
                </a:srgbClr>
              </a:solidFill>
            </a:endParaRPr>
          </a:p>
        </p:txBody>
      </p:sp>
      <p:sp>
        <p:nvSpPr>
          <p:cNvPr id="29" name="Rectangle 24"/>
          <p:cNvSpPr>
            <a:spLocks noChangeArrowheads="1"/>
          </p:cNvSpPr>
          <p:nvPr/>
        </p:nvSpPr>
        <p:spPr bwMode="auto">
          <a:xfrm>
            <a:off x="2307180"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a:solidFill>
                  <a:srgbClr val="FFFFFF">
                    <a:lumMod val="50000"/>
                  </a:srgbClr>
                </a:solidFill>
              </a:rPr>
              <a:t>2014</a:t>
            </a:r>
            <a:endParaRPr lang="zh-CN" altLang="en-US" sz="1000" b="1">
              <a:solidFill>
                <a:srgbClr val="FFFFFF">
                  <a:lumMod val="50000"/>
                </a:srgbClr>
              </a:solidFill>
            </a:endParaRPr>
          </a:p>
        </p:txBody>
      </p:sp>
      <p:sp>
        <p:nvSpPr>
          <p:cNvPr id="30" name="Rectangle 24"/>
          <p:cNvSpPr>
            <a:spLocks noChangeArrowheads="1"/>
          </p:cNvSpPr>
          <p:nvPr/>
        </p:nvSpPr>
        <p:spPr bwMode="auto">
          <a:xfrm>
            <a:off x="3831181"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a:solidFill>
                  <a:srgbClr val="FFFFFF">
                    <a:lumMod val="50000"/>
                  </a:srgbClr>
                </a:solidFill>
              </a:rPr>
              <a:t>2015</a:t>
            </a:r>
            <a:endParaRPr lang="zh-CN" altLang="en-US" sz="1000" b="1">
              <a:solidFill>
                <a:srgbClr val="FFFFFF">
                  <a:lumMod val="50000"/>
                </a:srgbClr>
              </a:solidFill>
            </a:endParaRPr>
          </a:p>
        </p:txBody>
      </p:sp>
      <p:sp>
        <p:nvSpPr>
          <p:cNvPr id="31" name="Rectangle 24"/>
          <p:cNvSpPr>
            <a:spLocks noChangeArrowheads="1"/>
          </p:cNvSpPr>
          <p:nvPr/>
        </p:nvSpPr>
        <p:spPr bwMode="auto">
          <a:xfrm>
            <a:off x="5381685"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a:solidFill>
                  <a:srgbClr val="FFFFFF">
                    <a:lumMod val="50000"/>
                  </a:srgbClr>
                </a:solidFill>
              </a:rPr>
              <a:t>2016</a:t>
            </a:r>
            <a:endParaRPr lang="zh-CN" altLang="en-US" sz="1000" b="1">
              <a:solidFill>
                <a:srgbClr val="FFFFFF">
                  <a:lumMod val="50000"/>
                </a:srgbClr>
              </a:solidFill>
            </a:endParaRPr>
          </a:p>
        </p:txBody>
      </p:sp>
      <p:sp>
        <p:nvSpPr>
          <p:cNvPr id="32" name="Rectangle 24"/>
          <p:cNvSpPr>
            <a:spLocks noChangeArrowheads="1"/>
          </p:cNvSpPr>
          <p:nvPr/>
        </p:nvSpPr>
        <p:spPr bwMode="auto">
          <a:xfrm>
            <a:off x="6892433"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a:solidFill>
                  <a:srgbClr val="FFFFFF">
                    <a:lumMod val="50000"/>
                  </a:srgbClr>
                </a:solidFill>
              </a:rPr>
              <a:t>2017</a:t>
            </a:r>
            <a:endParaRPr lang="zh-CN" altLang="en-US" sz="1000" b="1">
              <a:solidFill>
                <a:srgbClr val="FFFFFF">
                  <a:lumMod val="50000"/>
                </a:srgbClr>
              </a:solidFill>
            </a:endParaRPr>
          </a:p>
        </p:txBody>
      </p:sp>
      <p:sp>
        <p:nvSpPr>
          <p:cNvPr id="33" name="淘宝店chenying0907 33"/>
          <p:cNvSpPr>
            <a:spLocks noEditPoints="1"/>
          </p:cNvSpPr>
          <p:nvPr/>
        </p:nvSpPr>
        <p:spPr bwMode="auto">
          <a:xfrm>
            <a:off x="1562796" y="2873353"/>
            <a:ext cx="223090" cy="206422"/>
          </a:xfrm>
          <a:custGeom>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4" name="淘宝店chenying0907 35"/>
          <p:cNvSpPr>
            <a:spLocks noEditPoints="1"/>
          </p:cNvSpPr>
          <p:nvPr/>
        </p:nvSpPr>
        <p:spPr bwMode="auto">
          <a:xfrm>
            <a:off x="6149069" y="2871765"/>
            <a:ext cx="193810" cy="246868"/>
          </a:xfrm>
          <a:custGeom>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5" name="淘宝店chenying0907 36"/>
          <p:cNvSpPr>
            <a:spLocks noEditPoints="1"/>
          </p:cNvSpPr>
          <p:nvPr/>
        </p:nvSpPr>
        <p:spPr bwMode="auto">
          <a:xfrm>
            <a:off x="7679502" y="2887745"/>
            <a:ext cx="164528" cy="221762"/>
          </a:xfrm>
          <a:custGeom>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 name="淘宝店chenying0907 37"/>
          <p:cNvSpPr>
            <a:spLocks noEditPoints="1"/>
          </p:cNvSpPr>
          <p:nvPr/>
        </p:nvSpPr>
        <p:spPr bwMode="auto">
          <a:xfrm>
            <a:off x="3107939" y="2901196"/>
            <a:ext cx="193810" cy="223157"/>
          </a:xfrm>
          <a:custGeom>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7" name="淘宝店chenying0907 38"/>
          <p:cNvSpPr>
            <a:spLocks noEditPoints="1"/>
          </p:cNvSpPr>
          <p:nvPr/>
        </p:nvSpPr>
        <p:spPr bwMode="auto">
          <a:xfrm>
            <a:off x="4630997" y="2906774"/>
            <a:ext cx="182656" cy="217579"/>
          </a:xfrm>
          <a:custGeom>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75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250"/>
                            </p:stCondLst>
                            <p:childTnLst>
                              <p:par>
                                <p:cTn id="46" presetID="2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par>
                          <p:cTn id="49" fill="hold" nodeType="afterGroup">
                            <p:stCondLst>
                              <p:cond delay="2750"/>
                            </p:stCondLst>
                            <p:childTnLst>
                              <p:par>
                                <p:cTn id="50" presetID="47"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anim calcmode="lin" valueType="num">
                                      <p:cBhvr>
                                        <p:cTn id="58" dur="750" fill="hold"/>
                                        <p:tgtEl>
                                          <p:spTgt spid="20"/>
                                        </p:tgtEl>
                                        <p:attrNameLst>
                                          <p:attrName>ppt_x</p:attrName>
                                        </p:attrNameLst>
                                      </p:cBhvr>
                                      <p:tavLst>
                                        <p:tav tm="0">
                                          <p:val>
                                            <p:strVal val="#ppt_x"/>
                                          </p:val>
                                        </p:tav>
                                        <p:tav tm="100000">
                                          <p:val>
                                            <p:strVal val="#ppt_x"/>
                                          </p:val>
                                        </p:tav>
                                      </p:tavLst>
                                    </p:anim>
                                    <p:anim calcmode="lin" valueType="num">
                                      <p:cBhvr>
                                        <p:cTn id="59" dur="750" fill="hold"/>
                                        <p:tgtEl>
                                          <p:spTgt spid="20"/>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500"/>
                            </p:stCondLst>
                            <p:childTnLst>
                              <p:par>
                                <p:cTn id="61" presetID="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4000"/>
                            </p:stCondLst>
                            <p:childTnLst>
                              <p:par>
                                <p:cTn id="74" presetID="22" presetClass="entr" presetSubtype="1"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up)">
                                      <p:cBhvr>
                                        <p:cTn id="76" dur="500"/>
                                        <p:tgtEl>
                                          <p:spTgt spid="11"/>
                                        </p:tgtEl>
                                      </p:cBhvr>
                                    </p:animEffect>
                                  </p:childTnLst>
                                </p:cTn>
                              </p:par>
                            </p:childTnLst>
                          </p:cTn>
                        </p:par>
                        <p:par>
                          <p:cTn id="77" fill="hold" nodeType="afterGroup">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750"/>
                                        <p:tgtEl>
                                          <p:spTgt spid="23"/>
                                        </p:tgtEl>
                                      </p:cBhvr>
                                    </p:animEffect>
                                    <p:anim calcmode="lin" valueType="num">
                                      <p:cBhvr>
                                        <p:cTn id="81" dur="750" fill="hold"/>
                                        <p:tgtEl>
                                          <p:spTgt spid="23"/>
                                        </p:tgtEl>
                                        <p:attrNameLst>
                                          <p:attrName>ppt_x</p:attrName>
                                        </p:attrNameLst>
                                      </p:cBhvr>
                                      <p:tavLst>
                                        <p:tav tm="0">
                                          <p:val>
                                            <p:strVal val="#ppt_x"/>
                                          </p:val>
                                        </p:tav>
                                        <p:tav tm="100000">
                                          <p:val>
                                            <p:strVal val="#ppt_x"/>
                                          </p:val>
                                        </p:tav>
                                      </p:tavLst>
                                    </p:anim>
                                    <p:anim calcmode="lin" valueType="num">
                                      <p:cBhvr>
                                        <p:cTn id="82" dur="750" fill="hold"/>
                                        <p:tgtEl>
                                          <p:spTgt spid="2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5250"/>
                            </p:stCondLst>
                            <p:childTnLst>
                              <p:par>
                                <p:cTn id="89" presetID="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0-#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5750"/>
                            </p:stCondLst>
                            <p:childTnLst>
                              <p:par>
                                <p:cTn id="102" presetID="22" presetClass="entr" presetSubtype="4"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nodeType="afterGroup">
                            <p:stCondLst>
                              <p:cond delay="6250"/>
                            </p:stCondLst>
                            <p:childTnLst>
                              <p:par>
                                <p:cTn id="106" presetID="47"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750"/>
                                        <p:tgtEl>
                                          <p:spTgt spid="25"/>
                                        </p:tgtEl>
                                      </p:cBhvr>
                                    </p:animEffect>
                                    <p:anim calcmode="lin" valueType="num">
                                      <p:cBhvr>
                                        <p:cTn id="109" dur="750" fill="hold"/>
                                        <p:tgtEl>
                                          <p:spTgt spid="25"/>
                                        </p:tgtEl>
                                        <p:attrNameLst>
                                          <p:attrName>ppt_x</p:attrName>
                                        </p:attrNameLst>
                                      </p:cBhvr>
                                      <p:tavLst>
                                        <p:tav tm="0">
                                          <p:val>
                                            <p:strVal val="#ppt_x"/>
                                          </p:val>
                                        </p:tav>
                                        <p:tav tm="100000">
                                          <p:val>
                                            <p:strVal val="#ppt_x"/>
                                          </p:val>
                                        </p:tav>
                                      </p:tavLst>
                                    </p:anim>
                                    <p:anim calcmode="lin" valueType="num">
                                      <p:cBhvr>
                                        <p:cTn id="110" dur="750" fill="hold"/>
                                        <p:tgtEl>
                                          <p:spTgt spid="25"/>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ppt_x</p:attrName>
                                        </p:attrNameLst>
                                      </p:cBhvr>
                                      <p:tavLst>
                                        <p:tav tm="0">
                                          <p:val>
                                            <p:strVal val="#ppt_x"/>
                                          </p:val>
                                        </p:tav>
                                        <p:tav tm="100000">
                                          <p:val>
                                            <p:strVal val="#ppt_x"/>
                                          </p:val>
                                        </p:tav>
                                      </p:tavLst>
                                    </p:anim>
                                    <p:anim calcmode="lin" valueType="num">
                                      <p:cBhvr>
                                        <p:cTn id="115" dur="750" fill="hold"/>
                                        <p:tgtEl>
                                          <p:spTgt spid="24"/>
                                        </p:tgtEl>
                                        <p:attrNameLst>
                                          <p:attrName>ppt_y</p:attrName>
                                        </p:attrNameLst>
                                      </p:cBhvr>
                                      <p:tavLst>
                                        <p:tav tm="0">
                                          <p:val>
                                            <p:strVal val="#ppt_y-.1"/>
                                          </p:val>
                                        </p:tav>
                                        <p:tav tm="100000">
                                          <p:val>
                                            <p:strVal val="#ppt_y"/>
                                          </p:val>
                                        </p:tav>
                                      </p:tavLst>
                                    </p:anim>
                                  </p:childTnLst>
                                </p:cTn>
                              </p:par>
                            </p:childTnLst>
                          </p:cTn>
                        </p:par>
                        <p:par>
                          <p:cTn id="116" fill="hold" nodeType="afterGroup">
                            <p:stCondLst>
                              <p:cond delay="7000"/>
                            </p:stCondLst>
                            <p:childTnLst>
                              <p:par>
                                <p:cTn id="117" presetID="2" presetClass="entr" presetSubtype="8"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0-#ppt_w/2"/>
                                          </p:val>
                                        </p:tav>
                                        <p:tav tm="100000">
                                          <p:val>
                                            <p:strVal val="#ppt_x"/>
                                          </p:val>
                                        </p:tav>
                                      </p:tavLst>
                                    </p:anim>
                                    <p:anim calcmode="lin" valueType="num">
                                      <p:cBhvr additive="base">
                                        <p:cTn id="124" dur="500" fill="hold"/>
                                        <p:tgtEl>
                                          <p:spTgt spid="3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0-#ppt_w/2"/>
                                          </p:val>
                                        </p:tav>
                                        <p:tav tm="100000">
                                          <p:val>
                                            <p:strVal val="#ppt_x"/>
                                          </p:val>
                                        </p:tav>
                                      </p:tavLst>
                                    </p:anim>
                                    <p:anim calcmode="lin" valueType="num">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nodeType="afterGroup">
                            <p:stCondLst>
                              <p:cond delay="7500"/>
                            </p:stCondLst>
                            <p:childTnLst>
                              <p:par>
                                <p:cTn id="130" presetID="22" presetClass="entr" presetSubtype="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up)">
                                      <p:cBhvr>
                                        <p:cTn id="132" dur="500"/>
                                        <p:tgtEl>
                                          <p:spTgt spid="13"/>
                                        </p:tgtEl>
                                      </p:cBhvr>
                                    </p:animEffect>
                                  </p:childTnLst>
                                </p:cTn>
                              </p:par>
                            </p:childTnLst>
                          </p:cTn>
                        </p:par>
                        <p:par>
                          <p:cTn id="133" fill="hold" nodeType="afterGroup">
                            <p:stCondLst>
                              <p:cond delay="8000"/>
                            </p:stCondLst>
                            <p:childTnLst>
                              <p:par>
                                <p:cTn id="134" presetID="42"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750"/>
                                        <p:tgtEl>
                                          <p:spTgt spid="26"/>
                                        </p:tgtEl>
                                      </p:cBhvr>
                                    </p:animEffect>
                                    <p:anim calcmode="lin" valueType="num">
                                      <p:cBhvr>
                                        <p:cTn id="137" dur="750" fill="hold"/>
                                        <p:tgtEl>
                                          <p:spTgt spid="26"/>
                                        </p:tgtEl>
                                        <p:attrNameLst>
                                          <p:attrName>ppt_x</p:attrName>
                                        </p:attrNameLst>
                                      </p:cBhvr>
                                      <p:tavLst>
                                        <p:tav tm="0">
                                          <p:val>
                                            <p:strVal val="#ppt_x"/>
                                          </p:val>
                                        </p:tav>
                                        <p:tav tm="100000">
                                          <p:val>
                                            <p:strVal val="#ppt_x"/>
                                          </p:val>
                                        </p:tav>
                                      </p:tavLst>
                                    </p:anim>
                                    <p:anim calcmode="lin" valueType="num">
                                      <p:cBhvr>
                                        <p:cTn id="138" dur="750" fill="hold"/>
                                        <p:tgtEl>
                                          <p:spTgt spid="2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750"/>
                                        <p:tgtEl>
                                          <p:spTgt spid="27"/>
                                        </p:tgtEl>
                                      </p:cBhvr>
                                    </p:animEffect>
                                    <p:anim calcmode="lin" valueType="num">
                                      <p:cBhvr>
                                        <p:cTn id="142" dur="750" fill="hold"/>
                                        <p:tgtEl>
                                          <p:spTgt spid="27"/>
                                        </p:tgtEl>
                                        <p:attrNameLst>
                                          <p:attrName>ppt_x</p:attrName>
                                        </p:attrNameLst>
                                      </p:cBhvr>
                                      <p:tavLst>
                                        <p:tav tm="0">
                                          <p:val>
                                            <p:strVal val="#ppt_x"/>
                                          </p:val>
                                        </p:tav>
                                        <p:tav tm="100000">
                                          <p:val>
                                            <p:strVal val="#ppt_x"/>
                                          </p:val>
                                        </p:tav>
                                      </p:tavLst>
                                    </p:anim>
                                    <p:anim calcmode="lin" valueType="num">
                                      <p:cBhvr>
                                        <p:cTn id="1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a:t>延时符</a:t>
            </a:r>
            <a:endParaRPr lang="zh-CN" altLang="en-US" sz="1800"/>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矩形 1"/>
          <p:cNvSpPr/>
          <p:nvPr/>
        </p:nvSpPr>
        <p:spPr>
          <a:xfrm rot="19913208">
            <a:off x="4455067" y="3564271"/>
            <a:ext cx="862473" cy="107915"/>
          </a:xfrm>
          <a:custGeom>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a:solidFill>
                <a:sysClr val="window" lastClr="FFFFFF"/>
              </a:solidFill>
              <a:latin typeface="Calibri"/>
              <a:ea typeface="微软雅黑" panose="020b0503020204020204" pitchFamily="34" charset="-122"/>
            </a:endParaRPr>
          </a:p>
        </p:txBody>
      </p:sp>
      <p:sp>
        <p:nvSpPr>
          <p:cNvPr id="58" name="矩形 1"/>
          <p:cNvSpPr/>
          <p:nvPr/>
        </p:nvSpPr>
        <p:spPr>
          <a:xfrm rot="708470">
            <a:off x="3207089" y="2932482"/>
            <a:ext cx="2138295" cy="215831"/>
          </a:xfrm>
          <a:custGeom>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a:solidFill>
                <a:sysClr val="window" lastClr="FFFFFF"/>
              </a:solidFill>
              <a:latin typeface="Calibri"/>
              <a:ea typeface="微软雅黑" panose="020b0503020204020204" pitchFamily="34" charset="-122"/>
            </a:endParaRPr>
          </a:p>
        </p:txBody>
      </p:sp>
      <p:sp>
        <p:nvSpPr>
          <p:cNvPr id="59" name="矩形 1"/>
          <p:cNvSpPr/>
          <p:nvPr/>
        </p:nvSpPr>
        <p:spPr>
          <a:xfrm rot="293950">
            <a:off x="3275892" y="1642800"/>
            <a:ext cx="2848883" cy="221162"/>
          </a:xfrm>
          <a:custGeom>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a:solidFill>
                <a:sysClr val="window" lastClr="FFFFFF"/>
              </a:solidFill>
              <a:latin typeface="Calibri"/>
              <a:ea typeface="微软雅黑" panose="020b0503020204020204" pitchFamily="34" charset="-122"/>
            </a:endParaRPr>
          </a:p>
        </p:txBody>
      </p:sp>
      <p:sp>
        <p:nvSpPr>
          <p:cNvPr id="60" name="椭圆 59"/>
          <p:cNvSpPr/>
          <p:nvPr/>
        </p:nvSpPr>
        <p:spPr>
          <a:xfrm>
            <a:off x="2627061" y="1131941"/>
            <a:ext cx="694953" cy="713922"/>
          </a:xfrm>
          <a:prstGeom prst="ellipse">
            <a:avLst/>
          </a:prstGeom>
          <a:solidFill>
            <a:schemeClr val="accent2"/>
          </a:solidFill>
          <a:ln w="571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2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01</a:t>
            </a:r>
            <a:endParaRPr lang="en-US" sz="32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61" name="矩形 1"/>
          <p:cNvSpPr/>
          <p:nvPr/>
        </p:nvSpPr>
        <p:spPr>
          <a:xfrm rot="20453418">
            <a:off x="2671178" y="2200181"/>
            <a:ext cx="3418338" cy="282218"/>
          </a:xfrm>
          <a:custGeom>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a:solidFill>
                <a:sysClr val="window" lastClr="FFFFFF"/>
              </a:solidFill>
              <a:latin typeface="Calibri"/>
              <a:ea typeface="微软雅黑" panose="020b0503020204020204" pitchFamily="34" charset="-122"/>
            </a:endParaRPr>
          </a:p>
        </p:txBody>
      </p:sp>
      <p:sp>
        <p:nvSpPr>
          <p:cNvPr id="62" name="椭圆 61"/>
          <p:cNvSpPr/>
          <p:nvPr/>
        </p:nvSpPr>
        <p:spPr>
          <a:xfrm>
            <a:off x="2187891" y="2359988"/>
            <a:ext cx="998364" cy="1021710"/>
          </a:xfrm>
          <a:prstGeom prst="ellipse">
            <a:avLst/>
          </a:prstGeom>
          <a:solidFill>
            <a:schemeClr val="accent3"/>
          </a:solidFill>
          <a:ln w="571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03</a:t>
            </a:r>
            <a:endPar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63" name="椭圆 62"/>
          <p:cNvSpPr/>
          <p:nvPr/>
        </p:nvSpPr>
        <p:spPr>
          <a:xfrm>
            <a:off x="5953282" y="1203970"/>
            <a:ext cx="998364" cy="967163"/>
          </a:xfrm>
          <a:prstGeom prst="ellipse">
            <a:avLst/>
          </a:prstGeom>
          <a:solidFill>
            <a:schemeClr val="accent1"/>
          </a:solidFill>
          <a:ln w="57150" cap="flat" cmpd="sng" algn="ctr">
            <a:solidFill>
              <a:schemeClr val="accent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02</a:t>
            </a:r>
            <a:endPar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64" name="椭圆 63"/>
          <p:cNvSpPr/>
          <p:nvPr/>
        </p:nvSpPr>
        <p:spPr>
          <a:xfrm>
            <a:off x="5265970" y="2930564"/>
            <a:ext cx="674183" cy="650403"/>
          </a:xfrm>
          <a:prstGeom prst="ellipse">
            <a:avLst/>
          </a:prstGeom>
          <a:solidFill>
            <a:schemeClr val="accent4"/>
          </a:solidFill>
          <a:ln w="57150" cap="flat" cmpd="sng" algn="ctr">
            <a:solidFill>
              <a:schemeClr val="accent4"/>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28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04</a:t>
            </a:r>
            <a:endParaRPr lang="en-US" sz="28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65" name="椭圆 64"/>
          <p:cNvSpPr/>
          <p:nvPr/>
        </p:nvSpPr>
        <p:spPr>
          <a:xfrm>
            <a:off x="3574063" y="3186215"/>
            <a:ext cx="998364" cy="944488"/>
          </a:xfrm>
          <a:prstGeom prst="ellipse">
            <a:avLst/>
          </a:prstGeom>
          <a:solidFill>
            <a:schemeClr val="accent2"/>
          </a:solidFill>
          <a:ln w="571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05</a:t>
            </a:r>
            <a:endParaRPr lang="en-US" sz="3600" b="0" kern="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endParaRPr>
          </a:p>
        </p:txBody>
      </p:sp>
      <p:sp>
        <p:nvSpPr>
          <p:cNvPr id="66" name="KSO_GT1"/>
          <p:cNvSpPr txBox="1"/>
          <p:nvPr/>
        </p:nvSpPr>
        <p:spPr>
          <a:xfrm>
            <a:off x="1855394" y="1813497"/>
            <a:ext cx="2117624" cy="546316"/>
          </a:xfrm>
          <a:prstGeom prst="rect">
            <a:avLst/>
          </a:prstGeom>
          <a:noFill/>
        </p:spPr>
        <p:txBody>
          <a:bodyPr wrap="square" lIns="0" tIns="0" rIns="0" bIns="0" rtlCol="0" anchor="ctr" anchorCtr="1">
            <a:noAutofit/>
          </a:bodyPr>
          <a:lstStyle/>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KSO_GT3"/>
          <p:cNvSpPr txBox="1"/>
          <p:nvPr/>
        </p:nvSpPr>
        <p:spPr>
          <a:xfrm>
            <a:off x="1251179" y="3538864"/>
            <a:ext cx="2117623" cy="546316"/>
          </a:xfrm>
          <a:prstGeom prst="rect">
            <a:avLst/>
          </a:prstGeom>
          <a:noFill/>
        </p:spPr>
        <p:txBody>
          <a:bodyPr wrap="square" lIns="0" tIns="0" rIns="0" bIns="0" rtlCol="0" anchor="ctr" anchorCtr="1">
            <a:noAutofit/>
          </a:bodyPr>
          <a:lstStyle/>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KSO_GT2"/>
          <p:cNvSpPr txBox="1"/>
          <p:nvPr/>
        </p:nvSpPr>
        <p:spPr>
          <a:xfrm>
            <a:off x="5705869" y="2291878"/>
            <a:ext cx="2117624" cy="546316"/>
          </a:xfrm>
          <a:prstGeom prst="rect">
            <a:avLst/>
          </a:prstGeom>
          <a:noFill/>
        </p:spPr>
        <p:txBody>
          <a:bodyPr wrap="square" lIns="0" tIns="0" rIns="0" bIns="0" rtlCol="0" anchor="ctr" anchorCtr="1">
            <a:noAutofit/>
          </a:bodyPr>
          <a:lstStyle/>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KSO_GT4"/>
          <p:cNvSpPr txBox="1"/>
          <p:nvPr/>
        </p:nvSpPr>
        <p:spPr>
          <a:xfrm>
            <a:off x="5940153" y="3091400"/>
            <a:ext cx="1992301" cy="705658"/>
          </a:xfrm>
          <a:prstGeom prst="rect">
            <a:avLst/>
          </a:prstGeom>
          <a:noFill/>
        </p:spPr>
        <p:txBody>
          <a:bodyPr wrap="square" lIns="0" tIns="0" rIns="0" bIns="0" rtlCol="0" anchor="ctr" anchorCtr="1">
            <a:noAutofit/>
          </a:bodyPr>
          <a:lstStyle/>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KSO_GT5"/>
          <p:cNvSpPr txBox="1"/>
          <p:nvPr/>
        </p:nvSpPr>
        <p:spPr>
          <a:xfrm>
            <a:off x="3059832" y="4259164"/>
            <a:ext cx="2004694" cy="546317"/>
          </a:xfrm>
          <a:prstGeom prst="rect">
            <a:avLst/>
          </a:prstGeom>
          <a:noFill/>
        </p:spPr>
        <p:txBody>
          <a:bodyPr wrap="square" lIns="0" tIns="0" rIns="0" bIns="0" rtlCol="0" anchor="ctr" anchorCtr="1">
            <a:noAutofit/>
          </a:bodyPr>
          <a:lstStyle/>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000" b="0" ker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1000"/>
                                        <p:tgtEl>
                                          <p:spTgt spid="60"/>
                                        </p:tgtEl>
                                      </p:cBhvr>
                                    </p:animEffect>
                                  </p:childTnLst>
                                </p:cTn>
                              </p:par>
                            </p:childTnLst>
                          </p:cTn>
                        </p:par>
                        <p:par>
                          <p:cTn id="8" fill="hold" nodeType="afterGroup">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800" decel="100000"/>
                                        <p:tgtEl>
                                          <p:spTgt spid="66"/>
                                        </p:tgtEl>
                                      </p:cBhvr>
                                    </p:animEffect>
                                    <p:anim calcmode="lin" valueType="num">
                                      <p:cBhvr>
                                        <p:cTn id="12" dur="800" decel="100000" fill="hold"/>
                                        <p:tgtEl>
                                          <p:spTgt spid="66"/>
                                        </p:tgtEl>
                                        <p:attrNameLst>
                                          <p:attrName>style.rotation</p:attrName>
                                        </p:attrNameLst>
                                      </p:cBhvr>
                                      <p:tavLst>
                                        <p:tav tm="0">
                                          <p:val>
                                            <p:fltVal val="-90"/>
                                          </p:val>
                                        </p:tav>
                                        <p:tav tm="100000">
                                          <p:val>
                                            <p:fltVal val="0"/>
                                          </p:val>
                                        </p:tav>
                                      </p:tavLst>
                                    </p:anim>
                                    <p:anim calcmode="lin" valueType="num">
                                      <p:cBhvr>
                                        <p:cTn id="13" dur="800" decel="100000" fill="hold"/>
                                        <p:tgtEl>
                                          <p:spTgt spid="66"/>
                                        </p:tgtEl>
                                        <p:attrNameLst>
                                          <p:attrName>ppt_x</p:attrName>
                                        </p:attrNameLst>
                                      </p:cBhvr>
                                      <p:tavLst>
                                        <p:tav tm="0">
                                          <p:val>
                                            <p:strVal val="#ppt_x+0.4"/>
                                          </p:val>
                                        </p:tav>
                                        <p:tav tm="100000">
                                          <p:val>
                                            <p:strVal val="#ppt_x-0.05"/>
                                          </p:val>
                                        </p:tav>
                                      </p:tavLst>
                                    </p:anim>
                                    <p:anim calcmode="lin" valueType="num">
                                      <p:cBhvr>
                                        <p:cTn id="14" dur="800" decel="100000" fill="hold"/>
                                        <p:tgtEl>
                                          <p:spTgt spid="6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par>
                          <p:cTn id="21" fill="hold" nodeType="afterGroup">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heel(1)">
                                      <p:cBhvr>
                                        <p:cTn id="24" dur="1000"/>
                                        <p:tgtEl>
                                          <p:spTgt spid="63"/>
                                        </p:tgtEl>
                                      </p:cBhvr>
                                    </p:animEffect>
                                  </p:childTnLst>
                                </p:cTn>
                              </p:par>
                            </p:childTnLst>
                          </p:cTn>
                        </p:par>
                        <p:par>
                          <p:cTn id="25" fill="hold" nodeType="afterGroup">
                            <p:stCondLst>
                              <p:cond delay="3500"/>
                            </p:stCondLst>
                            <p:childTnLst>
                              <p:par>
                                <p:cTn id="26" presetID="30"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800" decel="100000"/>
                                        <p:tgtEl>
                                          <p:spTgt spid="68"/>
                                        </p:tgtEl>
                                      </p:cBhvr>
                                    </p:animEffect>
                                    <p:anim calcmode="lin" valueType="num">
                                      <p:cBhvr>
                                        <p:cTn id="29" dur="800" decel="100000" fill="hold"/>
                                        <p:tgtEl>
                                          <p:spTgt spid="68"/>
                                        </p:tgtEl>
                                        <p:attrNameLst>
                                          <p:attrName>style.rotation</p:attrName>
                                        </p:attrNameLst>
                                      </p:cBhvr>
                                      <p:tavLst>
                                        <p:tav tm="0">
                                          <p:val>
                                            <p:fltVal val="-90"/>
                                          </p:val>
                                        </p:tav>
                                        <p:tav tm="100000">
                                          <p:val>
                                            <p:fltVal val="0"/>
                                          </p:val>
                                        </p:tav>
                                      </p:tavLst>
                                    </p:anim>
                                    <p:anim calcmode="lin" valueType="num">
                                      <p:cBhvr>
                                        <p:cTn id="30" dur="800" decel="100000" fill="hold"/>
                                        <p:tgtEl>
                                          <p:spTgt spid="68"/>
                                        </p:tgtEl>
                                        <p:attrNameLst>
                                          <p:attrName>ppt_x</p:attrName>
                                        </p:attrNameLst>
                                      </p:cBhvr>
                                      <p:tavLst>
                                        <p:tav tm="0">
                                          <p:val>
                                            <p:strVal val="#ppt_x+0.4"/>
                                          </p:val>
                                        </p:tav>
                                        <p:tav tm="100000">
                                          <p:val>
                                            <p:strVal val="#ppt_x-0.05"/>
                                          </p:val>
                                        </p:tav>
                                      </p:tavLst>
                                    </p:anim>
                                    <p:anim calcmode="lin" valueType="num">
                                      <p:cBhvr>
                                        <p:cTn id="31" dur="800" decel="100000" fill="hold"/>
                                        <p:tgtEl>
                                          <p:spTgt spid="6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34" fill="hold" nodeType="afterGroup">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right)">
                                      <p:cBhvr>
                                        <p:cTn id="37" dur="500"/>
                                        <p:tgtEl>
                                          <p:spTgt spid="61"/>
                                        </p:tgtEl>
                                      </p:cBhvr>
                                    </p:animEffect>
                                  </p:childTnLst>
                                </p:cTn>
                              </p:par>
                            </p:childTnLst>
                          </p:cTn>
                        </p:par>
                        <p:par>
                          <p:cTn id="38" fill="hold" nodeType="afterGroup">
                            <p:stCondLst>
                              <p:cond delay="5000"/>
                            </p:stCondLst>
                            <p:childTnLst>
                              <p:par>
                                <p:cTn id="39" presetID="21"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heel(1)">
                                      <p:cBhvr>
                                        <p:cTn id="41" dur="1000"/>
                                        <p:tgtEl>
                                          <p:spTgt spid="62"/>
                                        </p:tgtEl>
                                      </p:cBhvr>
                                    </p:animEffect>
                                  </p:childTnLst>
                                </p:cTn>
                              </p:par>
                            </p:childTnLst>
                          </p:cTn>
                        </p:par>
                        <p:par>
                          <p:cTn id="42" fill="hold" nodeType="afterGroup">
                            <p:stCondLst>
                              <p:cond delay="6000"/>
                            </p:stCondLst>
                            <p:childTnLst>
                              <p:par>
                                <p:cTn id="43" presetID="30"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800" decel="100000"/>
                                        <p:tgtEl>
                                          <p:spTgt spid="67"/>
                                        </p:tgtEl>
                                      </p:cBhvr>
                                    </p:animEffect>
                                    <p:anim calcmode="lin" valueType="num">
                                      <p:cBhvr>
                                        <p:cTn id="46" dur="800" decel="100000" fill="hold"/>
                                        <p:tgtEl>
                                          <p:spTgt spid="67"/>
                                        </p:tgtEl>
                                        <p:attrNameLst>
                                          <p:attrName>style.rotation</p:attrName>
                                        </p:attrNameLst>
                                      </p:cBhvr>
                                      <p:tavLst>
                                        <p:tav tm="0">
                                          <p:val>
                                            <p:fltVal val="-90"/>
                                          </p:val>
                                        </p:tav>
                                        <p:tav tm="100000">
                                          <p:val>
                                            <p:fltVal val="0"/>
                                          </p:val>
                                        </p:tav>
                                      </p:tavLst>
                                    </p:anim>
                                    <p:anim calcmode="lin" valueType="num">
                                      <p:cBhvr>
                                        <p:cTn id="47" dur="800" decel="100000" fill="hold"/>
                                        <p:tgtEl>
                                          <p:spTgt spid="67"/>
                                        </p:tgtEl>
                                        <p:attrNameLst>
                                          <p:attrName>ppt_x</p:attrName>
                                        </p:attrNameLst>
                                      </p:cBhvr>
                                      <p:tavLst>
                                        <p:tav tm="0">
                                          <p:val>
                                            <p:strVal val="#ppt_x+0.4"/>
                                          </p:val>
                                        </p:tav>
                                        <p:tav tm="100000">
                                          <p:val>
                                            <p:strVal val="#ppt_x-0.05"/>
                                          </p:val>
                                        </p:tav>
                                      </p:tavLst>
                                    </p:anim>
                                    <p:anim calcmode="lin" valueType="num">
                                      <p:cBhvr>
                                        <p:cTn id="48" dur="800" decel="100000" fill="hold"/>
                                        <p:tgtEl>
                                          <p:spTgt spid="6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par>
                          <p:cTn id="51" fill="hold" nodeType="afterGroup">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childTnLst>
                          </p:cTn>
                        </p:par>
                        <p:par>
                          <p:cTn id="55" fill="hold" nodeType="afterGroup">
                            <p:stCondLst>
                              <p:cond delay="7500"/>
                            </p:stCondLst>
                            <p:childTnLst>
                              <p:par>
                                <p:cTn id="56" presetID="21" presetClass="entr" presetSubtype="1"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heel(1)">
                                      <p:cBhvr>
                                        <p:cTn id="58" dur="1000"/>
                                        <p:tgtEl>
                                          <p:spTgt spid="64"/>
                                        </p:tgtEl>
                                      </p:cBhvr>
                                    </p:animEffect>
                                  </p:childTnLst>
                                </p:cTn>
                              </p:par>
                            </p:childTnLst>
                          </p:cTn>
                        </p:par>
                        <p:par>
                          <p:cTn id="59" fill="hold" nodeType="afterGroup">
                            <p:stCondLst>
                              <p:cond delay="8500"/>
                            </p:stCondLst>
                            <p:childTnLst>
                              <p:par>
                                <p:cTn id="60" presetID="3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800" decel="100000"/>
                                        <p:tgtEl>
                                          <p:spTgt spid="69"/>
                                        </p:tgtEl>
                                      </p:cBhvr>
                                    </p:animEffect>
                                    <p:anim calcmode="lin" valueType="num">
                                      <p:cBhvr>
                                        <p:cTn id="63" dur="800" decel="100000" fill="hold"/>
                                        <p:tgtEl>
                                          <p:spTgt spid="69"/>
                                        </p:tgtEl>
                                        <p:attrNameLst>
                                          <p:attrName>style.rotation</p:attrName>
                                        </p:attrNameLst>
                                      </p:cBhvr>
                                      <p:tavLst>
                                        <p:tav tm="0">
                                          <p:val>
                                            <p:fltVal val="-90"/>
                                          </p:val>
                                        </p:tav>
                                        <p:tav tm="100000">
                                          <p:val>
                                            <p:fltVal val="0"/>
                                          </p:val>
                                        </p:tav>
                                      </p:tavLst>
                                    </p:anim>
                                    <p:anim calcmode="lin" valueType="num">
                                      <p:cBhvr>
                                        <p:cTn id="64" dur="800" decel="100000" fill="hold"/>
                                        <p:tgtEl>
                                          <p:spTgt spid="69"/>
                                        </p:tgtEl>
                                        <p:attrNameLst>
                                          <p:attrName>ppt_x</p:attrName>
                                        </p:attrNameLst>
                                      </p:cBhvr>
                                      <p:tavLst>
                                        <p:tav tm="0">
                                          <p:val>
                                            <p:strVal val="#ppt_x+0.4"/>
                                          </p:val>
                                        </p:tav>
                                        <p:tav tm="100000">
                                          <p:val>
                                            <p:strVal val="#ppt_x-0.05"/>
                                          </p:val>
                                        </p:tav>
                                      </p:tavLst>
                                    </p:anim>
                                    <p:anim calcmode="lin" valueType="num">
                                      <p:cBhvr>
                                        <p:cTn id="65" dur="800" decel="100000" fill="hold"/>
                                        <p:tgtEl>
                                          <p:spTgt spid="6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par>
                          <p:cTn id="68" fill="hold" nodeType="afterGroup">
                            <p:stCondLst>
                              <p:cond delay="9500"/>
                            </p:stCondLst>
                            <p:childTnLst>
                              <p:par>
                                <p:cTn id="69" presetID="22" presetClass="entr" presetSubtype="2"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right)">
                                      <p:cBhvr>
                                        <p:cTn id="71" dur="500"/>
                                        <p:tgtEl>
                                          <p:spTgt spid="57"/>
                                        </p:tgtEl>
                                      </p:cBhvr>
                                    </p:animEffect>
                                  </p:childTnLst>
                                </p:cTn>
                              </p:par>
                            </p:childTnLst>
                          </p:cTn>
                        </p:par>
                        <p:par>
                          <p:cTn id="72" fill="hold" nodeType="afterGroup">
                            <p:stCondLst>
                              <p:cond delay="10000"/>
                            </p:stCondLst>
                            <p:childTnLst>
                              <p:par>
                                <p:cTn id="73" presetID="21"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heel(1)">
                                      <p:cBhvr>
                                        <p:cTn id="75" dur="1000"/>
                                        <p:tgtEl>
                                          <p:spTgt spid="65"/>
                                        </p:tgtEl>
                                      </p:cBhvr>
                                    </p:animEffect>
                                  </p:childTnLst>
                                </p:cTn>
                              </p:par>
                            </p:childTnLst>
                          </p:cTn>
                        </p:par>
                        <p:par>
                          <p:cTn id="76" fill="hold" nodeType="afterGroup">
                            <p:stCondLst>
                              <p:cond delay="11000"/>
                            </p:stCondLst>
                            <p:childTnLst>
                              <p:par>
                                <p:cTn id="77" presetID="3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800" decel="100000"/>
                                        <p:tgtEl>
                                          <p:spTgt spid="70"/>
                                        </p:tgtEl>
                                      </p:cBhvr>
                                    </p:animEffect>
                                    <p:anim calcmode="lin" valueType="num">
                                      <p:cBhvr>
                                        <p:cTn id="80" dur="800" decel="100000" fill="hold"/>
                                        <p:tgtEl>
                                          <p:spTgt spid="70"/>
                                        </p:tgtEl>
                                        <p:attrNameLst>
                                          <p:attrName>style.rotation</p:attrName>
                                        </p:attrNameLst>
                                      </p:cBhvr>
                                      <p:tavLst>
                                        <p:tav tm="0">
                                          <p:val>
                                            <p:fltVal val="-90"/>
                                          </p:val>
                                        </p:tav>
                                        <p:tav tm="100000">
                                          <p:val>
                                            <p:fltVal val="0"/>
                                          </p:val>
                                        </p:tav>
                                      </p:tavLst>
                                    </p:anim>
                                    <p:anim calcmode="lin" valueType="num">
                                      <p:cBhvr>
                                        <p:cTn id="81" dur="800" decel="100000" fill="hold"/>
                                        <p:tgtEl>
                                          <p:spTgt spid="70"/>
                                        </p:tgtEl>
                                        <p:attrNameLst>
                                          <p:attrName>ppt_x</p:attrName>
                                        </p:attrNameLst>
                                      </p:cBhvr>
                                      <p:tavLst>
                                        <p:tav tm="0">
                                          <p:val>
                                            <p:strVal val="#ppt_x+0.4"/>
                                          </p:val>
                                        </p:tav>
                                        <p:tav tm="100000">
                                          <p:val>
                                            <p:strVal val="#ppt_x-0.05"/>
                                          </p:val>
                                        </p:tav>
                                      </p:tavLst>
                                    </p:anim>
                                    <p:anim calcmode="lin" valueType="num">
                                      <p:cBhvr>
                                        <p:cTn id="82" dur="800" decel="100000" fill="hold"/>
                                        <p:tgtEl>
                                          <p:spTgt spid="7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121191650"/>
  <p:tag name="MH_LIBRARY" val="GRAPHIC"/>
  <p:tag name="MH_ORDER" val="4"/>
  <p:tag name="MH_TYPE" val="SubTitle"/>
</p:tagLst>
</file>

<file path=ppt/tags/tag62.xml><?xml version="1.0" encoding="utf-8"?>
<p:tagLst xmlns:p="http://schemas.openxmlformats.org/presentationml/2006/main">
  <p:tag name="MH" val="20151121191650"/>
  <p:tag name="MH_LIBRARY" val="GRAPHIC"/>
  <p:tag name="MH_ORDER" val="4"/>
  <p:tag name="MH_TYPE" val="SubTitle"/>
</p:tagLst>
</file>

<file path=ppt/tags/tag63.xml><?xml version="1.0" encoding="utf-8"?>
<p:tagLst xmlns:p="http://schemas.openxmlformats.org/presentationml/2006/main">
  <p:tag name="MH" val="20151121191650"/>
  <p:tag name="MH_LIBRARY" val="GRAPHIC"/>
  <p:tag name="MH_ORDER" val="4"/>
  <p:tag name="MH_TYPE" val="SubTitle"/>
</p:tagLst>
</file>

<file path=ppt/tags/tag64.xml><?xml version="1.0" encoding="utf-8"?>
<p:tagLst xmlns:p="http://schemas.openxmlformats.org/presentationml/2006/main">
  <p:tag name="MH" val="20151121191650"/>
  <p:tag name="MH_LIBRARY" val="GRAPHIC"/>
  <p:tag name="MH_ORDER" val="1"/>
  <p:tag name="MH_TYPE" val="Other"/>
</p:tagLst>
</file>

<file path=ppt/tags/tag65.xml><?xml version="1.0" encoding="utf-8"?>
<p:tagLst xmlns:p="http://schemas.openxmlformats.org/presentationml/2006/main">
  <p:tag name="MH" val="20151121191650"/>
  <p:tag name="MH_LIBRARY" val="GRAPHIC"/>
  <p:tag name="MH_ORDER" val="2"/>
  <p:tag name="MH_TYPE" val="Other"/>
</p:tagLst>
</file>

<file path=ppt/tags/tag66.xml><?xml version="1.0" encoding="utf-8"?>
<p:tagLst xmlns:p="http://schemas.openxmlformats.org/presentationml/2006/main">
  <p:tag name="MH" val="20151121191650"/>
  <p:tag name="MH_LIBRARY" val="GRAPHIC"/>
  <p:tag name="MH_ORDER" val="3"/>
  <p:tag name="MH_TYPE" val="Other"/>
</p:tagLst>
</file>

<file path=ppt/tags/tag67.xml><?xml version="1.0" encoding="utf-8"?>
<p:tagLst xmlns:p="http://schemas.openxmlformats.org/presentationml/2006/main">
  <p:tag name="MH" val="20151121191650"/>
  <p:tag name="MH_LIBRARY" val="GRAPHIC"/>
  <p:tag name="MH_ORDER" val="4"/>
  <p:tag name="MH_TYPE" val="Other"/>
</p:tagLst>
</file>

<file path=ppt/tags/tag68.xml><?xml version="1.0" encoding="utf-8"?>
<p:tagLst xmlns:p="http://schemas.openxmlformats.org/presentationml/2006/main">
  <p:tag name="MH" val="20151121191650"/>
  <p:tag name="MH_LIBRARY" val="GRAPHIC"/>
  <p:tag name="MH_ORDER" val="5"/>
  <p:tag name="MH_TYPE" val="Other"/>
</p:tagLst>
</file>

<file path=ppt/tags/tag69.xml><?xml version="1.0" encoding="utf-8"?>
<p:tagLst xmlns:p="http://schemas.openxmlformats.org/presentationml/2006/main">
  <p:tag name="MH" val="20151121191650"/>
  <p:tag name="MH_LIBRARY" val="GRAPHIC"/>
  <p:tag name="MH_ORDER" val="6"/>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121191650"/>
  <p:tag name="MH_LIBRARY" val="GRAPHIC"/>
  <p:tag name="MH_ORDER" val="7"/>
  <p:tag name="MH_TYPE" val="Other"/>
</p:tagLst>
</file>

<file path=ppt/tags/tag71.xml><?xml version="1.0" encoding="utf-8"?>
<p:tagLst xmlns:p="http://schemas.openxmlformats.org/presentationml/2006/main">
  <p:tag name="MH" val="20151121191650"/>
  <p:tag name="MH_LIBRARY" val="GRAPHIC"/>
  <p:tag name="MH_ORDER" val="8"/>
  <p:tag name="MH_TYPE" val="Other"/>
</p:tagLst>
</file>

<file path=ppt/tags/tag72.xml><?xml version="1.0" encoding="utf-8"?>
<p:tagLst xmlns:p="http://schemas.openxmlformats.org/presentationml/2006/main">
  <p:tag name="MH" val="20151121191650"/>
  <p:tag name="MH_LIBRARY" val="GRAPHIC"/>
  <p:tag name="MH_ORDER" val="4"/>
  <p:tag name="MH_TYPE" val="SubTitle"/>
</p:tagLst>
</file>

<file path=ppt/tags/tag7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864">
      <a:dk1>
        <a:sysClr val="windowText" lastClr="000000"/>
      </a:dk1>
      <a:lt1>
        <a:sysClr val="window" lastClr="FFFFFF"/>
      </a:lt1>
      <a:dk2>
        <a:srgbClr val="44546A"/>
      </a:dk2>
      <a:lt2>
        <a:srgbClr val="E7E6E6"/>
      </a:lt2>
      <a:accent1>
        <a:srgbClr val="7F7F7F"/>
      </a:accent1>
      <a:accent2>
        <a:srgbClr val="A5A5A5"/>
      </a:accent2>
      <a:accent3>
        <a:srgbClr val="7F7F7F"/>
      </a:accent3>
      <a:accent4>
        <a:srgbClr val="A5A5A5"/>
      </a:accent4>
      <a:accent5>
        <a:srgbClr val="7F7F7F"/>
      </a:accent5>
      <a:accent6>
        <a:srgbClr val="A5A5A5"/>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259</Paragraphs>
  <Slides>27</Slides>
  <Notes>22</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27</vt:i4>
      </vt:variant>
    </vt:vector>
  </HeadingPairs>
  <TitlesOfParts>
    <vt:vector baseType="lpstr" size="46">
      <vt:lpstr>Arial</vt:lpstr>
      <vt:lpstr>Calibri Light</vt:lpstr>
      <vt:lpstr>Calibri</vt:lpstr>
      <vt:lpstr>微软雅黑</vt:lpstr>
      <vt:lpstr>Open Sans</vt:lpstr>
      <vt:lpstr>等线 Light</vt:lpstr>
      <vt:lpstr>等线</vt:lpstr>
      <vt:lpstr>Clear Sans Light</vt:lpstr>
      <vt:lpstr>Lato</vt:lpstr>
      <vt:lpstr>宋体</vt:lpstr>
      <vt:lpstr>Times New Roman</vt:lpstr>
      <vt:lpstr>Arial Rounded MT Bold</vt:lpstr>
      <vt:lpstr>Impact</vt:lpstr>
      <vt:lpstr>Avant GardeBook</vt:lpstr>
      <vt:lpstr>Helvetica Inserat LT Std</vt:lpstr>
      <vt:lpstr>Adobe Naskh Medium</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77</cp:revision>
  <dcterms:created xsi:type="dcterms:W3CDTF">2017-06-23T02:08:00Z</dcterms:created>
  <dcterms:modified xsi:type="dcterms:W3CDTF">2023-05-08T04:58:30Z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