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ma" ContentType="audio/x-ms-wm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 autoCompressPictures="0">
  <p:sldMasterIdLst>
    <p:sldMasterId id="2147483648" r:id="rId1"/>
    <p:sldMasterId id="2147483662" r:id="rId2"/>
  </p:sldMasterIdLst>
  <p:notesMasterIdLst>
    <p:notesMasterId r:id="rId3"/>
  </p:notesMasterIdLst>
  <p:sldIdLst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4" r:id="rId12"/>
    <p:sldId id="322" r:id="rId13"/>
    <p:sldId id="325" r:id="rId14"/>
    <p:sldId id="327" r:id="rId15"/>
    <p:sldId id="338" r:id="rId16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6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239FDD-71E6-4E29-B451-D279FB322929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8EB0B3-918A-4231-905F-E4B713299060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668A7-D2BD-428B-B615-159BEAA4CF2F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13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22405-7ABF-441B-A8BC-8B911D9901C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9F7E7-9191-4D52-B7B2-E29B34C4575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5ED94F-5EBD-4C6A-BDA4-B9BF18CB60EC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A70868-BD1F-44CF-B381-5CC45DEE7C7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068170-4FE4-4AC0-BB33-A052ADC1E12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902094-90F1-448A-A863-C5CFB9A6B6A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BC0701-4711-459A-9057-71DEA5F926BE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CE156-4462-49B3-8BF7-BCBA3E86A97F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" name="Picture 2" descr="E:\无图  展板\圣诞展架\ppt\65657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28" y="0"/>
            <a:ext cx="91749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ECLOGO-eff-0-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3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5" descr="PPECLOGO-eff-0-1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6" descr="PPECLOGO-eff-0-1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 descr="PPECLOGO-eff-0-1"/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3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4" name="椭圆 25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椭圆 26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椭圆 27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7" name="椭圆 28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8" name="椭圆 29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9" name="椭圆 30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31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1" name="椭圆 32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36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7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8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9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2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3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4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5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6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7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8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9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0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3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5" name="等腰三角形 3"/>
          <p:cNvSpPr/>
          <p:nvPr userDrawn="1"/>
        </p:nvSpPr>
        <p:spPr bwMode="auto">
          <a:xfrm flipH="1">
            <a:off x="-1307308" y="2108835"/>
            <a:ext cx="8113713" cy="2575560"/>
          </a:xfrm>
          <a:custGeom>
            <a:gdLst>
              <a:gd name="T0" fmla="*/ 0 w 7595496"/>
              <a:gd name="T1" fmla="*/ 225459 h 3398517"/>
              <a:gd name="T2" fmla="*/ 8113713 w 7595496"/>
              <a:gd name="T3" fmla="*/ 0 h 3398517"/>
              <a:gd name="T4" fmla="*/ 2699436 w 7595496"/>
              <a:gd name="T5" fmla="*/ 2147093 h 3398517"/>
              <a:gd name="T6" fmla="*/ 0 w 7595496"/>
              <a:gd name="T7" fmla="*/ 225459 h 33985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solidFill>
            <a:srgbClr val="7030A0">
              <a:alpha val="76077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等腰三角形 3"/>
          <p:cNvSpPr/>
          <p:nvPr userDrawn="1"/>
        </p:nvSpPr>
        <p:spPr bwMode="auto">
          <a:xfrm>
            <a:off x="2691606" y="-815341"/>
            <a:ext cx="5978525" cy="2619376"/>
          </a:xfrm>
          <a:custGeom>
            <a:gdLst>
              <a:gd name="T0" fmla="*/ 409253 w 7882581"/>
              <a:gd name="T1" fmla="*/ 0 h 3453935"/>
              <a:gd name="T2" fmla="*/ 4332882 w 7882581"/>
              <a:gd name="T3" fmla="*/ 911207 h 3453935"/>
              <a:gd name="T4" fmla="*/ 5978135 w 7882581"/>
              <a:gd name="T5" fmla="*/ 2140476 h 3453935"/>
              <a:gd name="T6" fmla="*/ 0 w 7882581"/>
              <a:gd name="T7" fmla="*/ 2182882 h 3453935"/>
              <a:gd name="T8" fmla="*/ 409253 w 7882581"/>
              <a:gd name="T9" fmla="*/ 0 h 3453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2581" h="3453934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solidFill>
            <a:srgbClr val="7030A0">
              <a:alpha val="43921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等腰三角形 3"/>
          <p:cNvSpPr/>
          <p:nvPr userDrawn="1"/>
        </p:nvSpPr>
        <p:spPr bwMode="auto">
          <a:xfrm flipH="1">
            <a:off x="4972843" y="1666875"/>
            <a:ext cx="3408363" cy="3619500"/>
          </a:xfrm>
          <a:custGeom>
            <a:gdLst>
              <a:gd name="T0" fmla="*/ 0 w 3189661"/>
              <a:gd name="T1" fmla="*/ 935942 h 4770117"/>
              <a:gd name="T2" fmla="*/ 2336131 w 3189661"/>
              <a:gd name="T3" fmla="*/ 0 h 4770117"/>
              <a:gd name="T4" fmla="*/ 3408363 w 3189661"/>
              <a:gd name="T5" fmla="*/ 3014927 h 4770117"/>
              <a:gd name="T6" fmla="*/ 0 w 3189661"/>
              <a:gd name="T7" fmla="*/ 935942 h 47701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solidFill>
            <a:srgbClr val="7030A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59259E-06 L -0.61719 2.59259E-06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08 9.80392E-07 L 0.03266 1.06961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06 -1.11111E-06 L 0.03941 1.09639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06 9.80392E-07 L 0.0725 1.09191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9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9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9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9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9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9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6" dur="95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8" dur="95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0" dur="95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Picture 2" descr="E:\无图  展板\圣诞展架\ppt\65657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28" y="0"/>
            <a:ext cx="91749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PPECLOGO-eff-0-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" name="Picture 3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3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4" name="Picture 5" descr="PPECLOGO-eff-0-1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5" name="Picture 6" descr="PPECLOGO-eff-0-1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6" name="Picture 7" descr="PPECLOGO-eff-0-1"/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7" name="Picture 8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8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9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0" name="Picture 11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1" name="Picture 12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" name="Picture 13" descr="PPECLOGO-eff-0-1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3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4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5" name="Picture 16" descr="PPECLOGO-eff2-1-4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6" name="Picture 17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7" name="Picture 18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8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9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0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1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2" name="椭圆 25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3" name="椭圆 26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4" name="椭圆 27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5" name="椭圆 28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6" name="椭圆 29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7" name="椭圆 30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8" name="椭圆 31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9" name="椭圆 32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130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2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4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5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6" name="Picture 14" descr="PPECLOGO-eff2-1-2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7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8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9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0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1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2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4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5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6" name="Picture 15" descr="PPECLOGO-eff2-1-3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7" name="等腰三角形 3"/>
          <p:cNvSpPr/>
          <p:nvPr userDrawn="1"/>
        </p:nvSpPr>
        <p:spPr bwMode="auto">
          <a:xfrm flipH="1">
            <a:off x="-1307308" y="2108835"/>
            <a:ext cx="8113713" cy="2575560"/>
          </a:xfrm>
          <a:custGeom>
            <a:gdLst>
              <a:gd name="T0" fmla="*/ 0 w 7595496"/>
              <a:gd name="T1" fmla="*/ 225459 h 3398517"/>
              <a:gd name="T2" fmla="*/ 8113713 w 7595496"/>
              <a:gd name="T3" fmla="*/ 0 h 3398517"/>
              <a:gd name="T4" fmla="*/ 2699436 w 7595496"/>
              <a:gd name="T5" fmla="*/ 2147093 h 3398517"/>
              <a:gd name="T6" fmla="*/ 0 w 7595496"/>
              <a:gd name="T7" fmla="*/ 225459 h 33985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solidFill>
            <a:srgbClr val="7030A0">
              <a:alpha val="76077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" name="等腰三角形 3"/>
          <p:cNvSpPr/>
          <p:nvPr userDrawn="1"/>
        </p:nvSpPr>
        <p:spPr bwMode="auto">
          <a:xfrm>
            <a:off x="2691606" y="-815341"/>
            <a:ext cx="5978525" cy="2619376"/>
          </a:xfrm>
          <a:custGeom>
            <a:gdLst>
              <a:gd name="T0" fmla="*/ 409253 w 7882581"/>
              <a:gd name="T1" fmla="*/ 0 h 3453935"/>
              <a:gd name="T2" fmla="*/ 4332882 w 7882581"/>
              <a:gd name="T3" fmla="*/ 911207 h 3453935"/>
              <a:gd name="T4" fmla="*/ 5978135 w 7882581"/>
              <a:gd name="T5" fmla="*/ 2140476 h 3453935"/>
              <a:gd name="T6" fmla="*/ 0 w 7882581"/>
              <a:gd name="T7" fmla="*/ 2182882 h 3453935"/>
              <a:gd name="T8" fmla="*/ 409253 w 7882581"/>
              <a:gd name="T9" fmla="*/ 0 h 3453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2581" h="3453934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solidFill>
            <a:srgbClr val="7030A0">
              <a:alpha val="43921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9" name="等腰三角形 3"/>
          <p:cNvSpPr/>
          <p:nvPr userDrawn="1"/>
        </p:nvSpPr>
        <p:spPr bwMode="auto">
          <a:xfrm flipH="1">
            <a:off x="4972843" y="1666875"/>
            <a:ext cx="3408363" cy="3619500"/>
          </a:xfrm>
          <a:custGeom>
            <a:gdLst>
              <a:gd name="T0" fmla="*/ 0 w 3189661"/>
              <a:gd name="T1" fmla="*/ 935942 h 4770117"/>
              <a:gd name="T2" fmla="*/ 2336131 w 3189661"/>
              <a:gd name="T3" fmla="*/ 0 h 4770117"/>
              <a:gd name="T4" fmla="*/ 3408363 w 3189661"/>
              <a:gd name="T5" fmla="*/ 3014927 h 4770117"/>
              <a:gd name="T6" fmla="*/ 0 w 3189661"/>
              <a:gd name="T7" fmla="*/ 935942 h 4770117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solidFill>
            <a:srgbClr val="7030A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59259E-06 L -0.61719 2.59259E-06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08 9.80392E-07 L 0.03266 1.06961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06 -1.11111E-06 L 0.03941 1.09639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06 9.80392E-07 L 0.0725 1.09191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9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9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9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9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9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9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6" dur="9500" fill="hold"/>
                                        <p:tgtEl>
                                          <p:spTgt spid="14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8" dur="9500" fill="hold"/>
                                        <p:tgtEl>
                                          <p:spTgt spid="14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0" dur="9500" fill="hold"/>
                                        <p:tgtEl>
                                          <p:spTgt spid="14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47" grpId="0" animBg="1"/>
      <p:bldP spid="147" grpId="1" animBg="1"/>
      <p:bldP spid="147" grpId="2" animBg="1"/>
      <p:bldP spid="147" grpId="3" animBg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pull/>
  </p:transition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audio" Target="../media/media1.wma" /><Relationship Id="rId7" Type="http://schemas.microsoft.com/office/2007/relationships/media" Target="../media/media1.wma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9.png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Relationship Id="rId6" Type="http://schemas.openxmlformats.org/officeDocument/2006/relationships/image" Target="../media/image25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2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image" Target="../media/image3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1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8.png" /><Relationship Id="rId4" Type="http://schemas.openxmlformats.org/officeDocument/2006/relationships/image" Target="../media/image2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8.png" /><Relationship Id="rId4" Type="http://schemas.openxmlformats.org/officeDocument/2006/relationships/image" Target="../media/image2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" name="图片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20693"/>
            <a:ext cx="3899228" cy="398154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75" name="图片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720725"/>
            <a:ext cx="3898900" cy="398145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77" name="Group 550"/>
          <p:cNvGrpSpPr/>
          <p:nvPr/>
        </p:nvGrpSpPr>
        <p:grpSpPr>
          <a:xfrm>
            <a:off x="3914775" y="827088"/>
            <a:ext cx="1403350" cy="1401762"/>
            <a:chOff x="295" y="3475"/>
            <a:chExt cx="1407" cy="1407"/>
          </a:xfrm>
        </p:grpSpPr>
        <p:sp>
          <p:nvSpPr>
            <p:cNvPr id="278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40" name="Group 552"/>
            <p:cNvGrpSpPr/>
            <p:nvPr/>
          </p:nvGrpSpPr>
          <p:grpSpPr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534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42" name="Group 554"/>
              <p:cNvGrpSpPr/>
              <p:nvPr/>
            </p:nvGrpSpPr>
            <p:grpSpPr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5343" name="Group 555"/>
                <p:cNvGrpSpPr/>
                <p:nvPr/>
              </p:nvGrpSpPr>
              <p:grpSpPr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5359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7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7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7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68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7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60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1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6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62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6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44" name="Group 570"/>
                <p:cNvGrpSpPr/>
                <p:nvPr/>
              </p:nvGrpSpPr>
              <p:grpSpPr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5345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53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54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46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47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48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4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12" name="TextBox 311"/>
          <p:cNvSpPr txBox="1"/>
          <p:nvPr/>
        </p:nvSpPr>
        <p:spPr>
          <a:xfrm>
            <a:off x="2767899" y="2736709"/>
            <a:ext cx="37753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smtClean="0">
                <a:solidFill>
                  <a:srgbClr val="FF0000"/>
                </a:solidFill>
                <a:effectLst>
                  <a:glow rad="393700">
                    <a:schemeClr val="bg1"/>
                  </a:glow>
                  <a:outerShdw blurRad="101600" dist="38100" dir="5400000" algn="t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公司颁奖典礼年会总结</a:t>
            </a:r>
            <a:endParaRPr lang="zh-CN" altLang="en-US" sz="3200" b="1">
              <a:solidFill>
                <a:srgbClr val="FF0000"/>
              </a:solidFill>
              <a:effectLst>
                <a:glow rad="393700">
                  <a:schemeClr val="bg1"/>
                </a:glow>
                <a:outerShdw blurRad="101600" dist="38100" dir="5400000" algn="t" rotWithShape="0">
                  <a:prstClr val="black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3" name="图片 3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5000" y="3332163"/>
            <a:ext cx="5187950" cy="14684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14" name="Picture 3" descr="C:\Users\PC\Desktop\wwe2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9180512" y="2729873"/>
            <a:ext cx="10867795" cy="617746"/>
          </a:xfrm>
          <a:prstGeom prst="rect">
            <a:avLst/>
          </a:prstGeom>
          <a:noFill/>
        </p:spPr>
      </p:pic>
      <p:pic>
        <p:nvPicPr>
          <p:cNvPr id="315" name="Picture 3" descr="C:\Users\PC\Desktop\wwe2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10904307" y="3853573"/>
            <a:ext cx="10867795" cy="505546"/>
          </a:xfrm>
          <a:prstGeom prst="rect">
            <a:avLst/>
          </a:prstGeom>
          <a:noFill/>
        </p:spPr>
      </p:pic>
      <p:grpSp>
        <p:nvGrpSpPr>
          <p:cNvPr id="316" name="Group 550"/>
          <p:cNvGrpSpPr/>
          <p:nvPr/>
        </p:nvGrpSpPr>
        <p:grpSpPr>
          <a:xfrm>
            <a:off x="2255838" y="3257550"/>
            <a:ext cx="1817687" cy="1816100"/>
            <a:chOff x="295" y="3475"/>
            <a:chExt cx="1407" cy="1407"/>
          </a:xfrm>
        </p:grpSpPr>
        <p:sp>
          <p:nvSpPr>
            <p:cNvPr id="31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06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30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08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309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325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33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34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26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27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28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10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311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9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2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20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2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12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3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1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14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1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51" name="Group 550"/>
          <p:cNvGrpSpPr/>
          <p:nvPr/>
        </p:nvGrpSpPr>
        <p:grpSpPr>
          <a:xfrm>
            <a:off x="6564313" y="2951163"/>
            <a:ext cx="3798887" cy="3797300"/>
            <a:chOff x="295" y="3475"/>
            <a:chExt cx="1407" cy="1407"/>
          </a:xfrm>
        </p:grpSpPr>
        <p:sp>
          <p:nvSpPr>
            <p:cNvPr id="35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72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7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74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75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91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9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0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00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0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92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3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94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76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77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85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86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78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79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80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86" name="Group 550"/>
          <p:cNvGrpSpPr/>
          <p:nvPr/>
        </p:nvGrpSpPr>
        <p:grpSpPr>
          <a:xfrm>
            <a:off x="5446713" y="-171450"/>
            <a:ext cx="1817687" cy="1816100"/>
            <a:chOff x="295" y="3475"/>
            <a:chExt cx="1407" cy="1407"/>
          </a:xfrm>
        </p:grpSpPr>
        <p:sp>
          <p:nvSpPr>
            <p:cNvPr id="38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38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3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40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41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57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65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7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66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58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9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60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42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43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1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52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44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45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9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0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46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7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48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21" name="Group 550"/>
          <p:cNvGrpSpPr/>
          <p:nvPr/>
        </p:nvGrpSpPr>
        <p:grpSpPr>
          <a:xfrm>
            <a:off x="7545388" y="912813"/>
            <a:ext cx="1817687" cy="1817687"/>
            <a:chOff x="295" y="3475"/>
            <a:chExt cx="1407" cy="1407"/>
          </a:xfrm>
        </p:grpSpPr>
        <p:sp>
          <p:nvSpPr>
            <p:cNvPr id="42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04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0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06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07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23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31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32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3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4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24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25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9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0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26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7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08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09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7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1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2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18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9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0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10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1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1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12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1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56" name="Group 550"/>
          <p:cNvGrpSpPr/>
          <p:nvPr/>
        </p:nvGrpSpPr>
        <p:grpSpPr>
          <a:xfrm>
            <a:off x="790575" y="717550"/>
            <a:ext cx="1817688" cy="1817688"/>
            <a:chOff x="295" y="3475"/>
            <a:chExt cx="1407" cy="1407"/>
          </a:xfrm>
        </p:grpSpPr>
        <p:sp>
          <p:nvSpPr>
            <p:cNvPr id="45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170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7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72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73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89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7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0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0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98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0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90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1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9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92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9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74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75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83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84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76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77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78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7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1" name="Group 550"/>
          <p:cNvGrpSpPr/>
          <p:nvPr/>
        </p:nvGrpSpPr>
        <p:grpSpPr>
          <a:xfrm>
            <a:off x="-1455738" y="-1830388"/>
            <a:ext cx="3798888" cy="3797301"/>
            <a:chOff x="295" y="3475"/>
            <a:chExt cx="1407" cy="1407"/>
          </a:xfrm>
        </p:grpSpPr>
        <p:sp>
          <p:nvSpPr>
            <p:cNvPr id="49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136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3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38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39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55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63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64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56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57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58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40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41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9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5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50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5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42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3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4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44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4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2" name="开头音乐.wav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19670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id="28" dur="1750" fill="hold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06 0 L 0.00122 -0.095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06 0 L 0.00122 -0.095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-3.88889E-06 -2.22222E-06 L -2.73628 -2.22222E-06" pathEditMode="relative" rAng="0" ptsTypes="AA">
                                      <p:cBhvr>
                                        <p:cTn id="47" dur="22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2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3.88889E-06 1.11111E-06 L 2.40555 1.11111E-06" pathEditMode="relative" rAng="0" ptsTypes="AA">
                                      <p:cBhvr>
                                        <p:cTn id="49" dur="2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27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56" dur="3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64" dur="750" fill="hold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66" dur="1750" fill="hold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76" dur="1750" fill="hold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84" dur="750" fill="hold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86" dur="1750" fill="hold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94" dur="750" fill="hold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96" dur="1750" fill="hold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106" dur="3000" fill="hold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30207" y="1350273"/>
            <a:ext cx="3697773" cy="2334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74229" y="2864536"/>
            <a:ext cx="2139881" cy="1331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22782" y="1970414"/>
            <a:ext cx="2357495" cy="1561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36628" y="484022"/>
            <a:ext cx="3155845" cy="181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04783" y="1022828"/>
            <a:ext cx="3613358" cy="2093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193286" y="1550573"/>
            <a:ext cx="2761885" cy="1922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691681" y="3131172"/>
            <a:ext cx="2592287" cy="160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45645" y="2069795"/>
            <a:ext cx="3082125" cy="2125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41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animMotion origin="layout" path="M -1.94444E-06 1.11111E-06 L -0.54305 1.11111E-06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animMotion origin="layout" path="M 1.94444E-06 1.11111E-06 L -0.47743 1.11111E-06" pathEditMode="relative" rAng="0" ptsTypes="AA">
                                      <p:cBhvr>
                                        <p:cTn id="6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24075" y="22844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8149"/>
            <a:ext cx="8064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mtClean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今天的晚会到此结束</a:t>
            </a:r>
            <a:endParaRPr lang="en-US" altLang="zh-CN" sz="4800" b="1" smtClean="0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mtClean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让我们期待来年再会！</a:t>
            </a:r>
            <a:endParaRPr lang="zh-CN" altLang="en-US" sz="48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2354" y="2209800"/>
            <a:ext cx="447675" cy="49291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181"/>
            <a:ext cx="7019925" cy="4929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0" rIns="134997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637110"/>
            <a:ext cx="6984206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6" y="1633538"/>
            <a:ext cx="640556" cy="5845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390650" y="2940844"/>
            <a:ext cx="6271022" cy="1269206"/>
          </a:xfrm>
          <a:prstGeom prst="rect">
            <a:avLst/>
          </a:prstGeom>
          <a:noFill/>
          <a:ln w="25400">
            <a:noFill/>
          </a:ln>
        </p:spPr>
        <p:txBody>
          <a:bodyPr lIns="91437" tIns="45718" rIns="91437" bIns="45718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006" y="116681"/>
            <a:ext cx="285750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1957388" y="735013"/>
            <a:ext cx="6480175" cy="3492500"/>
          </a:xfrm>
          <a:prstGeom prst="snip1Rect">
            <a:avLst/>
          </a:prstGeom>
          <a:solidFill>
            <a:srgbClr val="7030A0">
              <a:alpha val="50196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769" y="2740149"/>
            <a:ext cx="1751092" cy="1990906"/>
          </a:xfrm>
          <a:prstGeom prst="rect">
            <a:avLst/>
          </a:prstGeom>
          <a:effectLst>
            <a:reflection blurRad="6350" stA="31000" endPos="35000" dir="5400000" sy="-100000" algn="bl" rotWithShape="0"/>
          </a:effec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09813" y="1357313"/>
            <a:ext cx="5233987" cy="2369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1600">
                <a:latin typeface="黑体" panose="02010609060101010101" pitchFamily="2" charset="-122"/>
                <a:ea typeface="黑体" panose="02010609060101010101" pitchFamily="2" charset="-122"/>
              </a:rPr>
              <a:t>    时光流逝，不知不觉</a:t>
            </a:r>
            <a:r>
              <a:rPr lang="en-US" altLang="zh-CN" sz="1600" smtClean="0">
                <a:latin typeface="黑体" panose="02010609060101010101" pitchFamily="2" charset="-122"/>
                <a:ea typeface="黑体" panose="02010609060101010101" pitchFamily="2" charset="-122"/>
              </a:rPr>
              <a:t>2015</a:t>
            </a:r>
            <a:r>
              <a:rPr lang="zh-CN" altLang="en-US" sz="1600" smtClean="0"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zh-CN" altLang="en-US" sz="1600">
                <a:latin typeface="黑体" panose="02010609060101010101" pitchFamily="2" charset="-122"/>
                <a:ea typeface="黑体" panose="02010609060101010101" pitchFamily="2" charset="-122"/>
              </a:rPr>
              <a:t>已经逝去，我们将迎来新的一年</a:t>
            </a:r>
            <a:endParaRPr lang="en-US" altLang="zh-CN" sz="16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endParaRPr lang="zh-CN" altLang="en-US" sz="16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zh-CN" altLang="en-US" sz="1600">
                <a:latin typeface="黑体" panose="02010609060101010101" pitchFamily="2" charset="-122"/>
                <a:ea typeface="黑体" panose="02010609060101010101" pitchFamily="2" charset="-122"/>
              </a:rPr>
              <a:t>    过去的一年大家都很努力和怀念，因为都为了共同目标的付出了很多，为了集体的荣誉，昼夜伏笔，辛勤苦干，实地调查走访，积累了大量的资源资料，为领导的决策提供了有力的证据和材料，使得工作大获成功。</a:t>
            </a:r>
            <a:endParaRPr lang="zh-CN" altLang="en-US" sz="16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endParaRPr lang="en-US" altLang="zh-CN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最后，预祝各位在新的一年里工作顺利，家庭幸福！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93775" y="3076575"/>
            <a:ext cx="800100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董事长</a:t>
            </a:r>
            <a:endParaRPr lang="zh-CN" altLang="en-US" sz="1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0895" y="366382"/>
            <a:ext cx="24027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领导寄语</a:t>
            </a:r>
            <a:endParaRPr lang="zh-CN" altLang="en-US" sz="40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5AB3D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5000" y="1223963"/>
            <a:ext cx="1508125" cy="1728787"/>
            <a:chOff x="635000" y="1223963"/>
            <a:chExt cx="1508125" cy="1728787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35000" y="1223963"/>
              <a:ext cx="1508125" cy="1728787"/>
            </a:xfrm>
            <a:prstGeom prst="rect">
              <a:avLst/>
            </a:prstGeom>
            <a:noFill/>
            <a:ln w="19050">
              <a:noFill/>
              <a:miter lim="800000"/>
            </a:ln>
          </p:spPr>
        </p:pic>
        <p:sp>
          <p:nvSpPr>
            <p:cNvPr id="3" name="椭圆 2"/>
            <p:cNvSpPr/>
            <p:nvPr/>
          </p:nvSpPr>
          <p:spPr>
            <a:xfrm>
              <a:off x="993775" y="1357313"/>
              <a:ext cx="792143" cy="112395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剪去单角的矩形 3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118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600200" y="1581150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第一项：颁奖典礼</a:t>
            </a:r>
            <a:endParaRPr lang="zh-CN" altLang="en-US" sz="32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2000">
                    <a:schemeClr val="accent4">
                      <a:lumMod val="20000"/>
                      <a:lumOff val="80000"/>
                    </a:schemeClr>
                  </a:gs>
                  <a:gs pos="10000">
                    <a:schemeClr val="accent4">
                      <a:lumMod val="40000"/>
                      <a:lumOff val="60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057400" y="2201279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第二项：才艺汇演</a:t>
            </a:r>
            <a:endParaRPr lang="zh-CN" altLang="en-US" sz="32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2000">
                    <a:schemeClr val="accent4">
                      <a:lumMod val="20000"/>
                      <a:lumOff val="80000"/>
                    </a:schemeClr>
                  </a:gs>
                  <a:gs pos="10000">
                    <a:schemeClr val="accent4">
                      <a:lumMod val="40000"/>
                      <a:lumOff val="60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628872" y="2856127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第三项：获奖感言</a:t>
            </a:r>
            <a:endParaRPr lang="zh-CN" altLang="en-US" sz="32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2000">
                    <a:schemeClr val="accent4">
                      <a:lumMod val="20000"/>
                      <a:lumOff val="80000"/>
                    </a:schemeClr>
                  </a:gs>
                  <a:gs pos="10000">
                    <a:schemeClr val="accent4">
                      <a:lumMod val="40000"/>
                      <a:lumOff val="60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162272" y="3510975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第四项：自由发挥</a:t>
            </a:r>
            <a:endParaRPr lang="zh-CN" altLang="en-US" sz="32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2000">
                    <a:schemeClr val="accent4">
                      <a:lumMod val="20000"/>
                      <a:lumOff val="80000"/>
                    </a:schemeClr>
                  </a:gs>
                  <a:gs pos="10000">
                    <a:schemeClr val="accent4">
                      <a:lumMod val="40000"/>
                      <a:lumOff val="60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5180" y="583109"/>
            <a:ext cx="269522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晚会流程</a:t>
            </a:r>
            <a:endParaRPr lang="zh-CN" altLang="en-US" sz="44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5AB3D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57" y="2310766"/>
            <a:ext cx="2039124" cy="2318384"/>
          </a:xfrm>
          <a:prstGeom prst="rect">
            <a:avLst/>
          </a:prstGeom>
          <a:effectLst>
            <a:reflection blurRad="6350" stA="30000" endPos="35000" dir="5400000" sy="-100000" algn="bl" rotWithShape="0"/>
          </a:effec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剪去单角的矩形 2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251248" y="1332904"/>
            <a:ext cx="480552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颁奖典礼</a:t>
            </a:r>
            <a:endParaRPr lang="zh-CN" altLang="en-US" sz="88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7555" y="2835354"/>
            <a:ext cx="381642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现在开始</a:t>
            </a:r>
            <a:endParaRPr lang="zh-CN" altLang="en-US" sz="66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5AB3D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blurRad="6350" stA="21000" endPos="35000" dir="5400000" sy="-100000" algn="bl" rotWithShape="0"/>
          </a:effec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最佳团队奖</a:t>
            </a:r>
            <a:endParaRPr lang="zh-CN" altLang="en-US" sz="60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5AB3D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李某某</a:t>
            </a:r>
            <a:endParaRPr lang="zh-CN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5015" y="1380411"/>
            <a:ext cx="1444550" cy="2105739"/>
            <a:chOff x="635015" y="1380411"/>
            <a:chExt cx="1444550" cy="210573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35015" y="1380411"/>
              <a:ext cx="1444550" cy="2105739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RightFacing"/>
              <a:lightRig rig="threePt" dir="t"/>
            </a:scene3d>
          </p:spPr>
        </p:pic>
        <p:sp>
          <p:nvSpPr>
            <p:cNvPr id="3" name="椭圆 2"/>
            <p:cNvSpPr/>
            <p:nvPr/>
          </p:nvSpPr>
          <p:spPr>
            <a:xfrm>
              <a:off x="899592" y="1635646"/>
              <a:ext cx="886326" cy="1056754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07 3.82716E-06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最佳新人奖</a:t>
            </a:r>
            <a:endParaRPr lang="zh-CN" altLang="en-US" sz="60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5AB3D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张某某</a:t>
            </a:r>
            <a:endParaRPr lang="zh-CN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5300" y="1319843"/>
            <a:ext cx="1622365" cy="1886593"/>
            <a:chOff x="495300" y="1319843"/>
            <a:chExt cx="1622365" cy="1886593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95300" y="1319843"/>
              <a:ext cx="1622365" cy="1886593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perspectiveHeroicExtremeRightFacing"/>
              <a:lightRig rig="threePt" dir="t"/>
            </a:scene3d>
          </p:spPr>
        </p:pic>
        <p:sp>
          <p:nvSpPr>
            <p:cNvPr id="3" name="椭圆 2"/>
            <p:cNvSpPr/>
            <p:nvPr/>
          </p:nvSpPr>
          <p:spPr>
            <a:xfrm>
              <a:off x="899592" y="1319843"/>
              <a:ext cx="672012" cy="94393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07 3.82716E-06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blurRad="6350" stA="21000" endPos="3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1251248" y="1332904"/>
            <a:ext cx="480552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8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获奖感言</a:t>
            </a:r>
            <a:endParaRPr lang="zh-CN" altLang="en-US" sz="88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357290" y="2779454"/>
            <a:ext cx="42148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下面有请宋某某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905000" y="1809750"/>
            <a:ext cx="4214842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才艺汇演</a:t>
            </a:r>
            <a:endParaRPr lang="zh-CN" altLang="en-US" sz="66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5AB3D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957358" y="2930664"/>
            <a:ext cx="421484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下面有请李某某上台表演</a:t>
            </a:r>
            <a:endParaRPr lang="zh-CN" alt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07 3.82716E-06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83668" y="2014102"/>
            <a:ext cx="59766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今天的晚会到此结束</a:t>
            </a:r>
            <a:endParaRPr lang="zh-CN" altLang="en-US" sz="48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716" y="1778149"/>
            <a:ext cx="55446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祝大家春节愉快！</a:t>
            </a:r>
            <a:endParaRPr lang="en-US" altLang="zh-CN" sz="48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合家欢乐！</a:t>
            </a:r>
            <a:endParaRPr lang="zh-CN" altLang="en-US" sz="4800" b="1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蓝">
  <a:themeElements>
    <a:clrScheme name="自定义 25">
      <a:dk1>
        <a:sysClr val="windowText" lastClr="000000"/>
      </a:dk1>
      <a:lt1>
        <a:sysClr val="window" lastClr="FFFFFF"/>
      </a:lt1>
      <a:dk2>
        <a:srgbClr val="3F3F3F"/>
      </a:dk2>
      <a:lt2>
        <a:srgbClr val="013EB7"/>
      </a:lt2>
      <a:accent1>
        <a:srgbClr val="006DF0"/>
      </a:accent1>
      <a:accent2>
        <a:srgbClr val="FFC000"/>
      </a:accent2>
      <a:accent3>
        <a:srgbClr val="92D050"/>
      </a:accent3>
      <a:accent4>
        <a:srgbClr val="00B0F0"/>
      </a:accent4>
      <a:accent5>
        <a:srgbClr val="3F3F3F"/>
      </a:accent5>
      <a:accent6>
        <a:srgbClr val="262626"/>
      </a:accent6>
      <a:hlink>
        <a:srgbClr val="262626"/>
      </a:hlink>
      <a:folHlink>
        <a:srgbClr val="3F3F3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蓝</Template>
  <Company/>
  <PresentationFormat>On-screen Show (16:9)</PresentationFormat>
  <Paragraphs>41</Paragraphs>
  <Slides>13</Slides>
  <Notes>11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1">
      <vt:lpstr>Arial</vt:lpstr>
      <vt:lpstr>微软雅黑</vt:lpstr>
      <vt:lpstr>Calibri</vt:lpstr>
      <vt:lpstr>黑体</vt:lpstr>
      <vt:lpstr>Meiryo</vt:lpstr>
      <vt:lpstr>宋体</vt:lpstr>
      <vt:lpstr>Wingdings</vt:lpstr>
      <vt:lpstr>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</cp:revision>
  <dcterms:created xsi:type="dcterms:W3CDTF">2015-12-29T05:19:00Z</dcterms:created>
  <dcterms:modified xsi:type="dcterms:W3CDTF">2023-05-08T03:45:32Z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