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mp3" ContentType="audio/mp3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3.4-->
<p:presentation xmlns:r="http://schemas.openxmlformats.org/officeDocument/2006/relationships" xmlns:a="http://schemas.openxmlformats.org/drawingml/2006/main" xmlns:p="http://schemas.openxmlformats.org/presentationml/2006/main" removePersonalInfoOnSave="1">
  <p:sldMasterIdLst>
    <p:sldMasterId id="2147483648" r:id="rId2"/>
    <p:sldMasterId id="2147483666" r:id="rId3"/>
  </p:sldMasterIdLst>
  <p:notesMasterIdLst>
    <p:notesMasterId r:id="rId4"/>
  </p:notesMasterIdLst>
  <p:sldIdLst>
    <p:sldId id="590" r:id="rId5"/>
    <p:sldId id="585" r:id="rId6"/>
    <p:sldId id="591" r:id="rId7"/>
    <p:sldId id="495" r:id="rId8"/>
    <p:sldId id="496" r:id="rId9"/>
    <p:sldId id="592" r:id="rId10"/>
    <p:sldId id="498" r:id="rId11"/>
    <p:sldId id="499" r:id="rId12"/>
    <p:sldId id="593" r:id="rId13"/>
    <p:sldId id="503" r:id="rId14"/>
    <p:sldId id="505" r:id="rId15"/>
    <p:sldId id="506" r:id="rId16"/>
    <p:sldId id="594" r:id="rId17"/>
    <p:sldId id="509" r:id="rId18"/>
    <p:sldId id="510" r:id="rId19"/>
    <p:sldId id="511" r:id="rId20"/>
    <p:sldId id="512" r:id="rId21"/>
    <p:sldId id="519" r:id="rId22"/>
    <p:sldId id="595" r:id="rId23"/>
    <p:sldId id="610" r:id="rId24"/>
    <p:sldId id="631" r:id="rId25"/>
  </p:sldIdLst>
  <p:sldSz cx="9144000" cy="5143500" type="screen16x9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p="http://schemas.openxmlformats.org/presentationml/2006/main">
  <p:cmAuthor id="1" name="橘子 设计" initials="橘子" lastIdx="0" clrIdx="0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0" autoAdjust="0"/>
    <p:restoredTop sz="94700" autoAdjust="0"/>
  </p:normalViewPr>
  <p:slideViewPr>
    <p:cSldViewPr>
      <p:cViewPr>
        <p:scale>
          <a:sx n="91" d="100"/>
          <a:sy n="91" d="100"/>
        </p:scale>
        <p:origin x="1398" y="9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</p:cSldViewPr>
  </p:notesViewPr>
  <p:gridSpacing cx="76200" cy="7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tags" Target="tags/tag63.xml" /><Relationship Id="rId27" Type="http://schemas.openxmlformats.org/officeDocument/2006/relationships/presProps" Target="presProps.xml" /><Relationship Id="rId28" Type="http://schemas.openxmlformats.org/officeDocument/2006/relationships/viewProps" Target="viewProps.xml" /><Relationship Id="rId29" Type="http://schemas.openxmlformats.org/officeDocument/2006/relationships/theme" Target="theme/theme1.xml" /><Relationship Id="rId3" Type="http://schemas.openxmlformats.org/officeDocument/2006/relationships/slideMaster" Target="slideMasters/slideMaster2.xml" /><Relationship Id="rId30" Type="http://schemas.openxmlformats.org/officeDocument/2006/relationships/tableStyles" Target="tableStyles.xml" /><Relationship Id="rId4" Type="http://schemas.openxmlformats.org/officeDocument/2006/relationships/notesMaster" Target="notesMasters/notesMaster1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DD754-F49E-4351-AAFE-19D83F43501C}" type="datetimeFigureOut">
              <a:rPr lang="en-US" smtClean="0"/>
              <a:t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F6036-E835-44CB-A25A-34C755DFD5D4}" type="slidenum">
              <a:rPr lang="en-US" smtClean="0"/>
              <a:t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3D859-FA01-4230-B48B-C07EC46858E1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3D859-FA01-4230-B48B-C07EC46858E1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3D859-FA01-4230-B48B-C07EC46858E1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3D859-FA01-4230-B48B-C07EC46858E1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9938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r>
              <a:rPr lang="zh-CN" altLang="en-US"/>
              <a:t>模板来自于 </a:t>
            </a:r>
            <a:r>
              <a:rPr lang="en-US" altLang="zh-CN"/>
              <a:t>https://www.ppthui.com    【PPT</a:t>
            </a:r>
            <a:r>
              <a:rPr lang="zh-CN" altLang="en-US"/>
              <a:t>汇</a:t>
            </a:r>
            <a:r>
              <a:rPr lang="en-US" altLang="zh-CN"/>
              <a:t>】</a:t>
            </a:r>
            <a:endParaRPr lang="zh-CN" altLang="en-US"/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 eaLnBrk="1" hangingPunct="1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20</a:t>
            </a:fld>
            <a:endParaRPr lang="zh-CN" altLang="en-US" sz="1200">
              <a:solidFill>
                <a:srgbClr val="000000"/>
              </a:solidFill>
              <a:latin typeface="Calibri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9938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r>
              <a:rPr lang="zh-CN" altLang="en-US"/>
              <a:t>模板来自于 </a:t>
            </a:r>
            <a:r>
              <a:rPr lang="en-US" altLang="zh-CN"/>
              <a:t>https://www.ppthui.com    【PPT</a:t>
            </a:r>
            <a:r>
              <a:rPr lang="zh-CN" altLang="en-US"/>
              <a:t>汇</a:t>
            </a:r>
            <a:r>
              <a:rPr lang="en-US" altLang="zh-CN"/>
              <a:t>】</a:t>
            </a:r>
            <a:endParaRPr lang="zh-CN" altLang="en-US"/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2913460" y="6513910"/>
            <a:ext cx="2228850" cy="34409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 eaLnBrk="1" hangingPunct="1"/>
            <a:fld id="{9A0DB2DC-4C9A-4742-B13C-FB6460FD3503}" type="slidenum">
              <a:rPr lang="zh-CN" altLang="en-US" sz="90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21</a:t>
            </a:fld>
            <a:endParaRPr lang="zh-CN" altLang="en-US" sz="900">
              <a:solidFill>
                <a:srgbClr val="000000"/>
              </a:solidFill>
              <a:latin typeface="Calibri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3D859-FA01-4230-B48B-C07EC46858E1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3D859-FA01-4230-B48B-C07EC46858E1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3D859-FA01-4230-B48B-C07EC46858E1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3D859-FA01-4230-B48B-C07EC46858E1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3D859-FA01-4230-B48B-C07EC46858E1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3D859-FA01-4230-B48B-C07EC46858E1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3D859-FA01-4230-B48B-C07EC46858E1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3D859-FA01-4230-B48B-C07EC46858E1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6.xml" /><Relationship Id="rId2" Type="http://schemas.openxmlformats.org/officeDocument/2006/relationships/tags" Target="../tags/tag17.xml" /><Relationship Id="rId3" Type="http://schemas.openxmlformats.org/officeDocument/2006/relationships/tags" Target="../tags/tag18.xml" /><Relationship Id="rId4" Type="http://schemas.openxmlformats.org/officeDocument/2006/relationships/tags" Target="../tags/tag19.xml" /><Relationship Id="rId5" Type="http://schemas.openxmlformats.org/officeDocument/2006/relationships/tags" Target="../tags/tag20.xml" /><Relationship Id="rId6" Type="http://schemas.openxmlformats.org/officeDocument/2006/relationships/tags" Target="../tags/tag21.xml" /><Relationship Id="rId7" Type="http://schemas.openxmlformats.org/officeDocument/2006/relationships/slideMaster" Target="../slideMasters/slideMaster2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2.xml" /><Relationship Id="rId2" Type="http://schemas.openxmlformats.org/officeDocument/2006/relationships/tags" Target="../tags/tag23.xml" /><Relationship Id="rId3" Type="http://schemas.openxmlformats.org/officeDocument/2006/relationships/tags" Target="../tags/tag24.xml" /><Relationship Id="rId4" Type="http://schemas.openxmlformats.org/officeDocument/2006/relationships/tags" Target="../tags/tag25.xml" /><Relationship Id="rId5" Type="http://schemas.openxmlformats.org/officeDocument/2006/relationships/tags" Target="../tags/tag26.xml" /><Relationship Id="rId6" Type="http://schemas.openxmlformats.org/officeDocument/2006/relationships/tags" Target="../tags/tag27.xml" /><Relationship Id="rId7" Type="http://schemas.openxmlformats.org/officeDocument/2006/relationships/tags" Target="../tags/tag28.xml" /><Relationship Id="rId8" Type="http://schemas.openxmlformats.org/officeDocument/2006/relationships/tags" Target="../tags/tag29.xml" /><Relationship Id="rId9" Type="http://schemas.openxmlformats.org/officeDocument/2006/relationships/slideMaster" Target="../slideMasters/slideMaster2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0.xml" /><Relationship Id="rId2" Type="http://schemas.openxmlformats.org/officeDocument/2006/relationships/tags" Target="../tags/tag31.xml" /><Relationship Id="rId3" Type="http://schemas.openxmlformats.org/officeDocument/2006/relationships/tags" Target="../tags/tag32.xml" /><Relationship Id="rId4" Type="http://schemas.openxmlformats.org/officeDocument/2006/relationships/tags" Target="../tags/tag33.xml" /><Relationship Id="rId5" Type="http://schemas.openxmlformats.org/officeDocument/2006/relationships/slideMaster" Target="../slideMasters/slideMaster2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4.xml" /><Relationship Id="rId2" Type="http://schemas.openxmlformats.org/officeDocument/2006/relationships/tags" Target="../tags/tag35.xml" /><Relationship Id="rId3" Type="http://schemas.openxmlformats.org/officeDocument/2006/relationships/tags" Target="../tags/tag36.xml" /><Relationship Id="rId4" Type="http://schemas.openxmlformats.org/officeDocument/2006/relationships/slideMaster" Target="../slideMasters/slideMaster2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.xml" /><Relationship Id="rId2" Type="http://schemas.openxmlformats.org/officeDocument/2006/relationships/tags" Target="../tags/tag38.xml" /><Relationship Id="rId3" Type="http://schemas.openxmlformats.org/officeDocument/2006/relationships/tags" Target="../tags/tag39.xml" /><Relationship Id="rId4" Type="http://schemas.openxmlformats.org/officeDocument/2006/relationships/tags" Target="../tags/tag40.xml" /><Relationship Id="rId5" Type="http://schemas.openxmlformats.org/officeDocument/2006/relationships/tags" Target="../tags/tag41.xml" /><Relationship Id="rId6" Type="http://schemas.openxmlformats.org/officeDocument/2006/relationships/tags" Target="../tags/tag42.xml" /><Relationship Id="rId7" Type="http://schemas.openxmlformats.org/officeDocument/2006/relationships/slideMaster" Target="../slideMasters/slideMaster2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3.xml" /><Relationship Id="rId2" Type="http://schemas.openxmlformats.org/officeDocument/2006/relationships/tags" Target="../tags/tag44.xml" /><Relationship Id="rId3" Type="http://schemas.openxmlformats.org/officeDocument/2006/relationships/tags" Target="../tags/tag45.xml" /><Relationship Id="rId4" Type="http://schemas.openxmlformats.org/officeDocument/2006/relationships/tags" Target="../tags/tag46.xml" /><Relationship Id="rId5" Type="http://schemas.openxmlformats.org/officeDocument/2006/relationships/tags" Target="../tags/tag47.xml" /><Relationship Id="rId6" Type="http://schemas.openxmlformats.org/officeDocument/2006/relationships/slideMaster" Target="../slideMasters/slideMaster2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8.xml" /><Relationship Id="rId2" Type="http://schemas.openxmlformats.org/officeDocument/2006/relationships/tags" Target="../tags/tag49.xml" /><Relationship Id="rId3" Type="http://schemas.openxmlformats.org/officeDocument/2006/relationships/tags" Target="../tags/tag50.xml" /><Relationship Id="rId4" Type="http://schemas.openxmlformats.org/officeDocument/2006/relationships/tags" Target="../tags/tag51.xml" /><Relationship Id="rId5" Type="http://schemas.openxmlformats.org/officeDocument/2006/relationships/slideMaster" Target="../slideMasters/slideMaster2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2.xml" /><Relationship Id="rId2" Type="http://schemas.openxmlformats.org/officeDocument/2006/relationships/tags" Target="../tags/tag53.xml" /><Relationship Id="rId3" Type="http://schemas.openxmlformats.org/officeDocument/2006/relationships/tags" Target="../tags/tag54.xml" /><Relationship Id="rId4" Type="http://schemas.openxmlformats.org/officeDocument/2006/relationships/tags" Target="../tags/tag55.xml" /><Relationship Id="rId5" Type="http://schemas.openxmlformats.org/officeDocument/2006/relationships/tags" Target="../tags/tag56.xml" /><Relationship Id="rId6" Type="http://schemas.openxmlformats.org/officeDocument/2006/relationships/slideMaster" Target="../slideMasters/slideMaster2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slideMaster" Target="../slideMasters/slideMaster2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.xml" /><Relationship Id="rId2" Type="http://schemas.openxmlformats.org/officeDocument/2006/relationships/tags" Target="../tags/tag7.xml" /><Relationship Id="rId3" Type="http://schemas.openxmlformats.org/officeDocument/2006/relationships/tags" Target="../tags/tag8.xml" /><Relationship Id="rId4" Type="http://schemas.openxmlformats.org/officeDocument/2006/relationships/tags" Target="../tags/tag9.xml" /><Relationship Id="rId5" Type="http://schemas.openxmlformats.org/officeDocument/2006/relationships/tags" Target="../tags/tag10.xml" /><Relationship Id="rId6" Type="http://schemas.openxmlformats.org/officeDocument/2006/relationships/slideMaster" Target="../slideMasters/slideMaster2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.xml" /><Relationship Id="rId2" Type="http://schemas.openxmlformats.org/officeDocument/2006/relationships/tags" Target="../tags/tag12.xml" /><Relationship Id="rId3" Type="http://schemas.openxmlformats.org/officeDocument/2006/relationships/tags" Target="../tags/tag13.xml" /><Relationship Id="rId4" Type="http://schemas.openxmlformats.org/officeDocument/2006/relationships/tags" Target="../tags/tag14.xml" /><Relationship Id="rId5" Type="http://schemas.openxmlformats.org/officeDocument/2006/relationships/tags" Target="../tags/tag15.xml" /><Relationship Id="rId6" Type="http://schemas.openxmlformats.org/officeDocument/2006/relationships/slideMaster" Target="../slideMasters/slideMaster2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mc:AlternateContent>
    <mc:Choice xmlns:p14="http://schemas.microsoft.com/office/powerpoint/2010/main" Requires="p14">
      <p:transition spd="slow" advTm="0" p14:dur="1250">
        <p14:switch dir="r"/>
      </p:transition>
    </mc:Choice>
    <mc:Fallback>
      <p:transition spd="slow" advTm="0">
        <p:fade/>
      </p:transition>
    </mc:Fallback>
  </mc:AlternateContent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456300"/>
            <a:ext cx="8226900" cy="5292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6300" y="1125900"/>
            <a:ext cx="3882600" cy="35613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808700" y="1125900"/>
            <a:ext cx="3882600" cy="35613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456300"/>
            <a:ext cx="8226900" cy="5292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456300" y="1071900"/>
            <a:ext cx="4006800" cy="2862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6300" y="1390500"/>
            <a:ext cx="4006800" cy="32967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4676813" y="1066297"/>
            <a:ext cx="4006800" cy="2862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76813" y="1390500"/>
            <a:ext cx="4006800" cy="32967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456300"/>
            <a:ext cx="8226900" cy="5292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456300" y="1166400"/>
            <a:ext cx="3924808" cy="3456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4762800" y="1166400"/>
            <a:ext cx="3920400" cy="3456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456300" y="456300"/>
            <a:ext cx="8226900" cy="5292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7676100" y="685800"/>
            <a:ext cx="783000" cy="37719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1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85800" y="685800"/>
            <a:ext cx="6876900" cy="3771900"/>
          </a:xfrm>
        </p:spPr>
        <p:txBody>
          <a:bodyPr vert="eaVert" lIns="46800" tIns="46800" rIns="46800" bIns="46800"/>
          <a:lstStyle>
            <a:lvl1pPr marL="171450" indent="-171450">
              <a:spcAft>
                <a:spcPts val="750"/>
              </a:spcAft>
              <a:defRPr spc="225"/>
            </a:lvl1pPr>
            <a:lvl2pPr marL="514350" indent="-171450">
              <a:defRPr spc="225"/>
            </a:lvl2pPr>
            <a:lvl3pPr marL="857250" indent="-171450">
              <a:defRPr spc="225"/>
            </a:lvl3pPr>
            <a:lvl4pPr marL="1200150" indent="-171450">
              <a:defRPr spc="225"/>
            </a:lvl4pPr>
            <a:lvl5pPr marL="1543050" indent="-171450">
              <a:defRPr spc="225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56300" y="580500"/>
            <a:ext cx="8229600" cy="4112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899100" y="1863000"/>
            <a:ext cx="7349400" cy="7641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45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899100" y="2670300"/>
            <a:ext cx="7349400" cy="3537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1800" spc="15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383659" y="328196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smtClean="0">
                <a:solidFill>
                  <a:schemeClr val="bg1"/>
                </a:solidFill>
                <a:latin typeface="+mn-ea"/>
                <a:ea typeface="+mn-ea"/>
              </a:rPr>
              <a:t>员工心目中的领导</a:t>
            </a:r>
            <a:endParaRPr lang="zh-CN" altLang="en-US" sz="1600" smtClean="0">
              <a:solidFill>
                <a:schemeClr val="bg1"/>
              </a:solidFill>
              <a:latin typeface="+mn-ea"/>
              <a:ea typeface="+mn-ea"/>
            </a:endParaRPr>
          </a:p>
        </p:txBody>
      </p:sp>
      <p:grpSp>
        <p:nvGrpSpPr>
          <p:cNvPr id="25" name="组合 24"/>
          <p:cNvGrpSpPr/>
          <p:nvPr userDrawn="1"/>
        </p:nvGrpSpPr>
        <p:grpSpPr>
          <a:xfrm rot="5400000">
            <a:off x="-22111" y="307863"/>
            <a:ext cx="422596" cy="378371"/>
            <a:chOff x="5822950" y="-2028825"/>
            <a:chExt cx="1911350" cy="1711325"/>
          </a:xfrm>
          <a:solidFill>
            <a:schemeClr val="bg1"/>
          </a:solidFill>
        </p:grpSpPr>
        <p:sp>
          <p:nvSpPr>
            <p:cNvPr id="26" name="Freeform 39"/>
            <p:cNvSpPr/>
            <p:nvPr/>
          </p:nvSpPr>
          <p:spPr bwMode="auto">
            <a:xfrm>
              <a:off x="6161088" y="-1681163"/>
              <a:ext cx="1231900" cy="1363663"/>
            </a:xfrm>
            <a:custGeom>
              <a:gdLst>
                <a:gd name="T0" fmla="*/ 233 w 328"/>
                <a:gd name="T1" fmla="*/ 362 h 362"/>
                <a:gd name="T2" fmla="*/ 95 w 328"/>
                <a:gd name="T3" fmla="*/ 362 h 362"/>
                <a:gd name="T4" fmla="*/ 95 w 328"/>
                <a:gd name="T5" fmla="*/ 311 h 362"/>
                <a:gd name="T6" fmla="*/ 0 w 328"/>
                <a:gd name="T7" fmla="*/ 163 h 362"/>
                <a:gd name="T8" fmla="*/ 164 w 328"/>
                <a:gd name="T9" fmla="*/ 0 h 362"/>
                <a:gd name="T10" fmla="*/ 328 w 328"/>
                <a:gd name="T11" fmla="*/ 163 h 362"/>
                <a:gd name="T12" fmla="*/ 234 w 328"/>
                <a:gd name="T13" fmla="*/ 311 h 362"/>
                <a:gd name="T14" fmla="*/ 234 w 328"/>
                <a:gd name="T15" fmla="*/ 362 h 362"/>
                <a:gd name="T16" fmla="*/ 233 w 328"/>
                <a:gd name="T17" fmla="*/ 362 h 36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8" h="362">
                  <a:moveTo>
                    <a:pt x="233" y="362"/>
                  </a:moveTo>
                  <a:cubicBezTo>
                    <a:pt x="95" y="362"/>
                    <a:pt x="95" y="362"/>
                    <a:pt x="95" y="362"/>
                  </a:cubicBezTo>
                  <a:cubicBezTo>
                    <a:pt x="95" y="311"/>
                    <a:pt x="95" y="311"/>
                    <a:pt x="95" y="311"/>
                  </a:cubicBezTo>
                  <a:cubicBezTo>
                    <a:pt x="39" y="285"/>
                    <a:pt x="0" y="229"/>
                    <a:pt x="0" y="163"/>
                  </a:cubicBezTo>
                  <a:cubicBezTo>
                    <a:pt x="0" y="73"/>
                    <a:pt x="74" y="0"/>
                    <a:pt x="164" y="0"/>
                  </a:cubicBezTo>
                  <a:cubicBezTo>
                    <a:pt x="255" y="0"/>
                    <a:pt x="328" y="73"/>
                    <a:pt x="328" y="163"/>
                  </a:cubicBezTo>
                  <a:cubicBezTo>
                    <a:pt x="328" y="229"/>
                    <a:pt x="289" y="285"/>
                    <a:pt x="234" y="311"/>
                  </a:cubicBezTo>
                  <a:cubicBezTo>
                    <a:pt x="234" y="362"/>
                    <a:pt x="234" y="362"/>
                    <a:pt x="234" y="362"/>
                  </a:cubicBezTo>
                  <a:lnTo>
                    <a:pt x="233" y="362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7" name="Line 43"/>
            <p:cNvSpPr>
              <a:spLocks noChangeShapeType="1"/>
            </p:cNvSpPr>
            <p:nvPr/>
          </p:nvSpPr>
          <p:spPr bwMode="auto">
            <a:xfrm flipH="1">
              <a:off x="6769100" y="-2028825"/>
              <a:ext cx="0" cy="204788"/>
            </a:xfrm>
            <a:prstGeom prst="line">
              <a:avLst/>
            </a:prstGeom>
            <a:grp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8" name="Line 44"/>
            <p:cNvSpPr>
              <a:spLocks noChangeShapeType="1"/>
            </p:cNvSpPr>
            <p:nvPr/>
          </p:nvSpPr>
          <p:spPr bwMode="auto">
            <a:xfrm>
              <a:off x="6291263" y="-1897063"/>
              <a:ext cx="101600" cy="177800"/>
            </a:xfrm>
            <a:prstGeom prst="line">
              <a:avLst/>
            </a:prstGeom>
            <a:grp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9" name="Line 45"/>
            <p:cNvSpPr>
              <a:spLocks noChangeShapeType="1"/>
            </p:cNvSpPr>
            <p:nvPr/>
          </p:nvSpPr>
          <p:spPr bwMode="auto">
            <a:xfrm>
              <a:off x="5942013" y="-1541463"/>
              <a:ext cx="177800" cy="101600"/>
            </a:xfrm>
            <a:prstGeom prst="line">
              <a:avLst/>
            </a:prstGeom>
            <a:grp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0" name="Line 46"/>
            <p:cNvSpPr>
              <a:spLocks noChangeShapeType="1"/>
            </p:cNvSpPr>
            <p:nvPr/>
          </p:nvSpPr>
          <p:spPr bwMode="auto">
            <a:xfrm>
              <a:off x="5822950" y="-1058863"/>
              <a:ext cx="198438" cy="0"/>
            </a:xfrm>
            <a:prstGeom prst="line">
              <a:avLst/>
            </a:prstGeom>
            <a:grp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1" name="Line 47"/>
            <p:cNvSpPr>
              <a:spLocks noChangeShapeType="1"/>
            </p:cNvSpPr>
            <p:nvPr/>
          </p:nvSpPr>
          <p:spPr bwMode="auto">
            <a:xfrm flipH="1">
              <a:off x="7531100" y="-1077913"/>
              <a:ext cx="203200" cy="0"/>
            </a:xfrm>
            <a:prstGeom prst="line">
              <a:avLst/>
            </a:prstGeom>
            <a:grp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2" name="Line 48"/>
            <p:cNvSpPr>
              <a:spLocks noChangeShapeType="1"/>
            </p:cNvSpPr>
            <p:nvPr/>
          </p:nvSpPr>
          <p:spPr bwMode="auto">
            <a:xfrm flipH="1">
              <a:off x="7426325" y="-1557338"/>
              <a:ext cx="173038" cy="101600"/>
            </a:xfrm>
            <a:prstGeom prst="line">
              <a:avLst/>
            </a:prstGeom>
            <a:grp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3" name="Line 49"/>
            <p:cNvSpPr>
              <a:spLocks noChangeShapeType="1"/>
            </p:cNvSpPr>
            <p:nvPr/>
          </p:nvSpPr>
          <p:spPr bwMode="auto">
            <a:xfrm flipH="1">
              <a:off x="7145338" y="-1903413"/>
              <a:ext cx="101600" cy="173038"/>
            </a:xfrm>
            <a:prstGeom prst="line">
              <a:avLst/>
            </a:prstGeom>
            <a:grp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3" name="矩形 2"/>
          <p:cNvSpPr/>
          <p:nvPr userDrawn="1"/>
        </p:nvSpPr>
        <p:spPr>
          <a:xfrm>
            <a:off x="189186" y="744309"/>
            <a:ext cx="8765628" cy="42165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0" p14:dur="1250">
        <p14:switch dir="r"/>
      </p:transition>
    </mc:Choice>
    <mc:Fallback>
      <p:transition spd="slow" advTm="0">
        <p:fade/>
      </p:transition>
    </mc:Fallback>
  </mc:AlternateContent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5_自定义版式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383659" y="328196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smtClean="0">
                <a:solidFill>
                  <a:schemeClr val="bg1"/>
                </a:solidFill>
                <a:latin typeface="+mn-ea"/>
                <a:ea typeface="+mn-ea"/>
              </a:rPr>
              <a:t>管理和领导的区别</a:t>
            </a:r>
            <a:endParaRPr lang="zh-CN" altLang="en-US" sz="1600" smtClean="0">
              <a:solidFill>
                <a:schemeClr val="bg1"/>
              </a:solidFill>
              <a:latin typeface="+mn-ea"/>
              <a:ea typeface="+mn-ea"/>
            </a:endParaRPr>
          </a:p>
        </p:txBody>
      </p:sp>
      <p:grpSp>
        <p:nvGrpSpPr>
          <p:cNvPr id="25" name="组合 24"/>
          <p:cNvGrpSpPr/>
          <p:nvPr userDrawn="1"/>
        </p:nvGrpSpPr>
        <p:grpSpPr>
          <a:xfrm rot="5400000">
            <a:off x="-22111" y="307863"/>
            <a:ext cx="422596" cy="378371"/>
            <a:chOff x="5822950" y="-2028825"/>
            <a:chExt cx="1911350" cy="1711325"/>
          </a:xfrm>
          <a:solidFill>
            <a:schemeClr val="bg1"/>
          </a:solidFill>
        </p:grpSpPr>
        <p:sp>
          <p:nvSpPr>
            <p:cNvPr id="26" name="Freeform 39"/>
            <p:cNvSpPr/>
            <p:nvPr/>
          </p:nvSpPr>
          <p:spPr bwMode="auto">
            <a:xfrm>
              <a:off x="6161088" y="-1681163"/>
              <a:ext cx="1231900" cy="1363663"/>
            </a:xfrm>
            <a:custGeom>
              <a:gdLst>
                <a:gd name="T0" fmla="*/ 233 w 328"/>
                <a:gd name="T1" fmla="*/ 362 h 362"/>
                <a:gd name="T2" fmla="*/ 95 w 328"/>
                <a:gd name="T3" fmla="*/ 362 h 362"/>
                <a:gd name="T4" fmla="*/ 95 w 328"/>
                <a:gd name="T5" fmla="*/ 311 h 362"/>
                <a:gd name="T6" fmla="*/ 0 w 328"/>
                <a:gd name="T7" fmla="*/ 163 h 362"/>
                <a:gd name="T8" fmla="*/ 164 w 328"/>
                <a:gd name="T9" fmla="*/ 0 h 362"/>
                <a:gd name="T10" fmla="*/ 328 w 328"/>
                <a:gd name="T11" fmla="*/ 163 h 362"/>
                <a:gd name="T12" fmla="*/ 234 w 328"/>
                <a:gd name="T13" fmla="*/ 311 h 362"/>
                <a:gd name="T14" fmla="*/ 234 w 328"/>
                <a:gd name="T15" fmla="*/ 362 h 362"/>
                <a:gd name="T16" fmla="*/ 233 w 328"/>
                <a:gd name="T17" fmla="*/ 362 h 36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8" h="362">
                  <a:moveTo>
                    <a:pt x="233" y="362"/>
                  </a:moveTo>
                  <a:cubicBezTo>
                    <a:pt x="95" y="362"/>
                    <a:pt x="95" y="362"/>
                    <a:pt x="95" y="362"/>
                  </a:cubicBezTo>
                  <a:cubicBezTo>
                    <a:pt x="95" y="311"/>
                    <a:pt x="95" y="311"/>
                    <a:pt x="95" y="311"/>
                  </a:cubicBezTo>
                  <a:cubicBezTo>
                    <a:pt x="39" y="285"/>
                    <a:pt x="0" y="229"/>
                    <a:pt x="0" y="163"/>
                  </a:cubicBezTo>
                  <a:cubicBezTo>
                    <a:pt x="0" y="73"/>
                    <a:pt x="74" y="0"/>
                    <a:pt x="164" y="0"/>
                  </a:cubicBezTo>
                  <a:cubicBezTo>
                    <a:pt x="255" y="0"/>
                    <a:pt x="328" y="73"/>
                    <a:pt x="328" y="163"/>
                  </a:cubicBezTo>
                  <a:cubicBezTo>
                    <a:pt x="328" y="229"/>
                    <a:pt x="289" y="285"/>
                    <a:pt x="234" y="311"/>
                  </a:cubicBezTo>
                  <a:cubicBezTo>
                    <a:pt x="234" y="362"/>
                    <a:pt x="234" y="362"/>
                    <a:pt x="234" y="362"/>
                  </a:cubicBezTo>
                  <a:lnTo>
                    <a:pt x="233" y="362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7" name="Line 43"/>
            <p:cNvSpPr>
              <a:spLocks noChangeShapeType="1"/>
            </p:cNvSpPr>
            <p:nvPr/>
          </p:nvSpPr>
          <p:spPr bwMode="auto">
            <a:xfrm flipH="1">
              <a:off x="6769100" y="-2028825"/>
              <a:ext cx="0" cy="204788"/>
            </a:xfrm>
            <a:prstGeom prst="line">
              <a:avLst/>
            </a:prstGeom>
            <a:grp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8" name="Line 44"/>
            <p:cNvSpPr>
              <a:spLocks noChangeShapeType="1"/>
            </p:cNvSpPr>
            <p:nvPr/>
          </p:nvSpPr>
          <p:spPr bwMode="auto">
            <a:xfrm>
              <a:off x="6291263" y="-1897063"/>
              <a:ext cx="101600" cy="177800"/>
            </a:xfrm>
            <a:prstGeom prst="line">
              <a:avLst/>
            </a:prstGeom>
            <a:grp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9" name="Line 45"/>
            <p:cNvSpPr>
              <a:spLocks noChangeShapeType="1"/>
            </p:cNvSpPr>
            <p:nvPr/>
          </p:nvSpPr>
          <p:spPr bwMode="auto">
            <a:xfrm>
              <a:off x="5942013" y="-1541463"/>
              <a:ext cx="177800" cy="101600"/>
            </a:xfrm>
            <a:prstGeom prst="line">
              <a:avLst/>
            </a:prstGeom>
            <a:grp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0" name="Line 46"/>
            <p:cNvSpPr>
              <a:spLocks noChangeShapeType="1"/>
            </p:cNvSpPr>
            <p:nvPr/>
          </p:nvSpPr>
          <p:spPr bwMode="auto">
            <a:xfrm>
              <a:off x="5822950" y="-1058863"/>
              <a:ext cx="198438" cy="0"/>
            </a:xfrm>
            <a:prstGeom prst="line">
              <a:avLst/>
            </a:prstGeom>
            <a:grp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1" name="Line 47"/>
            <p:cNvSpPr>
              <a:spLocks noChangeShapeType="1"/>
            </p:cNvSpPr>
            <p:nvPr/>
          </p:nvSpPr>
          <p:spPr bwMode="auto">
            <a:xfrm flipH="1">
              <a:off x="7531100" y="-1077913"/>
              <a:ext cx="203200" cy="0"/>
            </a:xfrm>
            <a:prstGeom prst="line">
              <a:avLst/>
            </a:prstGeom>
            <a:grp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2" name="Line 48"/>
            <p:cNvSpPr>
              <a:spLocks noChangeShapeType="1"/>
            </p:cNvSpPr>
            <p:nvPr/>
          </p:nvSpPr>
          <p:spPr bwMode="auto">
            <a:xfrm flipH="1">
              <a:off x="7426325" y="-1557338"/>
              <a:ext cx="173038" cy="101600"/>
            </a:xfrm>
            <a:prstGeom prst="line">
              <a:avLst/>
            </a:prstGeom>
            <a:grp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3" name="Line 49"/>
            <p:cNvSpPr>
              <a:spLocks noChangeShapeType="1"/>
            </p:cNvSpPr>
            <p:nvPr/>
          </p:nvSpPr>
          <p:spPr bwMode="auto">
            <a:xfrm flipH="1">
              <a:off x="7145338" y="-1903413"/>
              <a:ext cx="101600" cy="173038"/>
            </a:xfrm>
            <a:prstGeom prst="line">
              <a:avLst/>
            </a:prstGeom>
            <a:grp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3" name="矩形 2"/>
          <p:cNvSpPr/>
          <p:nvPr userDrawn="1"/>
        </p:nvSpPr>
        <p:spPr>
          <a:xfrm>
            <a:off x="189186" y="744309"/>
            <a:ext cx="8765628" cy="42165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0" p14:dur="1250">
        <p14:switch dir="r"/>
      </p:transition>
    </mc:Choice>
    <mc:Fallback>
      <p:transition spd="slow" advTm="0">
        <p:fade/>
      </p:transition>
    </mc:Fallback>
  </mc:AlternateContent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6_自定义版式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383659" y="328196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smtClean="0">
                <a:solidFill>
                  <a:schemeClr val="bg1"/>
                </a:solidFill>
                <a:latin typeface="+mn-ea"/>
                <a:ea typeface="+mn-ea"/>
              </a:rPr>
              <a:t>领导主要权利基础</a:t>
            </a:r>
            <a:endParaRPr lang="zh-CN" altLang="en-US" sz="1600" smtClean="0">
              <a:solidFill>
                <a:schemeClr val="bg1"/>
              </a:solidFill>
              <a:latin typeface="+mn-ea"/>
              <a:ea typeface="+mn-ea"/>
            </a:endParaRPr>
          </a:p>
        </p:txBody>
      </p:sp>
      <p:grpSp>
        <p:nvGrpSpPr>
          <p:cNvPr id="25" name="组合 24"/>
          <p:cNvGrpSpPr/>
          <p:nvPr userDrawn="1"/>
        </p:nvGrpSpPr>
        <p:grpSpPr>
          <a:xfrm rot="5400000">
            <a:off x="-22111" y="307863"/>
            <a:ext cx="422596" cy="378371"/>
            <a:chOff x="5822950" y="-2028825"/>
            <a:chExt cx="1911350" cy="1711325"/>
          </a:xfrm>
          <a:solidFill>
            <a:schemeClr val="bg1"/>
          </a:solidFill>
        </p:grpSpPr>
        <p:sp>
          <p:nvSpPr>
            <p:cNvPr id="26" name="Freeform 39"/>
            <p:cNvSpPr/>
            <p:nvPr/>
          </p:nvSpPr>
          <p:spPr bwMode="auto">
            <a:xfrm>
              <a:off x="6161088" y="-1681163"/>
              <a:ext cx="1231900" cy="1363663"/>
            </a:xfrm>
            <a:custGeom>
              <a:gdLst>
                <a:gd name="T0" fmla="*/ 233 w 328"/>
                <a:gd name="T1" fmla="*/ 362 h 362"/>
                <a:gd name="T2" fmla="*/ 95 w 328"/>
                <a:gd name="T3" fmla="*/ 362 h 362"/>
                <a:gd name="T4" fmla="*/ 95 w 328"/>
                <a:gd name="T5" fmla="*/ 311 h 362"/>
                <a:gd name="T6" fmla="*/ 0 w 328"/>
                <a:gd name="T7" fmla="*/ 163 h 362"/>
                <a:gd name="T8" fmla="*/ 164 w 328"/>
                <a:gd name="T9" fmla="*/ 0 h 362"/>
                <a:gd name="T10" fmla="*/ 328 w 328"/>
                <a:gd name="T11" fmla="*/ 163 h 362"/>
                <a:gd name="T12" fmla="*/ 234 w 328"/>
                <a:gd name="T13" fmla="*/ 311 h 362"/>
                <a:gd name="T14" fmla="*/ 234 w 328"/>
                <a:gd name="T15" fmla="*/ 362 h 362"/>
                <a:gd name="T16" fmla="*/ 233 w 328"/>
                <a:gd name="T17" fmla="*/ 362 h 36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8" h="362">
                  <a:moveTo>
                    <a:pt x="233" y="362"/>
                  </a:moveTo>
                  <a:cubicBezTo>
                    <a:pt x="95" y="362"/>
                    <a:pt x="95" y="362"/>
                    <a:pt x="95" y="362"/>
                  </a:cubicBezTo>
                  <a:cubicBezTo>
                    <a:pt x="95" y="311"/>
                    <a:pt x="95" y="311"/>
                    <a:pt x="95" y="311"/>
                  </a:cubicBezTo>
                  <a:cubicBezTo>
                    <a:pt x="39" y="285"/>
                    <a:pt x="0" y="229"/>
                    <a:pt x="0" y="163"/>
                  </a:cubicBezTo>
                  <a:cubicBezTo>
                    <a:pt x="0" y="73"/>
                    <a:pt x="74" y="0"/>
                    <a:pt x="164" y="0"/>
                  </a:cubicBezTo>
                  <a:cubicBezTo>
                    <a:pt x="255" y="0"/>
                    <a:pt x="328" y="73"/>
                    <a:pt x="328" y="163"/>
                  </a:cubicBezTo>
                  <a:cubicBezTo>
                    <a:pt x="328" y="229"/>
                    <a:pt x="289" y="285"/>
                    <a:pt x="234" y="311"/>
                  </a:cubicBezTo>
                  <a:cubicBezTo>
                    <a:pt x="234" y="362"/>
                    <a:pt x="234" y="362"/>
                    <a:pt x="234" y="362"/>
                  </a:cubicBezTo>
                  <a:lnTo>
                    <a:pt x="233" y="362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7" name="Line 43"/>
            <p:cNvSpPr>
              <a:spLocks noChangeShapeType="1"/>
            </p:cNvSpPr>
            <p:nvPr/>
          </p:nvSpPr>
          <p:spPr bwMode="auto">
            <a:xfrm flipH="1">
              <a:off x="6769100" y="-2028825"/>
              <a:ext cx="0" cy="204788"/>
            </a:xfrm>
            <a:prstGeom prst="line">
              <a:avLst/>
            </a:prstGeom>
            <a:grp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8" name="Line 44"/>
            <p:cNvSpPr>
              <a:spLocks noChangeShapeType="1"/>
            </p:cNvSpPr>
            <p:nvPr/>
          </p:nvSpPr>
          <p:spPr bwMode="auto">
            <a:xfrm>
              <a:off x="6291263" y="-1897063"/>
              <a:ext cx="101600" cy="177800"/>
            </a:xfrm>
            <a:prstGeom prst="line">
              <a:avLst/>
            </a:prstGeom>
            <a:grp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9" name="Line 45"/>
            <p:cNvSpPr>
              <a:spLocks noChangeShapeType="1"/>
            </p:cNvSpPr>
            <p:nvPr/>
          </p:nvSpPr>
          <p:spPr bwMode="auto">
            <a:xfrm>
              <a:off x="5942013" y="-1541463"/>
              <a:ext cx="177800" cy="101600"/>
            </a:xfrm>
            <a:prstGeom prst="line">
              <a:avLst/>
            </a:prstGeom>
            <a:grp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0" name="Line 46"/>
            <p:cNvSpPr>
              <a:spLocks noChangeShapeType="1"/>
            </p:cNvSpPr>
            <p:nvPr/>
          </p:nvSpPr>
          <p:spPr bwMode="auto">
            <a:xfrm>
              <a:off x="5822950" y="-1058863"/>
              <a:ext cx="198438" cy="0"/>
            </a:xfrm>
            <a:prstGeom prst="line">
              <a:avLst/>
            </a:prstGeom>
            <a:grp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1" name="Line 47"/>
            <p:cNvSpPr>
              <a:spLocks noChangeShapeType="1"/>
            </p:cNvSpPr>
            <p:nvPr/>
          </p:nvSpPr>
          <p:spPr bwMode="auto">
            <a:xfrm flipH="1">
              <a:off x="7531100" y="-1077913"/>
              <a:ext cx="203200" cy="0"/>
            </a:xfrm>
            <a:prstGeom prst="line">
              <a:avLst/>
            </a:prstGeom>
            <a:grp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2" name="Line 48"/>
            <p:cNvSpPr>
              <a:spLocks noChangeShapeType="1"/>
            </p:cNvSpPr>
            <p:nvPr/>
          </p:nvSpPr>
          <p:spPr bwMode="auto">
            <a:xfrm flipH="1">
              <a:off x="7426325" y="-1557338"/>
              <a:ext cx="173038" cy="101600"/>
            </a:xfrm>
            <a:prstGeom prst="line">
              <a:avLst/>
            </a:prstGeom>
            <a:grp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3" name="Line 49"/>
            <p:cNvSpPr>
              <a:spLocks noChangeShapeType="1"/>
            </p:cNvSpPr>
            <p:nvPr/>
          </p:nvSpPr>
          <p:spPr bwMode="auto">
            <a:xfrm flipH="1">
              <a:off x="7145338" y="-1903413"/>
              <a:ext cx="101600" cy="173038"/>
            </a:xfrm>
            <a:prstGeom prst="line">
              <a:avLst/>
            </a:prstGeom>
            <a:grp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3" name="矩形 2"/>
          <p:cNvSpPr/>
          <p:nvPr userDrawn="1"/>
        </p:nvSpPr>
        <p:spPr>
          <a:xfrm>
            <a:off x="189186" y="744309"/>
            <a:ext cx="8765628" cy="42165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0" p14:dur="1250">
        <p14:switch dir="r"/>
      </p:transition>
    </mc:Choice>
    <mc:Fallback>
      <p:transition spd="slow" advTm="0">
        <p:fade/>
      </p:transition>
    </mc:Fallback>
  </mc:AlternateContent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7_自定义版式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383659" y="328196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smtClean="0">
                <a:solidFill>
                  <a:schemeClr val="bg1"/>
                </a:solidFill>
                <a:latin typeface="+mn-ea"/>
                <a:ea typeface="+mn-ea"/>
              </a:rPr>
              <a:t>公司下属主要分类</a:t>
            </a:r>
            <a:endParaRPr lang="zh-CN" altLang="en-US" sz="1600" smtClean="0">
              <a:solidFill>
                <a:schemeClr val="bg1"/>
              </a:solidFill>
              <a:latin typeface="+mn-ea"/>
              <a:ea typeface="+mn-ea"/>
            </a:endParaRPr>
          </a:p>
        </p:txBody>
      </p:sp>
      <p:grpSp>
        <p:nvGrpSpPr>
          <p:cNvPr id="25" name="组合 24"/>
          <p:cNvGrpSpPr/>
          <p:nvPr userDrawn="1"/>
        </p:nvGrpSpPr>
        <p:grpSpPr>
          <a:xfrm rot="5400000">
            <a:off x="-22111" y="307863"/>
            <a:ext cx="422596" cy="378371"/>
            <a:chOff x="5822950" y="-2028825"/>
            <a:chExt cx="1911350" cy="1711325"/>
          </a:xfrm>
          <a:solidFill>
            <a:schemeClr val="bg1"/>
          </a:solidFill>
        </p:grpSpPr>
        <p:sp>
          <p:nvSpPr>
            <p:cNvPr id="26" name="Freeform 39"/>
            <p:cNvSpPr/>
            <p:nvPr/>
          </p:nvSpPr>
          <p:spPr bwMode="auto">
            <a:xfrm>
              <a:off x="6161088" y="-1681163"/>
              <a:ext cx="1231900" cy="1363663"/>
            </a:xfrm>
            <a:custGeom>
              <a:gdLst>
                <a:gd name="T0" fmla="*/ 233 w 328"/>
                <a:gd name="T1" fmla="*/ 362 h 362"/>
                <a:gd name="T2" fmla="*/ 95 w 328"/>
                <a:gd name="T3" fmla="*/ 362 h 362"/>
                <a:gd name="T4" fmla="*/ 95 w 328"/>
                <a:gd name="T5" fmla="*/ 311 h 362"/>
                <a:gd name="T6" fmla="*/ 0 w 328"/>
                <a:gd name="T7" fmla="*/ 163 h 362"/>
                <a:gd name="T8" fmla="*/ 164 w 328"/>
                <a:gd name="T9" fmla="*/ 0 h 362"/>
                <a:gd name="T10" fmla="*/ 328 w 328"/>
                <a:gd name="T11" fmla="*/ 163 h 362"/>
                <a:gd name="T12" fmla="*/ 234 w 328"/>
                <a:gd name="T13" fmla="*/ 311 h 362"/>
                <a:gd name="T14" fmla="*/ 234 w 328"/>
                <a:gd name="T15" fmla="*/ 362 h 362"/>
                <a:gd name="T16" fmla="*/ 233 w 328"/>
                <a:gd name="T17" fmla="*/ 362 h 36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8" h="362">
                  <a:moveTo>
                    <a:pt x="233" y="362"/>
                  </a:moveTo>
                  <a:cubicBezTo>
                    <a:pt x="95" y="362"/>
                    <a:pt x="95" y="362"/>
                    <a:pt x="95" y="362"/>
                  </a:cubicBezTo>
                  <a:cubicBezTo>
                    <a:pt x="95" y="311"/>
                    <a:pt x="95" y="311"/>
                    <a:pt x="95" y="311"/>
                  </a:cubicBezTo>
                  <a:cubicBezTo>
                    <a:pt x="39" y="285"/>
                    <a:pt x="0" y="229"/>
                    <a:pt x="0" y="163"/>
                  </a:cubicBezTo>
                  <a:cubicBezTo>
                    <a:pt x="0" y="73"/>
                    <a:pt x="74" y="0"/>
                    <a:pt x="164" y="0"/>
                  </a:cubicBezTo>
                  <a:cubicBezTo>
                    <a:pt x="255" y="0"/>
                    <a:pt x="328" y="73"/>
                    <a:pt x="328" y="163"/>
                  </a:cubicBezTo>
                  <a:cubicBezTo>
                    <a:pt x="328" y="229"/>
                    <a:pt x="289" y="285"/>
                    <a:pt x="234" y="311"/>
                  </a:cubicBezTo>
                  <a:cubicBezTo>
                    <a:pt x="234" y="362"/>
                    <a:pt x="234" y="362"/>
                    <a:pt x="234" y="362"/>
                  </a:cubicBezTo>
                  <a:lnTo>
                    <a:pt x="233" y="362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7" name="Line 43"/>
            <p:cNvSpPr>
              <a:spLocks noChangeShapeType="1"/>
            </p:cNvSpPr>
            <p:nvPr/>
          </p:nvSpPr>
          <p:spPr bwMode="auto">
            <a:xfrm flipH="1">
              <a:off x="6769100" y="-2028825"/>
              <a:ext cx="0" cy="204788"/>
            </a:xfrm>
            <a:prstGeom prst="line">
              <a:avLst/>
            </a:prstGeom>
            <a:grp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8" name="Line 44"/>
            <p:cNvSpPr>
              <a:spLocks noChangeShapeType="1"/>
            </p:cNvSpPr>
            <p:nvPr/>
          </p:nvSpPr>
          <p:spPr bwMode="auto">
            <a:xfrm>
              <a:off x="6291263" y="-1897063"/>
              <a:ext cx="101600" cy="177800"/>
            </a:xfrm>
            <a:prstGeom prst="line">
              <a:avLst/>
            </a:prstGeom>
            <a:grp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9" name="Line 45"/>
            <p:cNvSpPr>
              <a:spLocks noChangeShapeType="1"/>
            </p:cNvSpPr>
            <p:nvPr/>
          </p:nvSpPr>
          <p:spPr bwMode="auto">
            <a:xfrm>
              <a:off x="5942013" y="-1541463"/>
              <a:ext cx="177800" cy="101600"/>
            </a:xfrm>
            <a:prstGeom prst="line">
              <a:avLst/>
            </a:prstGeom>
            <a:grp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0" name="Line 46"/>
            <p:cNvSpPr>
              <a:spLocks noChangeShapeType="1"/>
            </p:cNvSpPr>
            <p:nvPr/>
          </p:nvSpPr>
          <p:spPr bwMode="auto">
            <a:xfrm>
              <a:off x="5822950" y="-1058863"/>
              <a:ext cx="198438" cy="0"/>
            </a:xfrm>
            <a:prstGeom prst="line">
              <a:avLst/>
            </a:prstGeom>
            <a:grp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1" name="Line 47"/>
            <p:cNvSpPr>
              <a:spLocks noChangeShapeType="1"/>
            </p:cNvSpPr>
            <p:nvPr/>
          </p:nvSpPr>
          <p:spPr bwMode="auto">
            <a:xfrm flipH="1">
              <a:off x="7531100" y="-1077913"/>
              <a:ext cx="203200" cy="0"/>
            </a:xfrm>
            <a:prstGeom prst="line">
              <a:avLst/>
            </a:prstGeom>
            <a:grp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2" name="Line 48"/>
            <p:cNvSpPr>
              <a:spLocks noChangeShapeType="1"/>
            </p:cNvSpPr>
            <p:nvPr/>
          </p:nvSpPr>
          <p:spPr bwMode="auto">
            <a:xfrm flipH="1">
              <a:off x="7426325" y="-1557338"/>
              <a:ext cx="173038" cy="101600"/>
            </a:xfrm>
            <a:prstGeom prst="line">
              <a:avLst/>
            </a:prstGeom>
            <a:grp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3" name="Line 49"/>
            <p:cNvSpPr>
              <a:spLocks noChangeShapeType="1"/>
            </p:cNvSpPr>
            <p:nvPr/>
          </p:nvSpPr>
          <p:spPr bwMode="auto">
            <a:xfrm flipH="1">
              <a:off x="7145338" y="-1903413"/>
              <a:ext cx="101600" cy="173038"/>
            </a:xfrm>
            <a:prstGeom prst="line">
              <a:avLst/>
            </a:prstGeom>
            <a:grp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3" name="矩形 2"/>
          <p:cNvSpPr/>
          <p:nvPr userDrawn="1"/>
        </p:nvSpPr>
        <p:spPr>
          <a:xfrm>
            <a:off x="189186" y="744309"/>
            <a:ext cx="8765628" cy="42165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0" p14:dur="1250">
        <p14:switch dir="r"/>
      </p:transition>
    </mc:Choice>
    <mc:Fallback>
      <p:transition spd="slow" advTm="0">
        <p:fade/>
      </p:transition>
    </mc:Fallback>
  </mc:AlternateContent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8_自定义版式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矩形 2"/>
          <p:cNvSpPr/>
          <p:nvPr userDrawn="1"/>
        </p:nvSpPr>
        <p:spPr>
          <a:xfrm>
            <a:off x="189186" y="744309"/>
            <a:ext cx="8765628" cy="42165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0" p14:dur="1250">
        <p14:switch dir="r"/>
      </p:transition>
    </mc:Choice>
    <mc:Fallback>
      <p:transition spd="slow" advTm="0">
        <p:fade/>
      </p:transition>
    </mc:Fallback>
  </mc:AlternateContent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899100" y="685800"/>
            <a:ext cx="7349400" cy="19278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899100" y="2670300"/>
            <a:ext cx="7349400" cy="11043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 spc="15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456300"/>
            <a:ext cx="8226900" cy="5292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6300" y="1117800"/>
            <a:ext cx="8226900" cy="3569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493100" y="2886300"/>
            <a:ext cx="5826600" cy="5751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33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493100" y="3461400"/>
            <a:ext cx="5826600" cy="6507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theme" Target="../theme/theme1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slideLayout" Target="../slideLayouts/slideLayout16.xml" /><Relationship Id="rId11" Type="http://schemas.openxmlformats.org/officeDocument/2006/relationships/slideLayout" Target="../slideLayouts/slideLayout17.xml" /><Relationship Id="rId12" Type="http://schemas.openxmlformats.org/officeDocument/2006/relationships/tags" Target="../tags/tag57.xml" /><Relationship Id="rId13" Type="http://schemas.openxmlformats.org/officeDocument/2006/relationships/tags" Target="../tags/tag58.xml" /><Relationship Id="rId14" Type="http://schemas.openxmlformats.org/officeDocument/2006/relationships/tags" Target="../tags/tag59.xml" /><Relationship Id="rId15" Type="http://schemas.openxmlformats.org/officeDocument/2006/relationships/tags" Target="../tags/tag60.xml" /><Relationship Id="rId16" Type="http://schemas.openxmlformats.org/officeDocument/2006/relationships/theme" Target="../theme/theme2.xml" /><Relationship Id="rId2" Type="http://schemas.openxmlformats.org/officeDocument/2006/relationships/slideLayout" Target="../slideLayouts/slideLayout8.xml" /><Relationship Id="rId3" Type="http://schemas.openxmlformats.org/officeDocument/2006/relationships/slideLayout" Target="../slideLayouts/slideLayout9.xml" /><Relationship Id="rId4" Type="http://schemas.openxmlformats.org/officeDocument/2006/relationships/slideLayout" Target="../slideLayouts/slideLayout10.xml" /><Relationship Id="rId5" Type="http://schemas.openxmlformats.org/officeDocument/2006/relationships/slideLayout" Target="../slideLayouts/slideLayout11.xml" /><Relationship Id="rId6" Type="http://schemas.openxmlformats.org/officeDocument/2006/relationships/slideLayout" Target="../slideLayouts/slideLayout12.xml" /><Relationship Id="rId7" Type="http://schemas.openxmlformats.org/officeDocument/2006/relationships/slideLayout" Target="../slideLayouts/slideLayout13.xml" /><Relationship Id="rId8" Type="http://schemas.openxmlformats.org/officeDocument/2006/relationships/slideLayout" Target="../slideLayouts/slideLayout14.xml" /><Relationship Id="rId9" Type="http://schemas.openxmlformats.org/officeDocument/2006/relationships/slideLayout" Target="../slideLayouts/slideLayout15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B1B6A-AEF1-4ACD-BD61-958570690F5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CB991-6BD3-42F2-8A94-1903E9425430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mc:AlternateContent>
    <mc:Choice xmlns:p14="http://schemas.microsoft.com/office/powerpoint/2010/main" Requires="p14">
      <p:transition spd="slow" advTm="0" p14:dur="1250">
        <p14:switch dir="r"/>
      </p:transition>
    </mc:Choice>
    <mc:Fallback>
      <p:transition spd="slow" advTm="0">
        <p:fade/>
      </p:transition>
    </mc:Fallback>
  </mc:AlternateContent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459000" y="4735800"/>
            <a:ext cx="2025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75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3087000" y="4735800"/>
            <a:ext cx="2970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ctr" defTabSz="685800" rtl="0" eaLnBrk="1" latinLnBrk="0" hangingPunct="1">
              <a:defRPr sz="75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6658200" y="4735800"/>
            <a:ext cx="2025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685800" rtl="0" eaLnBrk="1" latinLnBrk="0" hangingPunct="1">
              <a:defRPr sz="75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AE70B2-8BF9-45C0-BB95-33D1B9D3A854}" type="slidenum">
              <a:rPr lang="zh-CN" altLang="en-US" smtClean="0"/>
              <a:t>0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476"/>
            <a:ext cx="9144952" cy="51425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ransition/>
  <p:timing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225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750"/>
        </a:spcAft>
        <a:buFont typeface="Arial" panose="020b0604020202020204" pitchFamily="34" charset="0"/>
        <a:buChar char="●"/>
        <a:defRPr sz="1350" u="none" strike="noStrike" kern="1200" cap="none" spc="112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450"/>
        </a:spcAft>
        <a:buFont typeface="Arial" panose="020b0604020202020204" pitchFamily="34" charset="0"/>
        <a:buChar char="●"/>
        <a:tabLst>
          <a:tab pos="1207294"/>
        </a:tabLst>
        <a:defRPr sz="1200" u="none" strike="noStrike" kern="1200" cap="none" spc="112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450"/>
        </a:spcAft>
        <a:buFont typeface="Arial" panose="020b0604020202020204" pitchFamily="34" charset="0"/>
        <a:buChar char="●"/>
        <a:defRPr sz="1200" u="none" strike="noStrike" kern="1200" cap="none" spc="112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225"/>
        </a:spcAft>
        <a:buFont typeface="Wingdings" panose="05000000000000000000" charset="0"/>
        <a:buChar char=""/>
        <a:defRPr sz="1050" u="none" strike="noStrike" kern="1200" cap="none" spc="112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225"/>
        </a:spcAft>
        <a:buFont typeface="Arial" panose="020b0604020202020204" pitchFamily="34" charset="0"/>
        <a:buChar char="•"/>
        <a:defRPr sz="1050" u="none" strike="noStrike" kern="1200" cap="none" spc="112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png" /><Relationship Id="rId3" Type="http://schemas.microsoft.com/office/2007/relationships/media" Target="../media/media1.mp3" /><Relationship Id="rId4" Type="http://schemas.microsoft.com/office/2007/relationships/media" Target="../media/media1.mp3" TargetMode="Interna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notesSlide" Target="../notesSlides/notesSlide5.xml" /><Relationship Id="rId3" Type="http://schemas.openxmlformats.org/officeDocument/2006/relationships/image" Target="../media/image6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notesSlide" Target="../notesSlides/notesSlide6.xml" /><Relationship Id="rId3" Type="http://schemas.openxmlformats.org/officeDocument/2006/relationships/image" Target="../media/image7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notesSlide" Target="../notesSlides/notesSlide7.xml" /><Relationship Id="rId3" Type="http://schemas.openxmlformats.org/officeDocument/2006/relationships/image" Target="../media/image8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8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9.xml" /><Relationship Id="rId3" Type="http://schemas.openxmlformats.org/officeDocument/2006/relationships/image" Target="../media/image9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10.xml" /><Relationship Id="rId3" Type="http://schemas.openxmlformats.org/officeDocument/2006/relationships/image" Target="../media/image10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11.xml" /><Relationship Id="rId3" Type="http://schemas.openxmlformats.org/officeDocument/2006/relationships/image" Target="../media/image11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12.xml" /><Relationship Id="rId3" Type="http://schemas.openxmlformats.org/officeDocument/2006/relationships/image" Target="../media/image12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62.xml" /><Relationship Id="rId2" Type="http://schemas.openxmlformats.org/officeDocument/2006/relationships/notesSlide" Target="../notesSlides/notesSlide13.xml" /><Relationship Id="rId3" Type="http://schemas.openxmlformats.org/officeDocument/2006/relationships/hyperlink" Target="https://www.ppthui.com/jingpin/" TargetMode="External" /><Relationship Id="rId4" Type="http://schemas.openxmlformats.org/officeDocument/2006/relationships/hyperlink" Target="https://www.ppthui.com/hangye/" TargetMode="External" /><Relationship Id="rId5" Type="http://schemas.openxmlformats.org/officeDocument/2006/relationships/hyperlink" Target="https://www.ppthui.com/gongzuo/" TargetMode="External" /><Relationship Id="rId6" Type="http://schemas.openxmlformats.org/officeDocument/2006/relationships/hyperlink" Target="https://www.ppthui.com/jieri/" TargetMode="External" /><Relationship Id="rId7" Type="http://schemas.openxmlformats.org/officeDocument/2006/relationships/image" Target="../media/image13.png" /><Relationship Id="rId8" Type="http://schemas.openxmlformats.org/officeDocument/2006/relationships/tags" Target="../tags/tag61.xml" /><Relationship Id="rId9" Type="http://schemas.openxmlformats.org/officeDocument/2006/relationships/image" Target="../media/image14.jpe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10" Type="http://schemas.openxmlformats.org/officeDocument/2006/relationships/image" Target="../media/image13.png" /><Relationship Id="rId11" Type="http://schemas.openxmlformats.org/officeDocument/2006/relationships/hyperlink" Target="https://www.ppthui.com/jianjie/" TargetMode="External" /><Relationship Id="rId12" Type="http://schemas.openxmlformats.org/officeDocument/2006/relationships/hyperlink" Target="https://www.ppthui.com/shangwu/" TargetMode="External" /><Relationship Id="rId13" Type="http://schemas.openxmlformats.org/officeDocument/2006/relationships/hyperlink" Target="https://www.ppthui.com/fengjing/" TargetMode="External" /><Relationship Id="rId14" Type="http://schemas.openxmlformats.org/officeDocument/2006/relationships/hyperlink" Target="https://www.ppthui.com/shishang/" TargetMode="External" /><Relationship Id="rId15" Type="http://schemas.openxmlformats.org/officeDocument/2006/relationships/hyperlink" Target="https://www.ppthui.com/gudian/" TargetMode="External" /><Relationship Id="rId16" Type="http://schemas.openxmlformats.org/officeDocument/2006/relationships/hyperlink" Target="https://www.ppthui.com/aiqing/" TargetMode="External" /><Relationship Id="rId17" Type="http://schemas.openxmlformats.org/officeDocument/2006/relationships/hyperlink" Target="https://www.ppthui.com/dongman/" TargetMode="External" /><Relationship Id="rId18" Type="http://schemas.openxmlformats.org/officeDocument/2006/relationships/hyperlink" Target="https://www.ppthui.com/sheji/" TargetMode="External" /><Relationship Id="rId19" Type="http://schemas.openxmlformats.org/officeDocument/2006/relationships/hyperlink" Target="https://www.ppthui.com/search/&#20027;&#39064;&#29677;&#20250;.html" TargetMode="External" /><Relationship Id="rId2" Type="http://schemas.openxmlformats.org/officeDocument/2006/relationships/notesSlide" Target="../notesSlides/notesSlide14.xml" /><Relationship Id="rId20" Type="http://schemas.openxmlformats.org/officeDocument/2006/relationships/hyperlink" Target="https://www.ppthui.com/search/&#32972;&#26223;&#22270;&#29255;.html" TargetMode="External" /><Relationship Id="rId21" Type="http://schemas.openxmlformats.org/officeDocument/2006/relationships/hyperlink" Target="https://www.ppthui.com/dangzheng/" TargetMode="External" /><Relationship Id="rId22" Type="http://schemas.openxmlformats.org/officeDocument/2006/relationships/hyperlink" Target="https://www.ppthui.com/keji/" TargetMode="External" /><Relationship Id="rId23" Type="http://schemas.openxmlformats.org/officeDocument/2006/relationships/hyperlink" Target="https://www.ppthui.com/gongye/" TargetMode="External" /><Relationship Id="rId24" Type="http://schemas.openxmlformats.org/officeDocument/2006/relationships/hyperlink" Target="https://www.ppthui.com/yixue/" TargetMode="External" /><Relationship Id="rId25" Type="http://schemas.openxmlformats.org/officeDocument/2006/relationships/hyperlink" Target="https://www.ppthui.com/lvyou/" TargetMode="External" /><Relationship Id="rId26" Type="http://schemas.openxmlformats.org/officeDocument/2006/relationships/hyperlink" Target="https://www.ppthui.com/jinrong/" TargetMode="External" /><Relationship Id="rId27" Type="http://schemas.openxmlformats.org/officeDocument/2006/relationships/hyperlink" Target="https://www.ppthui.com/canyin/" TargetMode="External" /><Relationship Id="rId28" Type="http://schemas.openxmlformats.org/officeDocument/2006/relationships/hyperlink" Target="https://www.ppthui.com/jiaoyu/" TargetMode="External" /><Relationship Id="rId29" Type="http://schemas.openxmlformats.org/officeDocument/2006/relationships/hyperlink" Target="https://www.ppthui.com/search/&#25945;&#23398;&#35828;&#35838;.html" TargetMode="External" /><Relationship Id="rId3" Type="http://schemas.openxmlformats.org/officeDocument/2006/relationships/hyperlink" Target="https://www.ppthui.com" TargetMode="External" /><Relationship Id="rId30" Type="http://schemas.openxmlformats.org/officeDocument/2006/relationships/hyperlink" Target="https://www.ppthui.com/search/&#38144;&#21806;.html" TargetMode="External" /><Relationship Id="rId31" Type="http://schemas.openxmlformats.org/officeDocument/2006/relationships/hyperlink" Target="https://www.ppthui.com/huibao/" TargetMode="External" /><Relationship Id="rId32" Type="http://schemas.openxmlformats.org/officeDocument/2006/relationships/hyperlink" Target="https://www.ppthui.com/biye/" TargetMode="External" /><Relationship Id="rId33" Type="http://schemas.openxmlformats.org/officeDocument/2006/relationships/hyperlink" Target="https://www.ppthui.com/peixun/" TargetMode="External" /><Relationship Id="rId34" Type="http://schemas.openxmlformats.org/officeDocument/2006/relationships/hyperlink" Target="https://www.ppthui.com/shuzhi/" TargetMode="External" /><Relationship Id="rId35" Type="http://schemas.openxmlformats.org/officeDocument/2006/relationships/hyperlink" Target="https://www.ppthui.com/fenxi/" TargetMode="External" /><Relationship Id="rId36" Type="http://schemas.openxmlformats.org/officeDocument/2006/relationships/hyperlink" Target="https://www.ppthui.com/jianli/" TargetMode="External" /><Relationship Id="rId37" Type="http://schemas.openxmlformats.org/officeDocument/2006/relationships/hyperlink" Target="https://www.ppthui.com/gongsi/" TargetMode="External" /><Relationship Id="rId38" Type="http://schemas.openxmlformats.org/officeDocument/2006/relationships/hyperlink" Target="https://www.ppthui.com/search/&#24037;&#20316;&#24635;&#32467;.html" TargetMode="External" /><Relationship Id="rId39" Type="http://schemas.openxmlformats.org/officeDocument/2006/relationships/hyperlink" Target="https://www.ppthui.com/search/&#22242;&#38431;.html" TargetMode="External" /><Relationship Id="rId4" Type="http://schemas.openxmlformats.org/officeDocument/2006/relationships/hyperlink" Target="https://www.ppthui.com/jingpin/" TargetMode="External" /><Relationship Id="rId5" Type="http://schemas.openxmlformats.org/officeDocument/2006/relationships/hyperlink" Target="https://www.ppthui.com/hangye/" TargetMode="External" /><Relationship Id="rId6" Type="http://schemas.openxmlformats.org/officeDocument/2006/relationships/hyperlink" Target="https://www.ppthui.com/gongzuo/" TargetMode="External" /><Relationship Id="rId7" Type="http://schemas.openxmlformats.org/officeDocument/2006/relationships/hyperlink" Target="https://www.ppthui.com/jieri/" TargetMode="External" /><Relationship Id="rId8" Type="http://schemas.openxmlformats.org/officeDocument/2006/relationships/hyperlink" Target="http://www.ppthui.com/dangzheng/" TargetMode="External" /><Relationship Id="rId9" Type="http://schemas.openxmlformats.org/officeDocument/2006/relationships/hyperlink" Target="http://www.ppthui.com/jiaoyu/" TargetMode="Externa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2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3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4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5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76" name="组合 75"/>
          <p:cNvGrpSpPr/>
          <p:nvPr/>
        </p:nvGrpSpPr>
        <p:grpSpPr>
          <a:xfrm>
            <a:off x="4582510" y="716164"/>
            <a:ext cx="642650" cy="575396"/>
            <a:chOff x="5822950" y="-2028825"/>
            <a:chExt cx="1911350" cy="1711325"/>
          </a:xfrm>
        </p:grpSpPr>
        <p:sp>
          <p:nvSpPr>
            <p:cNvPr id="47" name="Freeform 39"/>
            <p:cNvSpPr/>
            <p:nvPr/>
          </p:nvSpPr>
          <p:spPr bwMode="auto">
            <a:xfrm>
              <a:off x="6161088" y="-1681163"/>
              <a:ext cx="1231900" cy="1363663"/>
            </a:xfrm>
            <a:custGeom>
              <a:gdLst>
                <a:gd name="T0" fmla="*/ 233 w 328"/>
                <a:gd name="T1" fmla="*/ 362 h 362"/>
                <a:gd name="T2" fmla="*/ 95 w 328"/>
                <a:gd name="T3" fmla="*/ 362 h 362"/>
                <a:gd name="T4" fmla="*/ 95 w 328"/>
                <a:gd name="T5" fmla="*/ 311 h 362"/>
                <a:gd name="T6" fmla="*/ 0 w 328"/>
                <a:gd name="T7" fmla="*/ 163 h 362"/>
                <a:gd name="T8" fmla="*/ 164 w 328"/>
                <a:gd name="T9" fmla="*/ 0 h 362"/>
                <a:gd name="T10" fmla="*/ 328 w 328"/>
                <a:gd name="T11" fmla="*/ 163 h 362"/>
                <a:gd name="T12" fmla="*/ 234 w 328"/>
                <a:gd name="T13" fmla="*/ 311 h 362"/>
                <a:gd name="T14" fmla="*/ 234 w 328"/>
                <a:gd name="T15" fmla="*/ 362 h 362"/>
                <a:gd name="T16" fmla="*/ 233 w 328"/>
                <a:gd name="T17" fmla="*/ 362 h 36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8" h="362">
                  <a:moveTo>
                    <a:pt x="233" y="362"/>
                  </a:moveTo>
                  <a:cubicBezTo>
                    <a:pt x="95" y="362"/>
                    <a:pt x="95" y="362"/>
                    <a:pt x="95" y="362"/>
                  </a:cubicBezTo>
                  <a:cubicBezTo>
                    <a:pt x="95" y="311"/>
                    <a:pt x="95" y="311"/>
                    <a:pt x="95" y="311"/>
                  </a:cubicBezTo>
                  <a:cubicBezTo>
                    <a:pt x="39" y="285"/>
                    <a:pt x="0" y="229"/>
                    <a:pt x="0" y="163"/>
                  </a:cubicBezTo>
                  <a:cubicBezTo>
                    <a:pt x="0" y="73"/>
                    <a:pt x="74" y="0"/>
                    <a:pt x="164" y="0"/>
                  </a:cubicBezTo>
                  <a:cubicBezTo>
                    <a:pt x="255" y="0"/>
                    <a:pt x="328" y="73"/>
                    <a:pt x="328" y="163"/>
                  </a:cubicBezTo>
                  <a:cubicBezTo>
                    <a:pt x="328" y="229"/>
                    <a:pt x="289" y="285"/>
                    <a:pt x="234" y="311"/>
                  </a:cubicBezTo>
                  <a:cubicBezTo>
                    <a:pt x="234" y="362"/>
                    <a:pt x="234" y="362"/>
                    <a:pt x="234" y="362"/>
                  </a:cubicBezTo>
                  <a:lnTo>
                    <a:pt x="233" y="36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Line 43"/>
            <p:cNvSpPr>
              <a:spLocks noChangeShapeType="1"/>
            </p:cNvSpPr>
            <p:nvPr/>
          </p:nvSpPr>
          <p:spPr bwMode="auto">
            <a:xfrm flipH="1">
              <a:off x="6769100" y="-2028825"/>
              <a:ext cx="0" cy="204788"/>
            </a:xfrm>
            <a:prstGeom prst="line">
              <a:avLst/>
            </a:prstGeom>
            <a:no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Line 44"/>
            <p:cNvSpPr>
              <a:spLocks noChangeShapeType="1"/>
            </p:cNvSpPr>
            <p:nvPr/>
          </p:nvSpPr>
          <p:spPr bwMode="auto">
            <a:xfrm>
              <a:off x="6291263" y="-1897063"/>
              <a:ext cx="101600" cy="177800"/>
            </a:xfrm>
            <a:prstGeom prst="line">
              <a:avLst/>
            </a:prstGeom>
            <a:no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Line 45"/>
            <p:cNvSpPr>
              <a:spLocks noChangeShapeType="1"/>
            </p:cNvSpPr>
            <p:nvPr/>
          </p:nvSpPr>
          <p:spPr bwMode="auto">
            <a:xfrm>
              <a:off x="5942013" y="-1541463"/>
              <a:ext cx="177800" cy="101600"/>
            </a:xfrm>
            <a:prstGeom prst="line">
              <a:avLst/>
            </a:prstGeom>
            <a:no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Line 46"/>
            <p:cNvSpPr>
              <a:spLocks noChangeShapeType="1"/>
            </p:cNvSpPr>
            <p:nvPr/>
          </p:nvSpPr>
          <p:spPr bwMode="auto">
            <a:xfrm>
              <a:off x="5822950" y="-1058863"/>
              <a:ext cx="198438" cy="0"/>
            </a:xfrm>
            <a:prstGeom prst="line">
              <a:avLst/>
            </a:prstGeom>
            <a:no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Line 47"/>
            <p:cNvSpPr>
              <a:spLocks noChangeShapeType="1"/>
            </p:cNvSpPr>
            <p:nvPr/>
          </p:nvSpPr>
          <p:spPr bwMode="auto">
            <a:xfrm flipH="1">
              <a:off x="7531100" y="-1077913"/>
              <a:ext cx="203200" cy="0"/>
            </a:xfrm>
            <a:prstGeom prst="line">
              <a:avLst/>
            </a:prstGeom>
            <a:no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Line 48"/>
            <p:cNvSpPr>
              <a:spLocks noChangeShapeType="1"/>
            </p:cNvSpPr>
            <p:nvPr/>
          </p:nvSpPr>
          <p:spPr bwMode="auto">
            <a:xfrm flipH="1">
              <a:off x="7426325" y="-1557338"/>
              <a:ext cx="173038" cy="101600"/>
            </a:xfrm>
            <a:prstGeom prst="line">
              <a:avLst/>
            </a:prstGeom>
            <a:no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Line 49"/>
            <p:cNvSpPr>
              <a:spLocks noChangeShapeType="1"/>
            </p:cNvSpPr>
            <p:nvPr/>
          </p:nvSpPr>
          <p:spPr bwMode="auto">
            <a:xfrm flipH="1">
              <a:off x="7145338" y="-1903413"/>
              <a:ext cx="101600" cy="173038"/>
            </a:xfrm>
            <a:prstGeom prst="line">
              <a:avLst/>
            </a:prstGeom>
            <a:no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2884121" y="965659"/>
            <a:ext cx="1708900" cy="663443"/>
            <a:chOff x="2824163" y="4493242"/>
            <a:chExt cx="4460352" cy="1692275"/>
          </a:xfrm>
        </p:grpSpPr>
        <p:sp>
          <p:nvSpPr>
            <p:cNvPr id="66" name="Freeform 58"/>
            <p:cNvSpPr/>
            <p:nvPr/>
          </p:nvSpPr>
          <p:spPr bwMode="auto">
            <a:xfrm>
              <a:off x="2824163" y="4493242"/>
              <a:ext cx="3568700" cy="647700"/>
            </a:xfrm>
            <a:custGeom>
              <a:gdLst>
                <a:gd name="T0" fmla="*/ 676 w 950"/>
                <a:gd name="T1" fmla="*/ 172 h 172"/>
                <a:gd name="T2" fmla="*/ 868 w 950"/>
                <a:gd name="T3" fmla="*/ 172 h 172"/>
                <a:gd name="T4" fmla="*/ 950 w 950"/>
                <a:gd name="T5" fmla="*/ 86 h 172"/>
                <a:gd name="T6" fmla="*/ 950 w 950"/>
                <a:gd name="T7" fmla="*/ 86 h 172"/>
                <a:gd name="T8" fmla="*/ 868 w 950"/>
                <a:gd name="T9" fmla="*/ 0 h 172"/>
                <a:gd name="T10" fmla="*/ 769 w 950"/>
                <a:gd name="T11" fmla="*/ 0 h 172"/>
                <a:gd name="T12" fmla="*/ 0 w 950"/>
                <a:gd name="T13" fmla="*/ 0 h 1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0" h="172">
                  <a:moveTo>
                    <a:pt x="676" y="172"/>
                  </a:moveTo>
                  <a:cubicBezTo>
                    <a:pt x="868" y="172"/>
                    <a:pt x="868" y="172"/>
                    <a:pt x="868" y="172"/>
                  </a:cubicBezTo>
                  <a:cubicBezTo>
                    <a:pt x="913" y="172"/>
                    <a:pt x="950" y="134"/>
                    <a:pt x="950" y="86"/>
                  </a:cubicBezTo>
                  <a:cubicBezTo>
                    <a:pt x="950" y="86"/>
                    <a:pt x="950" y="86"/>
                    <a:pt x="950" y="86"/>
                  </a:cubicBezTo>
                  <a:cubicBezTo>
                    <a:pt x="950" y="38"/>
                    <a:pt x="913" y="0"/>
                    <a:pt x="868" y="0"/>
                  </a:cubicBezTo>
                  <a:cubicBezTo>
                    <a:pt x="769" y="0"/>
                    <a:pt x="769" y="0"/>
                    <a:pt x="769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4288" cap="flat">
              <a:solidFill>
                <a:schemeClr val="accent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59"/>
            <p:cNvSpPr/>
            <p:nvPr/>
          </p:nvSpPr>
          <p:spPr bwMode="auto">
            <a:xfrm>
              <a:off x="4397376" y="5140942"/>
              <a:ext cx="2078038" cy="652463"/>
            </a:xfrm>
            <a:custGeom>
              <a:gdLst>
                <a:gd name="T0" fmla="*/ 553 w 553"/>
                <a:gd name="T1" fmla="*/ 173 h 173"/>
                <a:gd name="T2" fmla="*/ 83 w 553"/>
                <a:gd name="T3" fmla="*/ 173 h 173"/>
                <a:gd name="T4" fmla="*/ 0 w 553"/>
                <a:gd name="T5" fmla="*/ 87 h 173"/>
                <a:gd name="T6" fmla="*/ 0 w 553"/>
                <a:gd name="T7" fmla="*/ 87 h 173"/>
                <a:gd name="T8" fmla="*/ 83 w 553"/>
                <a:gd name="T9" fmla="*/ 0 h 173"/>
                <a:gd name="T10" fmla="*/ 283 w 553"/>
                <a:gd name="T11" fmla="*/ 0 h 1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3" h="173">
                  <a:moveTo>
                    <a:pt x="553" y="173"/>
                  </a:moveTo>
                  <a:cubicBezTo>
                    <a:pt x="83" y="173"/>
                    <a:pt x="83" y="173"/>
                    <a:pt x="83" y="173"/>
                  </a:cubicBezTo>
                  <a:cubicBezTo>
                    <a:pt x="37" y="173"/>
                    <a:pt x="0" y="135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39"/>
                    <a:pt x="37" y="0"/>
                    <a:pt x="83" y="0"/>
                  </a:cubicBezTo>
                  <a:cubicBezTo>
                    <a:pt x="283" y="0"/>
                    <a:pt x="283" y="0"/>
                    <a:pt x="283" y="0"/>
                  </a:cubicBezTo>
                </a:path>
              </a:pathLst>
            </a:custGeom>
            <a:noFill/>
            <a:ln w="14288" cap="flat">
              <a:solidFill>
                <a:schemeClr val="accent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60"/>
            <p:cNvSpPr/>
            <p:nvPr/>
          </p:nvSpPr>
          <p:spPr bwMode="auto">
            <a:xfrm>
              <a:off x="6373813" y="5398117"/>
              <a:ext cx="571500" cy="787400"/>
            </a:xfrm>
            <a:custGeom>
              <a:gdLst>
                <a:gd name="T0" fmla="*/ 152 w 152"/>
                <a:gd name="T1" fmla="*/ 0 h 209"/>
                <a:gd name="T2" fmla="*/ 40 w 152"/>
                <a:gd name="T3" fmla="*/ 0 h 209"/>
                <a:gd name="T4" fmla="*/ 0 w 152"/>
                <a:gd name="T5" fmla="*/ 71 h 209"/>
                <a:gd name="T6" fmla="*/ 0 w 152"/>
                <a:gd name="T7" fmla="*/ 138 h 209"/>
                <a:gd name="T8" fmla="*/ 40 w 152"/>
                <a:gd name="T9" fmla="*/ 209 h 209"/>
                <a:gd name="T10" fmla="*/ 152 w 152"/>
                <a:gd name="T11" fmla="*/ 209 h 209"/>
                <a:gd name="T12" fmla="*/ 152 w 152"/>
                <a:gd name="T13" fmla="*/ 0 h 20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209">
                  <a:moveTo>
                    <a:pt x="152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1" y="0"/>
                    <a:pt x="0" y="32"/>
                    <a:pt x="0" y="7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77"/>
                    <a:pt x="1" y="209"/>
                    <a:pt x="40" y="209"/>
                  </a:cubicBezTo>
                  <a:cubicBezTo>
                    <a:pt x="152" y="209"/>
                    <a:pt x="152" y="209"/>
                    <a:pt x="152" y="209"/>
                  </a:cubicBezTo>
                  <a:lnTo>
                    <a:pt x="1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Line 62"/>
            <p:cNvSpPr>
              <a:spLocks noChangeShapeType="1"/>
            </p:cNvSpPr>
            <p:nvPr/>
          </p:nvSpPr>
          <p:spPr bwMode="auto">
            <a:xfrm>
              <a:off x="6954315" y="6015655"/>
              <a:ext cx="330200" cy="0"/>
            </a:xfrm>
            <a:prstGeom prst="line">
              <a:avLst/>
            </a:prstGeom>
            <a:noFill/>
            <a:ln w="14288" cap="flat">
              <a:solidFill>
                <a:schemeClr val="accent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Line 63"/>
            <p:cNvSpPr>
              <a:spLocks noChangeShapeType="1"/>
            </p:cNvSpPr>
            <p:nvPr/>
          </p:nvSpPr>
          <p:spPr bwMode="auto">
            <a:xfrm>
              <a:off x="6954315" y="5567980"/>
              <a:ext cx="330200" cy="0"/>
            </a:xfrm>
            <a:prstGeom prst="line">
              <a:avLst/>
            </a:prstGeom>
            <a:noFill/>
            <a:ln w="14288" cap="flat">
              <a:solidFill>
                <a:schemeClr val="accent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665163" y="814388"/>
            <a:ext cx="3117850" cy="3119438"/>
            <a:chOff x="665163" y="814388"/>
            <a:chExt cx="3117850" cy="3119438"/>
          </a:xfrm>
        </p:grpSpPr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665163" y="814388"/>
              <a:ext cx="3117850" cy="3119438"/>
            </a:xfrm>
            <a:custGeom>
              <a:gdLst>
                <a:gd name="T0" fmla="*/ 2091 w 2091"/>
                <a:gd name="T1" fmla="*/ 933 h 2091"/>
                <a:gd name="T2" fmla="*/ 2091 w 2091"/>
                <a:gd name="T3" fmla="*/ 1160 h 2091"/>
                <a:gd name="T4" fmla="*/ 1893 w 2091"/>
                <a:gd name="T5" fmla="*/ 1160 h 2091"/>
                <a:gd name="T6" fmla="*/ 1836 w 2091"/>
                <a:gd name="T7" fmla="*/ 1372 h 2091"/>
                <a:gd name="T8" fmla="*/ 2007 w 2091"/>
                <a:gd name="T9" fmla="*/ 1471 h 2091"/>
                <a:gd name="T10" fmla="*/ 1894 w 2091"/>
                <a:gd name="T11" fmla="*/ 1667 h 2091"/>
                <a:gd name="T12" fmla="*/ 1722 w 2091"/>
                <a:gd name="T13" fmla="*/ 1568 h 2091"/>
                <a:gd name="T14" fmla="*/ 1566 w 2091"/>
                <a:gd name="T15" fmla="*/ 1723 h 2091"/>
                <a:gd name="T16" fmla="*/ 1665 w 2091"/>
                <a:gd name="T17" fmla="*/ 1895 h 2091"/>
                <a:gd name="T18" fmla="*/ 1469 w 2091"/>
                <a:gd name="T19" fmla="*/ 2008 h 2091"/>
                <a:gd name="T20" fmla="*/ 1370 w 2091"/>
                <a:gd name="T21" fmla="*/ 1836 h 2091"/>
                <a:gd name="T22" fmla="*/ 1157 w 2091"/>
                <a:gd name="T23" fmla="*/ 1892 h 2091"/>
                <a:gd name="T24" fmla="*/ 1157 w 2091"/>
                <a:gd name="T25" fmla="*/ 2091 h 2091"/>
                <a:gd name="T26" fmla="*/ 931 w 2091"/>
                <a:gd name="T27" fmla="*/ 2091 h 2091"/>
                <a:gd name="T28" fmla="*/ 931 w 2091"/>
                <a:gd name="T29" fmla="*/ 1892 h 2091"/>
                <a:gd name="T30" fmla="*/ 719 w 2091"/>
                <a:gd name="T31" fmla="*/ 1834 h 2091"/>
                <a:gd name="T32" fmla="*/ 619 w 2091"/>
                <a:gd name="T33" fmla="*/ 2007 h 2091"/>
                <a:gd name="T34" fmla="*/ 423 w 2091"/>
                <a:gd name="T35" fmla="*/ 1894 h 2091"/>
                <a:gd name="T36" fmla="*/ 523 w 2091"/>
                <a:gd name="T37" fmla="*/ 1720 h 2091"/>
                <a:gd name="T38" fmla="*/ 369 w 2091"/>
                <a:gd name="T39" fmla="*/ 1565 h 2091"/>
                <a:gd name="T40" fmla="*/ 196 w 2091"/>
                <a:gd name="T41" fmla="*/ 1665 h 2091"/>
                <a:gd name="T42" fmla="*/ 82 w 2091"/>
                <a:gd name="T43" fmla="*/ 1469 h 2091"/>
                <a:gd name="T44" fmla="*/ 256 w 2091"/>
                <a:gd name="T45" fmla="*/ 1369 h 2091"/>
                <a:gd name="T46" fmla="*/ 200 w 2091"/>
                <a:gd name="T47" fmla="*/ 1157 h 2091"/>
                <a:gd name="T48" fmla="*/ 0 w 2091"/>
                <a:gd name="T49" fmla="*/ 1157 h 2091"/>
                <a:gd name="T50" fmla="*/ 0 w 2091"/>
                <a:gd name="T51" fmla="*/ 931 h 2091"/>
                <a:gd name="T52" fmla="*/ 200 w 2091"/>
                <a:gd name="T53" fmla="*/ 931 h 2091"/>
                <a:gd name="T54" fmla="*/ 257 w 2091"/>
                <a:gd name="T55" fmla="*/ 719 h 2091"/>
                <a:gd name="T56" fmla="*/ 84 w 2091"/>
                <a:gd name="T57" fmla="*/ 619 h 2091"/>
                <a:gd name="T58" fmla="*/ 197 w 2091"/>
                <a:gd name="T59" fmla="*/ 423 h 2091"/>
                <a:gd name="T60" fmla="*/ 370 w 2091"/>
                <a:gd name="T61" fmla="*/ 523 h 2091"/>
                <a:gd name="T62" fmla="*/ 525 w 2091"/>
                <a:gd name="T63" fmla="*/ 369 h 2091"/>
                <a:gd name="T64" fmla="*/ 425 w 2091"/>
                <a:gd name="T65" fmla="*/ 196 h 2091"/>
                <a:gd name="T66" fmla="*/ 622 w 2091"/>
                <a:gd name="T67" fmla="*/ 83 h 2091"/>
                <a:gd name="T68" fmla="*/ 721 w 2091"/>
                <a:gd name="T69" fmla="*/ 255 h 2091"/>
                <a:gd name="T70" fmla="*/ 933 w 2091"/>
                <a:gd name="T71" fmla="*/ 199 h 2091"/>
                <a:gd name="T72" fmla="*/ 933 w 2091"/>
                <a:gd name="T73" fmla="*/ 0 h 2091"/>
                <a:gd name="T74" fmla="*/ 1160 w 2091"/>
                <a:gd name="T75" fmla="*/ 0 h 2091"/>
                <a:gd name="T76" fmla="*/ 1160 w 2091"/>
                <a:gd name="T77" fmla="*/ 199 h 2091"/>
                <a:gd name="T78" fmla="*/ 1372 w 2091"/>
                <a:gd name="T79" fmla="*/ 255 h 2091"/>
                <a:gd name="T80" fmla="*/ 1471 w 2091"/>
                <a:gd name="T81" fmla="*/ 84 h 2091"/>
                <a:gd name="T82" fmla="*/ 1667 w 2091"/>
                <a:gd name="T83" fmla="*/ 197 h 2091"/>
                <a:gd name="T84" fmla="*/ 1568 w 2091"/>
                <a:gd name="T85" fmla="*/ 369 h 2091"/>
                <a:gd name="T86" fmla="*/ 1723 w 2091"/>
                <a:gd name="T87" fmla="*/ 525 h 2091"/>
                <a:gd name="T88" fmla="*/ 1895 w 2091"/>
                <a:gd name="T89" fmla="*/ 426 h 2091"/>
                <a:gd name="T90" fmla="*/ 2008 w 2091"/>
                <a:gd name="T91" fmla="*/ 622 h 2091"/>
                <a:gd name="T92" fmla="*/ 1837 w 2091"/>
                <a:gd name="T93" fmla="*/ 721 h 2091"/>
                <a:gd name="T94" fmla="*/ 1893 w 2091"/>
                <a:gd name="T95" fmla="*/ 933 h 2091"/>
                <a:gd name="T96" fmla="*/ 2091 w 2091"/>
                <a:gd name="T97" fmla="*/ 933 h 2091"/>
                <a:gd name="T98" fmla="*/ 1729 w 2091"/>
                <a:gd name="T99" fmla="*/ 1045 h 2091"/>
                <a:gd name="T100" fmla="*/ 1045 w 2091"/>
                <a:gd name="T101" fmla="*/ 362 h 2091"/>
                <a:gd name="T102" fmla="*/ 362 w 2091"/>
                <a:gd name="T103" fmla="*/ 1045 h 2091"/>
                <a:gd name="T104" fmla="*/ 1045 w 2091"/>
                <a:gd name="T105" fmla="*/ 1729 h 2091"/>
                <a:gd name="T106" fmla="*/ 1729 w 2091"/>
                <a:gd name="T107" fmla="*/ 1045 h 209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91" h="2091">
                  <a:moveTo>
                    <a:pt x="2091" y="933"/>
                  </a:moveTo>
                  <a:cubicBezTo>
                    <a:pt x="2091" y="1160"/>
                    <a:pt x="2091" y="1160"/>
                    <a:pt x="2091" y="1160"/>
                  </a:cubicBezTo>
                  <a:cubicBezTo>
                    <a:pt x="1893" y="1160"/>
                    <a:pt x="1893" y="1160"/>
                    <a:pt x="1893" y="1160"/>
                  </a:cubicBezTo>
                  <a:cubicBezTo>
                    <a:pt x="1883" y="1234"/>
                    <a:pt x="1864" y="1306"/>
                    <a:pt x="1836" y="1372"/>
                  </a:cubicBezTo>
                  <a:cubicBezTo>
                    <a:pt x="2007" y="1471"/>
                    <a:pt x="2007" y="1471"/>
                    <a:pt x="2007" y="1471"/>
                  </a:cubicBezTo>
                  <a:cubicBezTo>
                    <a:pt x="1894" y="1667"/>
                    <a:pt x="1894" y="1667"/>
                    <a:pt x="1894" y="1667"/>
                  </a:cubicBezTo>
                  <a:cubicBezTo>
                    <a:pt x="1722" y="1568"/>
                    <a:pt x="1722" y="1568"/>
                    <a:pt x="1722" y="1568"/>
                  </a:cubicBezTo>
                  <a:cubicBezTo>
                    <a:pt x="1677" y="1626"/>
                    <a:pt x="1624" y="1678"/>
                    <a:pt x="1566" y="1723"/>
                  </a:cubicBezTo>
                  <a:cubicBezTo>
                    <a:pt x="1665" y="1895"/>
                    <a:pt x="1665" y="1895"/>
                    <a:pt x="1665" y="1895"/>
                  </a:cubicBezTo>
                  <a:cubicBezTo>
                    <a:pt x="1469" y="2008"/>
                    <a:pt x="1469" y="2008"/>
                    <a:pt x="1469" y="2008"/>
                  </a:cubicBezTo>
                  <a:cubicBezTo>
                    <a:pt x="1370" y="1836"/>
                    <a:pt x="1370" y="1836"/>
                    <a:pt x="1370" y="1836"/>
                  </a:cubicBezTo>
                  <a:cubicBezTo>
                    <a:pt x="1303" y="1863"/>
                    <a:pt x="1231" y="1883"/>
                    <a:pt x="1157" y="1892"/>
                  </a:cubicBezTo>
                  <a:cubicBezTo>
                    <a:pt x="1157" y="2091"/>
                    <a:pt x="1157" y="2091"/>
                    <a:pt x="1157" y="2091"/>
                  </a:cubicBezTo>
                  <a:cubicBezTo>
                    <a:pt x="931" y="2091"/>
                    <a:pt x="931" y="2091"/>
                    <a:pt x="931" y="2091"/>
                  </a:cubicBezTo>
                  <a:cubicBezTo>
                    <a:pt x="931" y="1892"/>
                    <a:pt x="931" y="1892"/>
                    <a:pt x="931" y="1892"/>
                  </a:cubicBezTo>
                  <a:cubicBezTo>
                    <a:pt x="857" y="1881"/>
                    <a:pt x="786" y="1862"/>
                    <a:pt x="719" y="1834"/>
                  </a:cubicBezTo>
                  <a:cubicBezTo>
                    <a:pt x="619" y="2007"/>
                    <a:pt x="619" y="2007"/>
                    <a:pt x="619" y="2007"/>
                  </a:cubicBezTo>
                  <a:cubicBezTo>
                    <a:pt x="423" y="1894"/>
                    <a:pt x="423" y="1894"/>
                    <a:pt x="423" y="1894"/>
                  </a:cubicBezTo>
                  <a:cubicBezTo>
                    <a:pt x="523" y="1720"/>
                    <a:pt x="523" y="1720"/>
                    <a:pt x="523" y="1720"/>
                  </a:cubicBezTo>
                  <a:cubicBezTo>
                    <a:pt x="466" y="1676"/>
                    <a:pt x="414" y="1623"/>
                    <a:pt x="369" y="1565"/>
                  </a:cubicBezTo>
                  <a:cubicBezTo>
                    <a:pt x="196" y="1665"/>
                    <a:pt x="196" y="1665"/>
                    <a:pt x="196" y="1665"/>
                  </a:cubicBezTo>
                  <a:cubicBezTo>
                    <a:pt x="82" y="1469"/>
                    <a:pt x="82" y="1469"/>
                    <a:pt x="82" y="1469"/>
                  </a:cubicBezTo>
                  <a:cubicBezTo>
                    <a:pt x="256" y="1369"/>
                    <a:pt x="256" y="1369"/>
                    <a:pt x="256" y="1369"/>
                  </a:cubicBezTo>
                  <a:cubicBezTo>
                    <a:pt x="229" y="1302"/>
                    <a:pt x="209" y="1231"/>
                    <a:pt x="200" y="1157"/>
                  </a:cubicBezTo>
                  <a:cubicBezTo>
                    <a:pt x="0" y="1157"/>
                    <a:pt x="0" y="1157"/>
                    <a:pt x="0" y="1157"/>
                  </a:cubicBezTo>
                  <a:cubicBezTo>
                    <a:pt x="0" y="931"/>
                    <a:pt x="0" y="931"/>
                    <a:pt x="0" y="931"/>
                  </a:cubicBezTo>
                  <a:cubicBezTo>
                    <a:pt x="200" y="931"/>
                    <a:pt x="200" y="931"/>
                    <a:pt x="200" y="931"/>
                  </a:cubicBezTo>
                  <a:cubicBezTo>
                    <a:pt x="210" y="857"/>
                    <a:pt x="229" y="786"/>
                    <a:pt x="257" y="719"/>
                  </a:cubicBezTo>
                  <a:cubicBezTo>
                    <a:pt x="84" y="619"/>
                    <a:pt x="84" y="619"/>
                    <a:pt x="84" y="619"/>
                  </a:cubicBezTo>
                  <a:cubicBezTo>
                    <a:pt x="197" y="423"/>
                    <a:pt x="197" y="423"/>
                    <a:pt x="197" y="423"/>
                  </a:cubicBezTo>
                  <a:cubicBezTo>
                    <a:pt x="370" y="523"/>
                    <a:pt x="370" y="523"/>
                    <a:pt x="370" y="523"/>
                  </a:cubicBezTo>
                  <a:cubicBezTo>
                    <a:pt x="415" y="466"/>
                    <a:pt x="467" y="414"/>
                    <a:pt x="525" y="369"/>
                  </a:cubicBezTo>
                  <a:cubicBezTo>
                    <a:pt x="425" y="196"/>
                    <a:pt x="425" y="196"/>
                    <a:pt x="425" y="196"/>
                  </a:cubicBezTo>
                  <a:cubicBezTo>
                    <a:pt x="622" y="83"/>
                    <a:pt x="622" y="83"/>
                    <a:pt x="622" y="83"/>
                  </a:cubicBezTo>
                  <a:cubicBezTo>
                    <a:pt x="721" y="255"/>
                    <a:pt x="721" y="255"/>
                    <a:pt x="721" y="255"/>
                  </a:cubicBezTo>
                  <a:cubicBezTo>
                    <a:pt x="788" y="228"/>
                    <a:pt x="859" y="209"/>
                    <a:pt x="933" y="199"/>
                  </a:cubicBezTo>
                  <a:cubicBezTo>
                    <a:pt x="933" y="0"/>
                    <a:pt x="933" y="0"/>
                    <a:pt x="933" y="0"/>
                  </a:cubicBezTo>
                  <a:cubicBezTo>
                    <a:pt x="1160" y="0"/>
                    <a:pt x="1160" y="0"/>
                    <a:pt x="1160" y="0"/>
                  </a:cubicBezTo>
                  <a:cubicBezTo>
                    <a:pt x="1160" y="199"/>
                    <a:pt x="1160" y="199"/>
                    <a:pt x="1160" y="199"/>
                  </a:cubicBezTo>
                  <a:cubicBezTo>
                    <a:pt x="1234" y="209"/>
                    <a:pt x="1305" y="228"/>
                    <a:pt x="1372" y="255"/>
                  </a:cubicBezTo>
                  <a:cubicBezTo>
                    <a:pt x="1471" y="84"/>
                    <a:pt x="1471" y="84"/>
                    <a:pt x="1471" y="84"/>
                  </a:cubicBezTo>
                  <a:cubicBezTo>
                    <a:pt x="1667" y="197"/>
                    <a:pt x="1667" y="197"/>
                    <a:pt x="1667" y="197"/>
                  </a:cubicBezTo>
                  <a:cubicBezTo>
                    <a:pt x="1568" y="369"/>
                    <a:pt x="1568" y="369"/>
                    <a:pt x="1568" y="369"/>
                  </a:cubicBezTo>
                  <a:cubicBezTo>
                    <a:pt x="1626" y="414"/>
                    <a:pt x="1678" y="466"/>
                    <a:pt x="1723" y="525"/>
                  </a:cubicBezTo>
                  <a:cubicBezTo>
                    <a:pt x="1895" y="426"/>
                    <a:pt x="1895" y="426"/>
                    <a:pt x="1895" y="426"/>
                  </a:cubicBezTo>
                  <a:cubicBezTo>
                    <a:pt x="2008" y="622"/>
                    <a:pt x="2008" y="622"/>
                    <a:pt x="2008" y="622"/>
                  </a:cubicBezTo>
                  <a:cubicBezTo>
                    <a:pt x="1837" y="721"/>
                    <a:pt x="1837" y="721"/>
                    <a:pt x="1837" y="721"/>
                  </a:cubicBezTo>
                  <a:cubicBezTo>
                    <a:pt x="1864" y="788"/>
                    <a:pt x="1883" y="859"/>
                    <a:pt x="1893" y="933"/>
                  </a:cubicBezTo>
                  <a:lnTo>
                    <a:pt x="2091" y="933"/>
                  </a:lnTo>
                  <a:close/>
                  <a:moveTo>
                    <a:pt x="1729" y="1045"/>
                  </a:moveTo>
                  <a:cubicBezTo>
                    <a:pt x="1729" y="668"/>
                    <a:pt x="1423" y="362"/>
                    <a:pt x="1045" y="362"/>
                  </a:cubicBezTo>
                  <a:cubicBezTo>
                    <a:pt x="668" y="362"/>
                    <a:pt x="362" y="668"/>
                    <a:pt x="362" y="1045"/>
                  </a:cubicBezTo>
                  <a:cubicBezTo>
                    <a:pt x="362" y="1423"/>
                    <a:pt x="668" y="1729"/>
                    <a:pt x="1045" y="1729"/>
                  </a:cubicBezTo>
                  <a:cubicBezTo>
                    <a:pt x="1423" y="1729"/>
                    <a:pt x="1729" y="1423"/>
                    <a:pt x="1729" y="10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Oval 9"/>
            <p:cNvSpPr>
              <a:spLocks noChangeArrowheads="1"/>
            </p:cNvSpPr>
            <p:nvPr/>
          </p:nvSpPr>
          <p:spPr bwMode="auto">
            <a:xfrm>
              <a:off x="1312027" y="1491416"/>
              <a:ext cx="1813010" cy="181300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0" name="Freeform 10"/>
          <p:cNvSpPr>
            <a:spLocks noEditPoints="1"/>
          </p:cNvSpPr>
          <p:nvPr/>
        </p:nvSpPr>
        <p:spPr bwMode="auto">
          <a:xfrm>
            <a:off x="1864994" y="4003793"/>
            <a:ext cx="577848" cy="578803"/>
          </a:xfrm>
          <a:custGeom>
            <a:gdLst>
              <a:gd name="T0" fmla="*/ 367 w 644"/>
              <a:gd name="T1" fmla="*/ 80 h 645"/>
              <a:gd name="T2" fmla="*/ 503 w 644"/>
              <a:gd name="T3" fmla="*/ 49 h 645"/>
              <a:gd name="T4" fmla="*/ 476 w 644"/>
              <a:gd name="T5" fmla="*/ 153 h 645"/>
              <a:gd name="T6" fmla="*/ 526 w 644"/>
              <a:gd name="T7" fmla="*/ 183 h 645"/>
              <a:gd name="T8" fmla="*/ 644 w 644"/>
              <a:gd name="T9" fmla="*/ 257 h 645"/>
              <a:gd name="T10" fmla="*/ 550 w 644"/>
              <a:gd name="T11" fmla="*/ 312 h 645"/>
              <a:gd name="T12" fmla="*/ 550 w 644"/>
              <a:gd name="T13" fmla="*/ 324 h 645"/>
              <a:gd name="T14" fmla="*/ 550 w 644"/>
              <a:gd name="T15" fmla="*/ 339 h 645"/>
              <a:gd name="T16" fmla="*/ 564 w 644"/>
              <a:gd name="T17" fmla="*/ 369 h 645"/>
              <a:gd name="T18" fmla="*/ 595 w 644"/>
              <a:gd name="T19" fmla="*/ 505 h 645"/>
              <a:gd name="T20" fmla="*/ 491 w 644"/>
              <a:gd name="T21" fmla="*/ 477 h 645"/>
              <a:gd name="T22" fmla="*/ 461 w 644"/>
              <a:gd name="T23" fmla="*/ 527 h 645"/>
              <a:gd name="T24" fmla="*/ 386 w 644"/>
              <a:gd name="T25" fmla="*/ 645 h 645"/>
              <a:gd name="T26" fmla="*/ 333 w 644"/>
              <a:gd name="T27" fmla="*/ 552 h 645"/>
              <a:gd name="T28" fmla="*/ 319 w 644"/>
              <a:gd name="T29" fmla="*/ 551 h 645"/>
              <a:gd name="T30" fmla="*/ 305 w 644"/>
              <a:gd name="T31" fmla="*/ 551 h 645"/>
              <a:gd name="T32" fmla="*/ 290 w 644"/>
              <a:gd name="T33" fmla="*/ 553 h 645"/>
              <a:gd name="T34" fmla="*/ 243 w 644"/>
              <a:gd name="T35" fmla="*/ 642 h 645"/>
              <a:gd name="T36" fmla="*/ 174 w 644"/>
              <a:gd name="T37" fmla="*/ 520 h 645"/>
              <a:gd name="T38" fmla="*/ 146 w 644"/>
              <a:gd name="T39" fmla="*/ 470 h 645"/>
              <a:gd name="T40" fmla="*/ 40 w 644"/>
              <a:gd name="T41" fmla="*/ 493 h 645"/>
              <a:gd name="T42" fmla="*/ 78 w 644"/>
              <a:gd name="T43" fmla="*/ 358 h 645"/>
              <a:gd name="T44" fmla="*/ 94 w 644"/>
              <a:gd name="T45" fmla="*/ 329 h 645"/>
              <a:gd name="T46" fmla="*/ 94 w 644"/>
              <a:gd name="T47" fmla="*/ 314 h 645"/>
              <a:gd name="T48" fmla="*/ 94 w 644"/>
              <a:gd name="T49" fmla="*/ 301 h 645"/>
              <a:gd name="T50" fmla="*/ 4 w 644"/>
              <a:gd name="T51" fmla="*/ 243 h 645"/>
              <a:gd name="T52" fmla="*/ 125 w 644"/>
              <a:gd name="T53" fmla="*/ 174 h 645"/>
              <a:gd name="T54" fmla="*/ 176 w 644"/>
              <a:gd name="T55" fmla="*/ 146 h 645"/>
              <a:gd name="T56" fmla="*/ 153 w 644"/>
              <a:gd name="T57" fmla="*/ 41 h 645"/>
              <a:gd name="T58" fmla="*/ 288 w 644"/>
              <a:gd name="T59" fmla="*/ 78 h 645"/>
              <a:gd name="T60" fmla="*/ 315 w 644"/>
              <a:gd name="T61" fmla="*/ 94 h 645"/>
              <a:gd name="T62" fmla="*/ 331 w 644"/>
              <a:gd name="T63" fmla="*/ 94 h 645"/>
              <a:gd name="T64" fmla="*/ 344 w 644"/>
              <a:gd name="T65" fmla="*/ 95 h 645"/>
              <a:gd name="T66" fmla="*/ 491 w 644"/>
              <a:gd name="T67" fmla="*/ 315 h 645"/>
              <a:gd name="T68" fmla="*/ 261 w 644"/>
              <a:gd name="T69" fmla="*/ 165 h 645"/>
              <a:gd name="T70" fmla="*/ 192 w 644"/>
              <a:gd name="T71" fmla="*/ 431 h 645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644" h="645">
                <a:moveTo>
                  <a:pt x="344" y="95"/>
                </a:moveTo>
                <a:cubicBezTo>
                  <a:pt x="354" y="95"/>
                  <a:pt x="363" y="89"/>
                  <a:pt x="367" y="80"/>
                </a:cubicBezTo>
                <a:cubicBezTo>
                  <a:pt x="401" y="4"/>
                  <a:pt x="401" y="4"/>
                  <a:pt x="401" y="4"/>
                </a:cubicBezTo>
                <a:cubicBezTo>
                  <a:pt x="503" y="49"/>
                  <a:pt x="503" y="49"/>
                  <a:pt x="503" y="49"/>
                </a:cubicBezTo>
                <a:cubicBezTo>
                  <a:pt x="470" y="125"/>
                  <a:pt x="470" y="125"/>
                  <a:pt x="470" y="125"/>
                </a:cubicBezTo>
                <a:cubicBezTo>
                  <a:pt x="466" y="135"/>
                  <a:pt x="468" y="146"/>
                  <a:pt x="476" y="153"/>
                </a:cubicBezTo>
                <a:cubicBezTo>
                  <a:pt x="485" y="161"/>
                  <a:pt x="492" y="169"/>
                  <a:pt x="498" y="176"/>
                </a:cubicBezTo>
                <a:cubicBezTo>
                  <a:pt x="505" y="184"/>
                  <a:pt x="516" y="187"/>
                  <a:pt x="526" y="183"/>
                </a:cubicBezTo>
                <a:cubicBezTo>
                  <a:pt x="604" y="153"/>
                  <a:pt x="604" y="153"/>
                  <a:pt x="604" y="153"/>
                </a:cubicBezTo>
                <a:cubicBezTo>
                  <a:pt x="644" y="257"/>
                  <a:pt x="644" y="257"/>
                  <a:pt x="644" y="257"/>
                </a:cubicBezTo>
                <a:cubicBezTo>
                  <a:pt x="566" y="288"/>
                  <a:pt x="566" y="288"/>
                  <a:pt x="566" y="288"/>
                </a:cubicBezTo>
                <a:cubicBezTo>
                  <a:pt x="557" y="291"/>
                  <a:pt x="551" y="303"/>
                  <a:pt x="550" y="312"/>
                </a:cubicBezTo>
                <a:cubicBezTo>
                  <a:pt x="550" y="314"/>
                  <a:pt x="550" y="315"/>
                  <a:pt x="550" y="317"/>
                </a:cubicBezTo>
                <a:cubicBezTo>
                  <a:pt x="550" y="319"/>
                  <a:pt x="550" y="321"/>
                  <a:pt x="550" y="324"/>
                </a:cubicBezTo>
                <a:cubicBezTo>
                  <a:pt x="550" y="333"/>
                  <a:pt x="550" y="333"/>
                  <a:pt x="550" y="333"/>
                </a:cubicBezTo>
                <a:cubicBezTo>
                  <a:pt x="550" y="335"/>
                  <a:pt x="550" y="337"/>
                  <a:pt x="550" y="339"/>
                </a:cubicBezTo>
                <a:cubicBezTo>
                  <a:pt x="550" y="340"/>
                  <a:pt x="550" y="344"/>
                  <a:pt x="550" y="344"/>
                </a:cubicBezTo>
                <a:cubicBezTo>
                  <a:pt x="549" y="355"/>
                  <a:pt x="555" y="364"/>
                  <a:pt x="564" y="369"/>
                </a:cubicBezTo>
                <a:cubicBezTo>
                  <a:pt x="640" y="403"/>
                  <a:pt x="640" y="403"/>
                  <a:pt x="640" y="403"/>
                </a:cubicBezTo>
                <a:cubicBezTo>
                  <a:pt x="595" y="505"/>
                  <a:pt x="595" y="505"/>
                  <a:pt x="595" y="505"/>
                </a:cubicBezTo>
                <a:cubicBezTo>
                  <a:pt x="519" y="471"/>
                  <a:pt x="519" y="471"/>
                  <a:pt x="519" y="471"/>
                </a:cubicBezTo>
                <a:cubicBezTo>
                  <a:pt x="510" y="467"/>
                  <a:pt x="499" y="470"/>
                  <a:pt x="491" y="477"/>
                </a:cubicBezTo>
                <a:cubicBezTo>
                  <a:pt x="485" y="484"/>
                  <a:pt x="477" y="491"/>
                  <a:pt x="468" y="499"/>
                </a:cubicBezTo>
                <a:cubicBezTo>
                  <a:pt x="460" y="506"/>
                  <a:pt x="457" y="517"/>
                  <a:pt x="461" y="527"/>
                </a:cubicBezTo>
                <a:cubicBezTo>
                  <a:pt x="491" y="604"/>
                  <a:pt x="491" y="604"/>
                  <a:pt x="491" y="604"/>
                </a:cubicBezTo>
                <a:cubicBezTo>
                  <a:pt x="386" y="645"/>
                  <a:pt x="386" y="645"/>
                  <a:pt x="386" y="645"/>
                </a:cubicBezTo>
                <a:cubicBezTo>
                  <a:pt x="356" y="567"/>
                  <a:pt x="356" y="567"/>
                  <a:pt x="356" y="567"/>
                </a:cubicBezTo>
                <a:cubicBezTo>
                  <a:pt x="353" y="558"/>
                  <a:pt x="343" y="552"/>
                  <a:pt x="333" y="552"/>
                </a:cubicBezTo>
                <a:cubicBezTo>
                  <a:pt x="332" y="552"/>
                  <a:pt x="330" y="552"/>
                  <a:pt x="329" y="552"/>
                </a:cubicBezTo>
                <a:cubicBezTo>
                  <a:pt x="326" y="552"/>
                  <a:pt x="323" y="551"/>
                  <a:pt x="319" y="551"/>
                </a:cubicBezTo>
                <a:cubicBezTo>
                  <a:pt x="312" y="551"/>
                  <a:pt x="312" y="551"/>
                  <a:pt x="312" y="551"/>
                </a:cubicBezTo>
                <a:cubicBezTo>
                  <a:pt x="310" y="551"/>
                  <a:pt x="307" y="551"/>
                  <a:pt x="305" y="551"/>
                </a:cubicBezTo>
                <a:cubicBezTo>
                  <a:pt x="304" y="551"/>
                  <a:pt x="302" y="551"/>
                  <a:pt x="302" y="551"/>
                </a:cubicBezTo>
                <a:cubicBezTo>
                  <a:pt x="298" y="551"/>
                  <a:pt x="294" y="551"/>
                  <a:pt x="290" y="553"/>
                </a:cubicBezTo>
                <a:cubicBezTo>
                  <a:pt x="284" y="555"/>
                  <a:pt x="279" y="559"/>
                  <a:pt x="277" y="566"/>
                </a:cubicBezTo>
                <a:cubicBezTo>
                  <a:pt x="243" y="642"/>
                  <a:pt x="243" y="642"/>
                  <a:pt x="243" y="642"/>
                </a:cubicBezTo>
                <a:cubicBezTo>
                  <a:pt x="141" y="597"/>
                  <a:pt x="141" y="597"/>
                  <a:pt x="141" y="597"/>
                </a:cubicBezTo>
                <a:cubicBezTo>
                  <a:pt x="174" y="520"/>
                  <a:pt x="174" y="520"/>
                  <a:pt x="174" y="520"/>
                </a:cubicBezTo>
                <a:cubicBezTo>
                  <a:pt x="178" y="511"/>
                  <a:pt x="176" y="499"/>
                  <a:pt x="168" y="492"/>
                </a:cubicBezTo>
                <a:cubicBezTo>
                  <a:pt x="159" y="484"/>
                  <a:pt x="152" y="476"/>
                  <a:pt x="146" y="470"/>
                </a:cubicBezTo>
                <a:cubicBezTo>
                  <a:pt x="139" y="461"/>
                  <a:pt x="128" y="459"/>
                  <a:pt x="118" y="462"/>
                </a:cubicBezTo>
                <a:cubicBezTo>
                  <a:pt x="40" y="493"/>
                  <a:pt x="40" y="493"/>
                  <a:pt x="40" y="493"/>
                </a:cubicBezTo>
                <a:cubicBezTo>
                  <a:pt x="0" y="388"/>
                  <a:pt x="0" y="388"/>
                  <a:pt x="0" y="388"/>
                </a:cubicBezTo>
                <a:cubicBezTo>
                  <a:pt x="78" y="358"/>
                  <a:pt x="78" y="358"/>
                  <a:pt x="78" y="358"/>
                </a:cubicBezTo>
                <a:cubicBezTo>
                  <a:pt x="88" y="354"/>
                  <a:pt x="94" y="343"/>
                  <a:pt x="94" y="333"/>
                </a:cubicBezTo>
                <a:cubicBezTo>
                  <a:pt x="94" y="329"/>
                  <a:pt x="94" y="329"/>
                  <a:pt x="94" y="329"/>
                </a:cubicBezTo>
                <a:cubicBezTo>
                  <a:pt x="94" y="327"/>
                  <a:pt x="94" y="325"/>
                  <a:pt x="94" y="323"/>
                </a:cubicBezTo>
                <a:cubicBezTo>
                  <a:pt x="94" y="314"/>
                  <a:pt x="94" y="314"/>
                  <a:pt x="94" y="314"/>
                </a:cubicBezTo>
                <a:cubicBezTo>
                  <a:pt x="94" y="312"/>
                  <a:pt x="94" y="309"/>
                  <a:pt x="94" y="306"/>
                </a:cubicBezTo>
                <a:cubicBezTo>
                  <a:pt x="94" y="306"/>
                  <a:pt x="94" y="302"/>
                  <a:pt x="94" y="301"/>
                </a:cubicBezTo>
                <a:cubicBezTo>
                  <a:pt x="95" y="291"/>
                  <a:pt x="89" y="281"/>
                  <a:pt x="80" y="277"/>
                </a:cubicBezTo>
                <a:cubicBezTo>
                  <a:pt x="4" y="243"/>
                  <a:pt x="4" y="243"/>
                  <a:pt x="4" y="243"/>
                </a:cubicBezTo>
                <a:cubicBezTo>
                  <a:pt x="49" y="140"/>
                  <a:pt x="49" y="140"/>
                  <a:pt x="49" y="140"/>
                </a:cubicBezTo>
                <a:cubicBezTo>
                  <a:pt x="125" y="174"/>
                  <a:pt x="125" y="174"/>
                  <a:pt x="125" y="174"/>
                </a:cubicBezTo>
                <a:cubicBezTo>
                  <a:pt x="134" y="178"/>
                  <a:pt x="145" y="176"/>
                  <a:pt x="153" y="168"/>
                </a:cubicBezTo>
                <a:cubicBezTo>
                  <a:pt x="159" y="161"/>
                  <a:pt x="167" y="154"/>
                  <a:pt x="176" y="146"/>
                </a:cubicBezTo>
                <a:cubicBezTo>
                  <a:pt x="184" y="140"/>
                  <a:pt x="187" y="129"/>
                  <a:pt x="183" y="119"/>
                </a:cubicBezTo>
                <a:cubicBezTo>
                  <a:pt x="153" y="41"/>
                  <a:pt x="153" y="41"/>
                  <a:pt x="153" y="41"/>
                </a:cubicBezTo>
                <a:cubicBezTo>
                  <a:pt x="258" y="0"/>
                  <a:pt x="258" y="0"/>
                  <a:pt x="258" y="0"/>
                </a:cubicBezTo>
                <a:cubicBezTo>
                  <a:pt x="288" y="78"/>
                  <a:pt x="288" y="78"/>
                  <a:pt x="288" y="78"/>
                </a:cubicBezTo>
                <a:cubicBezTo>
                  <a:pt x="291" y="87"/>
                  <a:pt x="302" y="94"/>
                  <a:pt x="312" y="94"/>
                </a:cubicBezTo>
                <a:cubicBezTo>
                  <a:pt x="312" y="94"/>
                  <a:pt x="315" y="94"/>
                  <a:pt x="315" y="94"/>
                </a:cubicBezTo>
                <a:cubicBezTo>
                  <a:pt x="317" y="94"/>
                  <a:pt x="319" y="94"/>
                  <a:pt x="321" y="94"/>
                </a:cubicBezTo>
                <a:cubicBezTo>
                  <a:pt x="331" y="94"/>
                  <a:pt x="331" y="94"/>
                  <a:pt x="331" y="94"/>
                </a:cubicBezTo>
                <a:cubicBezTo>
                  <a:pt x="334" y="94"/>
                  <a:pt x="337" y="94"/>
                  <a:pt x="340" y="94"/>
                </a:cubicBezTo>
                <a:lnTo>
                  <a:pt x="344" y="95"/>
                </a:lnTo>
                <a:close/>
                <a:moveTo>
                  <a:pt x="383" y="481"/>
                </a:moveTo>
                <a:cubicBezTo>
                  <a:pt x="451" y="455"/>
                  <a:pt x="494" y="388"/>
                  <a:pt x="491" y="315"/>
                </a:cubicBezTo>
                <a:cubicBezTo>
                  <a:pt x="490" y="295"/>
                  <a:pt x="486" y="278"/>
                  <a:pt x="480" y="262"/>
                </a:cubicBezTo>
                <a:cubicBezTo>
                  <a:pt x="446" y="174"/>
                  <a:pt x="348" y="131"/>
                  <a:pt x="261" y="165"/>
                </a:cubicBezTo>
                <a:cubicBezTo>
                  <a:pt x="174" y="199"/>
                  <a:pt x="130" y="297"/>
                  <a:pt x="164" y="384"/>
                </a:cubicBezTo>
                <a:cubicBezTo>
                  <a:pt x="170" y="400"/>
                  <a:pt x="179" y="416"/>
                  <a:pt x="192" y="431"/>
                </a:cubicBezTo>
                <a:cubicBezTo>
                  <a:pt x="239" y="487"/>
                  <a:pt x="316" y="507"/>
                  <a:pt x="383" y="48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5" name="组合 34"/>
          <p:cNvGrpSpPr/>
          <p:nvPr/>
        </p:nvGrpSpPr>
        <p:grpSpPr>
          <a:xfrm>
            <a:off x="601033" y="2741737"/>
            <a:ext cx="1458994" cy="2404845"/>
            <a:chOff x="5105400" y="2708275"/>
            <a:chExt cx="1670050" cy="2752726"/>
          </a:xfrm>
        </p:grpSpPr>
        <p:sp>
          <p:nvSpPr>
            <p:cNvPr id="14" name="Freeform 14"/>
            <p:cNvSpPr/>
            <p:nvPr/>
          </p:nvSpPr>
          <p:spPr bwMode="auto">
            <a:xfrm>
              <a:off x="5765800" y="2708275"/>
              <a:ext cx="1009650" cy="1335088"/>
            </a:xfrm>
            <a:custGeom>
              <a:gdLst>
                <a:gd name="T0" fmla="*/ 569 w 678"/>
                <a:gd name="T1" fmla="*/ 370 h 895"/>
                <a:gd name="T2" fmla="*/ 506 w 678"/>
                <a:gd name="T3" fmla="*/ 533 h 895"/>
                <a:gd name="T4" fmla="*/ 495 w 678"/>
                <a:gd name="T5" fmla="*/ 528 h 895"/>
                <a:gd name="T6" fmla="*/ 666 w 678"/>
                <a:gd name="T7" fmla="*/ 88 h 895"/>
                <a:gd name="T8" fmla="*/ 636 w 678"/>
                <a:gd name="T9" fmla="*/ 11 h 895"/>
                <a:gd name="T10" fmla="*/ 563 w 678"/>
                <a:gd name="T11" fmla="*/ 48 h 895"/>
                <a:gd name="T12" fmla="*/ 414 w 678"/>
                <a:gd name="T13" fmla="*/ 433 h 895"/>
                <a:gd name="T14" fmla="*/ 408 w 678"/>
                <a:gd name="T15" fmla="*/ 438 h 895"/>
                <a:gd name="T16" fmla="*/ 406 w 678"/>
                <a:gd name="T17" fmla="*/ 433 h 895"/>
                <a:gd name="T18" fmla="*/ 455 w 678"/>
                <a:gd name="T19" fmla="*/ 306 h 895"/>
                <a:gd name="T20" fmla="*/ 427 w 678"/>
                <a:gd name="T21" fmla="*/ 232 h 895"/>
                <a:gd name="T22" fmla="*/ 357 w 678"/>
                <a:gd name="T23" fmla="*/ 268 h 895"/>
                <a:gd name="T24" fmla="*/ 309 w 678"/>
                <a:gd name="T25" fmla="*/ 394 h 895"/>
                <a:gd name="T26" fmla="*/ 304 w 678"/>
                <a:gd name="T27" fmla="*/ 398 h 895"/>
                <a:gd name="T28" fmla="*/ 302 w 678"/>
                <a:gd name="T29" fmla="*/ 393 h 895"/>
                <a:gd name="T30" fmla="*/ 343 w 678"/>
                <a:gd name="T31" fmla="*/ 288 h 895"/>
                <a:gd name="T32" fmla="*/ 317 w 678"/>
                <a:gd name="T33" fmla="*/ 216 h 895"/>
                <a:gd name="T34" fmla="*/ 250 w 678"/>
                <a:gd name="T35" fmla="*/ 252 h 895"/>
                <a:gd name="T36" fmla="*/ 209 w 678"/>
                <a:gd name="T37" fmla="*/ 358 h 895"/>
                <a:gd name="T38" fmla="*/ 206 w 678"/>
                <a:gd name="T39" fmla="*/ 360 h 895"/>
                <a:gd name="T40" fmla="*/ 204 w 678"/>
                <a:gd name="T41" fmla="*/ 353 h 895"/>
                <a:gd name="T42" fmla="*/ 238 w 678"/>
                <a:gd name="T43" fmla="*/ 266 h 895"/>
                <a:gd name="T44" fmla="*/ 217 w 678"/>
                <a:gd name="T45" fmla="*/ 197 h 895"/>
                <a:gd name="T46" fmla="*/ 154 w 678"/>
                <a:gd name="T47" fmla="*/ 233 h 895"/>
                <a:gd name="T48" fmla="*/ 22 w 678"/>
                <a:gd name="T49" fmla="*/ 575 h 895"/>
                <a:gd name="T50" fmla="*/ 47 w 678"/>
                <a:gd name="T51" fmla="*/ 646 h 895"/>
                <a:gd name="T52" fmla="*/ 0 w 678"/>
                <a:gd name="T53" fmla="*/ 770 h 895"/>
                <a:gd name="T54" fmla="*/ 324 w 678"/>
                <a:gd name="T55" fmla="*/ 895 h 895"/>
                <a:gd name="T56" fmla="*/ 360 w 678"/>
                <a:gd name="T57" fmla="*/ 803 h 895"/>
                <a:gd name="T58" fmla="*/ 386 w 678"/>
                <a:gd name="T59" fmla="*/ 813 h 895"/>
                <a:gd name="T60" fmla="*/ 387 w 678"/>
                <a:gd name="T61" fmla="*/ 813 h 895"/>
                <a:gd name="T62" fmla="*/ 523 w 678"/>
                <a:gd name="T63" fmla="*/ 745 h 895"/>
                <a:gd name="T64" fmla="*/ 674 w 678"/>
                <a:gd name="T65" fmla="*/ 355 h 895"/>
                <a:gd name="T66" fmla="*/ 569 w 678"/>
                <a:gd name="T67" fmla="*/ 370 h 89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78" h="895">
                  <a:moveTo>
                    <a:pt x="569" y="370"/>
                  </a:moveTo>
                  <a:cubicBezTo>
                    <a:pt x="506" y="533"/>
                    <a:pt x="506" y="533"/>
                    <a:pt x="506" y="533"/>
                  </a:cubicBezTo>
                  <a:cubicBezTo>
                    <a:pt x="495" y="528"/>
                    <a:pt x="495" y="528"/>
                    <a:pt x="495" y="528"/>
                  </a:cubicBezTo>
                  <a:cubicBezTo>
                    <a:pt x="666" y="88"/>
                    <a:pt x="666" y="88"/>
                    <a:pt x="666" y="88"/>
                  </a:cubicBezTo>
                  <a:cubicBezTo>
                    <a:pt x="678" y="57"/>
                    <a:pt x="665" y="22"/>
                    <a:pt x="636" y="11"/>
                  </a:cubicBezTo>
                  <a:cubicBezTo>
                    <a:pt x="608" y="0"/>
                    <a:pt x="575" y="17"/>
                    <a:pt x="563" y="48"/>
                  </a:cubicBezTo>
                  <a:cubicBezTo>
                    <a:pt x="414" y="433"/>
                    <a:pt x="414" y="433"/>
                    <a:pt x="414" y="433"/>
                  </a:cubicBezTo>
                  <a:cubicBezTo>
                    <a:pt x="412" y="436"/>
                    <a:pt x="409" y="439"/>
                    <a:pt x="408" y="438"/>
                  </a:cubicBezTo>
                  <a:cubicBezTo>
                    <a:pt x="406" y="437"/>
                    <a:pt x="406" y="435"/>
                    <a:pt x="406" y="433"/>
                  </a:cubicBezTo>
                  <a:cubicBezTo>
                    <a:pt x="455" y="306"/>
                    <a:pt x="455" y="306"/>
                    <a:pt x="455" y="306"/>
                  </a:cubicBezTo>
                  <a:cubicBezTo>
                    <a:pt x="467" y="276"/>
                    <a:pt x="454" y="243"/>
                    <a:pt x="427" y="232"/>
                  </a:cubicBezTo>
                  <a:cubicBezTo>
                    <a:pt x="401" y="222"/>
                    <a:pt x="369" y="238"/>
                    <a:pt x="357" y="268"/>
                  </a:cubicBezTo>
                  <a:cubicBezTo>
                    <a:pt x="309" y="394"/>
                    <a:pt x="309" y="394"/>
                    <a:pt x="309" y="394"/>
                  </a:cubicBezTo>
                  <a:cubicBezTo>
                    <a:pt x="307" y="397"/>
                    <a:pt x="305" y="398"/>
                    <a:pt x="304" y="398"/>
                  </a:cubicBezTo>
                  <a:cubicBezTo>
                    <a:pt x="302" y="397"/>
                    <a:pt x="302" y="395"/>
                    <a:pt x="302" y="393"/>
                  </a:cubicBezTo>
                  <a:cubicBezTo>
                    <a:pt x="343" y="288"/>
                    <a:pt x="343" y="288"/>
                    <a:pt x="343" y="288"/>
                  </a:cubicBezTo>
                  <a:cubicBezTo>
                    <a:pt x="354" y="258"/>
                    <a:pt x="343" y="226"/>
                    <a:pt x="317" y="216"/>
                  </a:cubicBezTo>
                  <a:cubicBezTo>
                    <a:pt x="292" y="206"/>
                    <a:pt x="262" y="222"/>
                    <a:pt x="250" y="252"/>
                  </a:cubicBezTo>
                  <a:cubicBezTo>
                    <a:pt x="209" y="358"/>
                    <a:pt x="209" y="358"/>
                    <a:pt x="209" y="358"/>
                  </a:cubicBezTo>
                  <a:cubicBezTo>
                    <a:pt x="208" y="359"/>
                    <a:pt x="207" y="360"/>
                    <a:pt x="206" y="360"/>
                  </a:cubicBezTo>
                  <a:cubicBezTo>
                    <a:pt x="204" y="359"/>
                    <a:pt x="204" y="357"/>
                    <a:pt x="204" y="353"/>
                  </a:cubicBezTo>
                  <a:cubicBezTo>
                    <a:pt x="238" y="266"/>
                    <a:pt x="238" y="266"/>
                    <a:pt x="238" y="266"/>
                  </a:cubicBezTo>
                  <a:cubicBezTo>
                    <a:pt x="249" y="237"/>
                    <a:pt x="240" y="206"/>
                    <a:pt x="217" y="197"/>
                  </a:cubicBezTo>
                  <a:cubicBezTo>
                    <a:pt x="194" y="188"/>
                    <a:pt x="166" y="204"/>
                    <a:pt x="154" y="233"/>
                  </a:cubicBezTo>
                  <a:cubicBezTo>
                    <a:pt x="22" y="575"/>
                    <a:pt x="22" y="575"/>
                    <a:pt x="22" y="575"/>
                  </a:cubicBezTo>
                  <a:cubicBezTo>
                    <a:pt x="12" y="603"/>
                    <a:pt x="26" y="635"/>
                    <a:pt x="47" y="646"/>
                  </a:cubicBezTo>
                  <a:cubicBezTo>
                    <a:pt x="0" y="770"/>
                    <a:pt x="0" y="770"/>
                    <a:pt x="0" y="770"/>
                  </a:cubicBezTo>
                  <a:cubicBezTo>
                    <a:pt x="324" y="895"/>
                    <a:pt x="324" y="895"/>
                    <a:pt x="324" y="895"/>
                  </a:cubicBezTo>
                  <a:cubicBezTo>
                    <a:pt x="360" y="803"/>
                    <a:pt x="360" y="803"/>
                    <a:pt x="360" y="803"/>
                  </a:cubicBezTo>
                  <a:cubicBezTo>
                    <a:pt x="386" y="813"/>
                    <a:pt x="386" y="813"/>
                    <a:pt x="386" y="813"/>
                  </a:cubicBezTo>
                  <a:cubicBezTo>
                    <a:pt x="387" y="813"/>
                    <a:pt x="387" y="813"/>
                    <a:pt x="387" y="813"/>
                  </a:cubicBezTo>
                  <a:cubicBezTo>
                    <a:pt x="478" y="837"/>
                    <a:pt x="523" y="745"/>
                    <a:pt x="523" y="745"/>
                  </a:cubicBezTo>
                  <a:cubicBezTo>
                    <a:pt x="674" y="355"/>
                    <a:pt x="674" y="355"/>
                    <a:pt x="674" y="355"/>
                  </a:cubicBezTo>
                  <a:cubicBezTo>
                    <a:pt x="592" y="320"/>
                    <a:pt x="569" y="370"/>
                    <a:pt x="569" y="3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8"/>
            <p:cNvSpPr/>
            <p:nvPr/>
          </p:nvSpPr>
          <p:spPr bwMode="auto">
            <a:xfrm>
              <a:off x="5105400" y="3868738"/>
              <a:ext cx="1181100" cy="1592263"/>
            </a:xfrm>
            <a:custGeom>
              <a:gdLst>
                <a:gd name="T0" fmla="*/ 570 w 744"/>
                <a:gd name="T1" fmla="*/ 67 h 1003"/>
                <a:gd name="T2" fmla="*/ 395 w 744"/>
                <a:gd name="T3" fmla="*/ 0 h 1003"/>
                <a:gd name="T4" fmla="*/ 0 w 744"/>
                <a:gd name="T5" fmla="*/ 1003 h 1003"/>
                <a:gd name="T6" fmla="*/ 201 w 744"/>
                <a:gd name="T7" fmla="*/ 1003 h 1003"/>
                <a:gd name="T8" fmla="*/ 402 w 744"/>
                <a:gd name="T9" fmla="*/ 1003 h 1003"/>
                <a:gd name="T10" fmla="*/ 744 w 744"/>
                <a:gd name="T11" fmla="*/ 135 h 1003"/>
                <a:gd name="T12" fmla="*/ 570 w 744"/>
                <a:gd name="T13" fmla="*/ 67 h 100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4" h="1003">
                  <a:moveTo>
                    <a:pt x="570" y="67"/>
                  </a:moveTo>
                  <a:lnTo>
                    <a:pt x="395" y="0"/>
                  </a:lnTo>
                  <a:lnTo>
                    <a:pt x="0" y="1003"/>
                  </a:lnTo>
                  <a:lnTo>
                    <a:pt x="201" y="1003"/>
                  </a:lnTo>
                  <a:lnTo>
                    <a:pt x="402" y="1003"/>
                  </a:lnTo>
                  <a:lnTo>
                    <a:pt x="744" y="135"/>
                  </a:lnTo>
                  <a:lnTo>
                    <a:pt x="570" y="6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2" name="Freeform 22"/>
          <p:cNvSpPr/>
          <p:nvPr/>
        </p:nvSpPr>
        <p:spPr bwMode="auto">
          <a:xfrm>
            <a:off x="461998" y="3275730"/>
            <a:ext cx="458788" cy="460375"/>
          </a:xfrm>
          <a:custGeom>
            <a:gdLst>
              <a:gd name="T0" fmla="*/ 144 w 308"/>
              <a:gd name="T1" fmla="*/ 272 h 309"/>
              <a:gd name="T2" fmla="*/ 81 w 308"/>
              <a:gd name="T3" fmla="*/ 293 h 309"/>
              <a:gd name="T4" fmla="*/ 89 w 308"/>
              <a:gd name="T5" fmla="*/ 242 h 309"/>
              <a:gd name="T6" fmla="*/ 64 w 308"/>
              <a:gd name="T7" fmla="*/ 230 h 309"/>
              <a:gd name="T8" fmla="*/ 5 w 308"/>
              <a:gd name="T9" fmla="*/ 201 h 309"/>
              <a:gd name="T10" fmla="*/ 46 w 308"/>
              <a:gd name="T11" fmla="*/ 170 h 309"/>
              <a:gd name="T12" fmla="*/ 46 w 308"/>
              <a:gd name="T13" fmla="*/ 165 h 309"/>
              <a:gd name="T14" fmla="*/ 46 w 308"/>
              <a:gd name="T15" fmla="*/ 158 h 309"/>
              <a:gd name="T16" fmla="*/ 37 w 308"/>
              <a:gd name="T17" fmla="*/ 144 h 309"/>
              <a:gd name="T18" fmla="*/ 16 w 308"/>
              <a:gd name="T19" fmla="*/ 81 h 309"/>
              <a:gd name="T20" fmla="*/ 67 w 308"/>
              <a:gd name="T21" fmla="*/ 90 h 309"/>
              <a:gd name="T22" fmla="*/ 79 w 308"/>
              <a:gd name="T23" fmla="*/ 65 h 309"/>
              <a:gd name="T24" fmla="*/ 108 w 308"/>
              <a:gd name="T25" fmla="*/ 5 h 309"/>
              <a:gd name="T26" fmla="*/ 138 w 308"/>
              <a:gd name="T27" fmla="*/ 47 h 309"/>
              <a:gd name="T28" fmla="*/ 145 w 308"/>
              <a:gd name="T29" fmla="*/ 46 h 309"/>
              <a:gd name="T30" fmla="*/ 151 w 308"/>
              <a:gd name="T31" fmla="*/ 46 h 309"/>
              <a:gd name="T32" fmla="*/ 158 w 308"/>
              <a:gd name="T33" fmla="*/ 45 h 309"/>
              <a:gd name="T34" fmla="*/ 176 w 308"/>
              <a:gd name="T35" fmla="*/ 0 h 309"/>
              <a:gd name="T36" fmla="*/ 215 w 308"/>
              <a:gd name="T37" fmla="*/ 54 h 309"/>
              <a:gd name="T38" fmla="*/ 231 w 308"/>
              <a:gd name="T39" fmla="*/ 77 h 309"/>
              <a:gd name="T40" fmla="*/ 279 w 308"/>
              <a:gd name="T41" fmla="*/ 61 h 309"/>
              <a:gd name="T42" fmla="*/ 268 w 308"/>
              <a:gd name="T43" fmla="*/ 127 h 309"/>
              <a:gd name="T44" fmla="*/ 262 w 308"/>
              <a:gd name="T45" fmla="*/ 141 h 309"/>
              <a:gd name="T46" fmla="*/ 262 w 308"/>
              <a:gd name="T47" fmla="*/ 148 h 309"/>
              <a:gd name="T48" fmla="*/ 263 w 308"/>
              <a:gd name="T49" fmla="*/ 154 h 309"/>
              <a:gd name="T50" fmla="*/ 308 w 308"/>
              <a:gd name="T51" fmla="*/ 178 h 309"/>
              <a:gd name="T52" fmla="*/ 254 w 308"/>
              <a:gd name="T53" fmla="*/ 216 h 309"/>
              <a:gd name="T54" fmla="*/ 231 w 308"/>
              <a:gd name="T55" fmla="*/ 231 h 309"/>
              <a:gd name="T56" fmla="*/ 247 w 308"/>
              <a:gd name="T57" fmla="*/ 280 h 309"/>
              <a:gd name="T58" fmla="*/ 182 w 308"/>
              <a:gd name="T59" fmla="*/ 269 h 309"/>
              <a:gd name="T60" fmla="*/ 168 w 308"/>
              <a:gd name="T61" fmla="*/ 263 h 309"/>
              <a:gd name="T62" fmla="*/ 161 w 308"/>
              <a:gd name="T63" fmla="*/ 263 h 309"/>
              <a:gd name="T64" fmla="*/ 154 w 308"/>
              <a:gd name="T65" fmla="*/ 264 h 30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08" h="309">
                <a:moveTo>
                  <a:pt x="154" y="264"/>
                </a:moveTo>
                <a:cubicBezTo>
                  <a:pt x="150" y="264"/>
                  <a:pt x="145" y="267"/>
                  <a:pt x="144" y="272"/>
                </a:cubicBezTo>
                <a:cubicBezTo>
                  <a:pt x="131" y="309"/>
                  <a:pt x="131" y="309"/>
                  <a:pt x="131" y="309"/>
                </a:cubicBezTo>
                <a:cubicBezTo>
                  <a:pt x="81" y="293"/>
                  <a:pt x="81" y="293"/>
                  <a:pt x="81" y="293"/>
                </a:cubicBezTo>
                <a:cubicBezTo>
                  <a:pt x="93" y="255"/>
                  <a:pt x="93" y="255"/>
                  <a:pt x="93" y="255"/>
                </a:cubicBezTo>
                <a:cubicBezTo>
                  <a:pt x="95" y="250"/>
                  <a:pt x="93" y="245"/>
                  <a:pt x="89" y="242"/>
                </a:cubicBezTo>
                <a:cubicBezTo>
                  <a:pt x="84" y="239"/>
                  <a:pt x="81" y="235"/>
                  <a:pt x="77" y="232"/>
                </a:cubicBezTo>
                <a:cubicBezTo>
                  <a:pt x="74" y="229"/>
                  <a:pt x="69" y="228"/>
                  <a:pt x="64" y="230"/>
                </a:cubicBezTo>
                <a:cubicBezTo>
                  <a:pt x="29" y="248"/>
                  <a:pt x="29" y="248"/>
                  <a:pt x="29" y="248"/>
                </a:cubicBezTo>
                <a:cubicBezTo>
                  <a:pt x="5" y="201"/>
                  <a:pt x="5" y="201"/>
                  <a:pt x="5" y="201"/>
                </a:cubicBezTo>
                <a:cubicBezTo>
                  <a:pt x="40" y="183"/>
                  <a:pt x="40" y="183"/>
                  <a:pt x="40" y="183"/>
                </a:cubicBezTo>
                <a:cubicBezTo>
                  <a:pt x="44" y="181"/>
                  <a:pt x="47" y="175"/>
                  <a:pt x="46" y="170"/>
                </a:cubicBezTo>
                <a:cubicBezTo>
                  <a:pt x="46" y="170"/>
                  <a:pt x="46" y="169"/>
                  <a:pt x="46" y="168"/>
                </a:cubicBezTo>
                <a:cubicBezTo>
                  <a:pt x="46" y="167"/>
                  <a:pt x="46" y="166"/>
                  <a:pt x="46" y="165"/>
                </a:cubicBezTo>
                <a:cubicBezTo>
                  <a:pt x="46" y="161"/>
                  <a:pt x="46" y="161"/>
                  <a:pt x="46" y="161"/>
                </a:cubicBezTo>
                <a:cubicBezTo>
                  <a:pt x="46" y="159"/>
                  <a:pt x="45" y="159"/>
                  <a:pt x="46" y="158"/>
                </a:cubicBezTo>
                <a:cubicBezTo>
                  <a:pt x="45" y="157"/>
                  <a:pt x="45" y="155"/>
                  <a:pt x="45" y="155"/>
                </a:cubicBezTo>
                <a:cubicBezTo>
                  <a:pt x="45" y="150"/>
                  <a:pt x="42" y="146"/>
                  <a:pt x="37" y="144"/>
                </a:cubicBezTo>
                <a:cubicBezTo>
                  <a:pt x="0" y="132"/>
                  <a:pt x="0" y="132"/>
                  <a:pt x="0" y="132"/>
                </a:cubicBezTo>
                <a:cubicBezTo>
                  <a:pt x="16" y="81"/>
                  <a:pt x="16" y="81"/>
                  <a:pt x="16" y="81"/>
                </a:cubicBezTo>
                <a:cubicBezTo>
                  <a:pt x="54" y="94"/>
                  <a:pt x="54" y="94"/>
                  <a:pt x="54" y="94"/>
                </a:cubicBezTo>
                <a:cubicBezTo>
                  <a:pt x="58" y="95"/>
                  <a:pt x="64" y="94"/>
                  <a:pt x="67" y="90"/>
                </a:cubicBezTo>
                <a:cubicBezTo>
                  <a:pt x="70" y="86"/>
                  <a:pt x="73" y="82"/>
                  <a:pt x="77" y="78"/>
                </a:cubicBezTo>
                <a:cubicBezTo>
                  <a:pt x="80" y="75"/>
                  <a:pt x="81" y="69"/>
                  <a:pt x="79" y="65"/>
                </a:cubicBezTo>
                <a:cubicBezTo>
                  <a:pt x="61" y="29"/>
                  <a:pt x="61" y="29"/>
                  <a:pt x="61" y="29"/>
                </a:cubicBezTo>
                <a:cubicBezTo>
                  <a:pt x="108" y="5"/>
                  <a:pt x="108" y="5"/>
                  <a:pt x="108" y="5"/>
                </a:cubicBezTo>
                <a:cubicBezTo>
                  <a:pt x="126" y="41"/>
                  <a:pt x="126" y="41"/>
                  <a:pt x="126" y="41"/>
                </a:cubicBezTo>
                <a:cubicBezTo>
                  <a:pt x="128" y="45"/>
                  <a:pt x="134" y="47"/>
                  <a:pt x="138" y="47"/>
                </a:cubicBezTo>
                <a:cubicBezTo>
                  <a:pt x="138" y="47"/>
                  <a:pt x="140" y="47"/>
                  <a:pt x="140" y="47"/>
                </a:cubicBezTo>
                <a:cubicBezTo>
                  <a:pt x="141" y="47"/>
                  <a:pt x="143" y="47"/>
                  <a:pt x="145" y="46"/>
                </a:cubicBezTo>
                <a:cubicBezTo>
                  <a:pt x="148" y="46"/>
                  <a:pt x="148" y="46"/>
                  <a:pt x="148" y="46"/>
                </a:cubicBezTo>
                <a:cubicBezTo>
                  <a:pt x="149" y="46"/>
                  <a:pt x="150" y="46"/>
                  <a:pt x="151" y="46"/>
                </a:cubicBezTo>
                <a:cubicBezTo>
                  <a:pt x="152" y="46"/>
                  <a:pt x="153" y="46"/>
                  <a:pt x="153" y="46"/>
                </a:cubicBezTo>
                <a:cubicBezTo>
                  <a:pt x="155" y="46"/>
                  <a:pt x="157" y="45"/>
                  <a:pt x="158" y="45"/>
                </a:cubicBezTo>
                <a:cubicBezTo>
                  <a:pt x="161" y="43"/>
                  <a:pt x="163" y="41"/>
                  <a:pt x="164" y="38"/>
                </a:cubicBezTo>
                <a:cubicBezTo>
                  <a:pt x="176" y="0"/>
                  <a:pt x="176" y="0"/>
                  <a:pt x="176" y="0"/>
                </a:cubicBezTo>
                <a:cubicBezTo>
                  <a:pt x="227" y="17"/>
                  <a:pt x="227" y="17"/>
                  <a:pt x="227" y="17"/>
                </a:cubicBezTo>
                <a:cubicBezTo>
                  <a:pt x="215" y="54"/>
                  <a:pt x="215" y="54"/>
                  <a:pt x="215" y="54"/>
                </a:cubicBezTo>
                <a:cubicBezTo>
                  <a:pt x="213" y="59"/>
                  <a:pt x="215" y="64"/>
                  <a:pt x="219" y="67"/>
                </a:cubicBezTo>
                <a:cubicBezTo>
                  <a:pt x="223" y="71"/>
                  <a:pt x="227" y="74"/>
                  <a:pt x="231" y="77"/>
                </a:cubicBezTo>
                <a:cubicBezTo>
                  <a:pt x="234" y="81"/>
                  <a:pt x="239" y="81"/>
                  <a:pt x="244" y="79"/>
                </a:cubicBezTo>
                <a:cubicBezTo>
                  <a:pt x="279" y="61"/>
                  <a:pt x="279" y="61"/>
                  <a:pt x="279" y="61"/>
                </a:cubicBezTo>
                <a:cubicBezTo>
                  <a:pt x="303" y="109"/>
                  <a:pt x="303" y="109"/>
                  <a:pt x="303" y="109"/>
                </a:cubicBezTo>
                <a:cubicBezTo>
                  <a:pt x="268" y="127"/>
                  <a:pt x="268" y="127"/>
                  <a:pt x="268" y="127"/>
                </a:cubicBezTo>
                <a:cubicBezTo>
                  <a:pt x="263" y="129"/>
                  <a:pt x="261" y="134"/>
                  <a:pt x="261" y="139"/>
                </a:cubicBezTo>
                <a:cubicBezTo>
                  <a:pt x="262" y="141"/>
                  <a:pt x="262" y="141"/>
                  <a:pt x="262" y="141"/>
                </a:cubicBezTo>
                <a:cubicBezTo>
                  <a:pt x="262" y="142"/>
                  <a:pt x="262" y="143"/>
                  <a:pt x="262" y="144"/>
                </a:cubicBezTo>
                <a:cubicBezTo>
                  <a:pt x="262" y="148"/>
                  <a:pt x="262" y="148"/>
                  <a:pt x="262" y="148"/>
                </a:cubicBezTo>
                <a:cubicBezTo>
                  <a:pt x="262" y="149"/>
                  <a:pt x="262" y="151"/>
                  <a:pt x="262" y="152"/>
                </a:cubicBezTo>
                <a:cubicBezTo>
                  <a:pt x="263" y="152"/>
                  <a:pt x="263" y="154"/>
                  <a:pt x="263" y="154"/>
                </a:cubicBezTo>
                <a:cubicBezTo>
                  <a:pt x="263" y="159"/>
                  <a:pt x="266" y="164"/>
                  <a:pt x="271" y="165"/>
                </a:cubicBezTo>
                <a:cubicBezTo>
                  <a:pt x="308" y="178"/>
                  <a:pt x="308" y="178"/>
                  <a:pt x="308" y="178"/>
                </a:cubicBezTo>
                <a:cubicBezTo>
                  <a:pt x="292" y="228"/>
                  <a:pt x="292" y="228"/>
                  <a:pt x="292" y="228"/>
                </a:cubicBezTo>
                <a:cubicBezTo>
                  <a:pt x="254" y="216"/>
                  <a:pt x="254" y="216"/>
                  <a:pt x="254" y="216"/>
                </a:cubicBezTo>
                <a:cubicBezTo>
                  <a:pt x="249" y="214"/>
                  <a:pt x="244" y="216"/>
                  <a:pt x="241" y="220"/>
                </a:cubicBezTo>
                <a:cubicBezTo>
                  <a:pt x="239" y="224"/>
                  <a:pt x="235" y="227"/>
                  <a:pt x="231" y="231"/>
                </a:cubicBezTo>
                <a:cubicBezTo>
                  <a:pt x="228" y="235"/>
                  <a:pt x="227" y="240"/>
                  <a:pt x="229" y="245"/>
                </a:cubicBezTo>
                <a:cubicBezTo>
                  <a:pt x="247" y="280"/>
                  <a:pt x="247" y="280"/>
                  <a:pt x="247" y="280"/>
                </a:cubicBezTo>
                <a:cubicBezTo>
                  <a:pt x="199" y="304"/>
                  <a:pt x="199" y="304"/>
                  <a:pt x="199" y="304"/>
                </a:cubicBezTo>
                <a:cubicBezTo>
                  <a:pt x="182" y="269"/>
                  <a:pt x="182" y="269"/>
                  <a:pt x="182" y="269"/>
                </a:cubicBezTo>
                <a:cubicBezTo>
                  <a:pt x="179" y="265"/>
                  <a:pt x="174" y="262"/>
                  <a:pt x="169" y="263"/>
                </a:cubicBezTo>
                <a:cubicBezTo>
                  <a:pt x="169" y="263"/>
                  <a:pt x="168" y="263"/>
                  <a:pt x="168" y="263"/>
                </a:cubicBezTo>
                <a:cubicBezTo>
                  <a:pt x="167" y="263"/>
                  <a:pt x="166" y="263"/>
                  <a:pt x="165" y="263"/>
                </a:cubicBezTo>
                <a:cubicBezTo>
                  <a:pt x="161" y="263"/>
                  <a:pt x="161" y="263"/>
                  <a:pt x="161" y="263"/>
                </a:cubicBezTo>
                <a:cubicBezTo>
                  <a:pt x="159" y="263"/>
                  <a:pt x="158" y="264"/>
                  <a:pt x="156" y="264"/>
                </a:cubicBezTo>
                <a:lnTo>
                  <a:pt x="154" y="2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Freeform 33"/>
          <p:cNvSpPr/>
          <p:nvPr/>
        </p:nvSpPr>
        <p:spPr bwMode="auto">
          <a:xfrm>
            <a:off x="2448656" y="3814087"/>
            <a:ext cx="400050" cy="379413"/>
          </a:xfrm>
          <a:custGeom>
            <a:gdLst>
              <a:gd name="T0" fmla="*/ 252 w 252"/>
              <a:gd name="T1" fmla="*/ 91 h 239"/>
              <a:gd name="T2" fmla="*/ 174 w 252"/>
              <a:gd name="T3" fmla="*/ 148 h 239"/>
              <a:gd name="T4" fmla="*/ 204 w 252"/>
              <a:gd name="T5" fmla="*/ 239 h 239"/>
              <a:gd name="T6" fmla="*/ 126 w 252"/>
              <a:gd name="T7" fmla="*/ 183 h 239"/>
              <a:gd name="T8" fmla="*/ 48 w 252"/>
              <a:gd name="T9" fmla="*/ 239 h 239"/>
              <a:gd name="T10" fmla="*/ 78 w 252"/>
              <a:gd name="T11" fmla="*/ 148 h 239"/>
              <a:gd name="T12" fmla="*/ 0 w 252"/>
              <a:gd name="T13" fmla="*/ 91 h 239"/>
              <a:gd name="T14" fmla="*/ 96 w 252"/>
              <a:gd name="T15" fmla="*/ 91 h 239"/>
              <a:gd name="T16" fmla="*/ 126 w 252"/>
              <a:gd name="T17" fmla="*/ 0 h 239"/>
              <a:gd name="T18" fmla="*/ 155 w 252"/>
              <a:gd name="T19" fmla="*/ 91 h 239"/>
              <a:gd name="T20" fmla="*/ 252 w 252"/>
              <a:gd name="T21" fmla="*/ 91 h 23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1" h="239">
                <a:moveTo>
                  <a:pt x="252" y="91"/>
                </a:moveTo>
                <a:lnTo>
                  <a:pt x="174" y="148"/>
                </a:lnTo>
                <a:lnTo>
                  <a:pt x="204" y="239"/>
                </a:lnTo>
                <a:lnTo>
                  <a:pt x="126" y="183"/>
                </a:lnTo>
                <a:lnTo>
                  <a:pt x="48" y="239"/>
                </a:lnTo>
                <a:lnTo>
                  <a:pt x="78" y="148"/>
                </a:lnTo>
                <a:lnTo>
                  <a:pt x="0" y="91"/>
                </a:lnTo>
                <a:lnTo>
                  <a:pt x="96" y="91"/>
                </a:lnTo>
                <a:lnTo>
                  <a:pt x="126" y="0"/>
                </a:lnTo>
                <a:lnTo>
                  <a:pt x="155" y="91"/>
                </a:lnTo>
                <a:lnTo>
                  <a:pt x="252" y="9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1532912" y="2025325"/>
            <a:ext cx="1409342" cy="622625"/>
            <a:chOff x="7599607" y="593523"/>
            <a:chExt cx="1409342" cy="622625"/>
          </a:xfrm>
        </p:grpSpPr>
        <p:sp>
          <p:nvSpPr>
            <p:cNvPr id="37" name="矩形 36"/>
            <p:cNvSpPr/>
            <p:nvPr/>
          </p:nvSpPr>
          <p:spPr>
            <a:xfrm>
              <a:off x="7599607" y="593523"/>
              <a:ext cx="139929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smtClean="0">
                  <a:solidFill>
                    <a:schemeClr val="accent1"/>
                  </a:solidFill>
                  <a:latin typeface="+mn-ea"/>
                </a:rPr>
                <a:t>LEADER</a:t>
              </a:r>
              <a:endParaRPr lang="zh-CN" altLang="en-US" sz="2400" b="1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7600743" y="908371"/>
              <a:ext cx="140820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b="1" smtClean="0">
                  <a:solidFill>
                    <a:schemeClr val="accent1"/>
                  </a:solidFill>
                  <a:latin typeface="+mn-ea"/>
                </a:rPr>
                <a:t>CONTROLLER</a:t>
              </a:r>
              <a:endParaRPr lang="zh-CN" altLang="en-US" sz="1400" b="1">
                <a:solidFill>
                  <a:schemeClr val="accent1"/>
                </a:solidFill>
                <a:latin typeface="+mn-ea"/>
              </a:endParaRPr>
            </a:p>
          </p:txBody>
        </p:sp>
      </p:grpSp>
      <p:sp>
        <p:nvSpPr>
          <p:cNvPr id="39" name="文本框 38"/>
          <p:cNvSpPr txBox="1"/>
          <p:nvPr/>
        </p:nvSpPr>
        <p:spPr>
          <a:xfrm>
            <a:off x="4419600" y="3223796"/>
            <a:ext cx="323151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>
                <a:solidFill>
                  <a:schemeClr val="bg1"/>
                </a:solidFill>
                <a:latin typeface="+mn-ea"/>
                <a:sym typeface="Arial" panose="020b0604020202020204" pitchFamily="34" charset="0"/>
              </a:rPr>
              <a:t>汇报人</a:t>
            </a:r>
            <a:r>
              <a:rPr kumimoji="1" lang="zh-CN" altLang="en-US" sz="1600" smtClean="0">
                <a:solidFill>
                  <a:schemeClr val="bg1"/>
                </a:solidFill>
                <a:latin typeface="+mn-ea"/>
                <a:sym typeface="Arial" panose="020b0604020202020204" pitchFamily="34" charset="0"/>
              </a:rPr>
              <a:t>：</a:t>
            </a:r>
            <a:r>
              <a:rPr kumimoji="1" lang="en-US" altLang="zh-CN" sz="1600" smtClean="0">
                <a:solidFill>
                  <a:schemeClr val="bg1"/>
                </a:solidFill>
                <a:latin typeface="+mn-ea"/>
                <a:sym typeface="Arial" panose="020b0604020202020204" pitchFamily="34" charset="0"/>
              </a:rPr>
              <a:t>PPT</a:t>
            </a:r>
            <a:r>
              <a:rPr kumimoji="1" lang="zh-CN" altLang="en-US" sz="1600" smtClean="0">
                <a:solidFill>
                  <a:schemeClr val="bg1"/>
                </a:solidFill>
                <a:latin typeface="+mn-ea"/>
                <a:sym typeface="Arial" panose="020b0604020202020204" pitchFamily="34" charset="0"/>
              </a:rPr>
              <a:t>汇    时间：</a:t>
            </a:r>
            <a:r>
              <a:rPr kumimoji="1" lang="en-US" altLang="zh-CN" sz="1600" smtClean="0">
                <a:solidFill>
                  <a:schemeClr val="bg1"/>
                </a:solidFill>
                <a:latin typeface="+mn-ea"/>
                <a:sym typeface="Arial" panose="020b0604020202020204" pitchFamily="34" charset="0"/>
              </a:rPr>
              <a:t>20XX.XX</a:t>
            </a:r>
            <a:endParaRPr kumimoji="1" lang="zh-CN" altLang="en-US" sz="1600">
              <a:solidFill>
                <a:schemeClr val="bg1"/>
              </a:solidFill>
              <a:latin typeface="+mn-ea"/>
              <a:sym typeface="Arial" panose="020b0604020202020204" pitchFamily="34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4532485" y="2260253"/>
            <a:ext cx="4611515" cy="353943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zh-CN" altLang="en-US" sz="1700" spc="1200" smtClean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Arial" panose="020b0604020202020204" pitchFamily="34" charset="0"/>
              </a:rPr>
              <a:t>公司部门员工管理培训</a:t>
            </a:r>
            <a:endParaRPr lang="zh-CN" altLang="en-US" sz="1700" spc="1200">
              <a:solidFill>
                <a:schemeClr val="bg1"/>
              </a:solidFill>
              <a:latin typeface="+mn-ea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4437048" y="1175087"/>
            <a:ext cx="408316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spc="1600" smtClean="0">
                <a:solidFill>
                  <a:schemeClr val="accent2"/>
                </a:solidFill>
                <a:latin typeface="汉仪雅酷黑 85W" panose="020b0904020202020204" pitchFamily="34" charset="-122"/>
                <a:ea typeface="汉仪雅酷黑 85W" panose="020b0904020202020204" pitchFamily="34" charset="-122"/>
                <a:cs typeface="微软雅黑" panose="020b0503020204020204" charset="-122"/>
                <a:sym typeface="Arial" panose="020b0604020202020204" pitchFamily="34" charset="0"/>
              </a:rPr>
              <a:t>员</a:t>
            </a:r>
            <a:r>
              <a:rPr lang="zh-CN" altLang="en-US" sz="6000" spc="1600" smtClean="0">
                <a:solidFill>
                  <a:schemeClr val="bg1"/>
                </a:solidFill>
                <a:latin typeface="汉仪雅酷黑 85W" panose="020b0904020202020204" pitchFamily="34" charset="-122"/>
                <a:ea typeface="汉仪雅酷黑 85W" panose="020b0904020202020204" pitchFamily="34" charset="-122"/>
                <a:cs typeface="微软雅黑" panose="020b0503020204020204" charset="-122"/>
                <a:sym typeface="Arial" panose="020b0604020202020204" pitchFamily="34" charset="0"/>
              </a:rPr>
              <a:t>工</a:t>
            </a:r>
            <a:r>
              <a:rPr lang="zh-CN" altLang="en-US" sz="6000" spc="1600" smtClean="0">
                <a:solidFill>
                  <a:schemeClr val="accent2"/>
                </a:solidFill>
                <a:latin typeface="汉仪雅酷黑 85W" panose="020b0904020202020204" pitchFamily="34" charset="-122"/>
                <a:ea typeface="汉仪雅酷黑 85W" panose="020b0904020202020204" pitchFamily="34" charset="-122"/>
                <a:cs typeface="微软雅黑" panose="020b0503020204020204" charset="-122"/>
                <a:sym typeface="Arial" panose="020b0604020202020204" pitchFamily="34" charset="0"/>
              </a:rPr>
              <a:t>管</a:t>
            </a:r>
            <a:r>
              <a:rPr lang="zh-CN" altLang="en-US" sz="6000" spc="1600" smtClean="0">
                <a:solidFill>
                  <a:schemeClr val="bg1"/>
                </a:solidFill>
                <a:latin typeface="汉仪雅酷黑 85W" panose="020b0904020202020204" pitchFamily="34" charset="-122"/>
                <a:ea typeface="汉仪雅酷黑 85W" panose="020b0904020202020204" pitchFamily="34" charset="-122"/>
                <a:cs typeface="微软雅黑" panose="020b0503020204020204" charset="-122"/>
                <a:sym typeface="Arial" panose="020b0604020202020204" pitchFamily="34" charset="0"/>
              </a:rPr>
              <a:t>理</a:t>
            </a:r>
            <a:endParaRPr lang="zh-CN" altLang="en-US" sz="6000" spc="1600">
              <a:solidFill>
                <a:schemeClr val="bg1"/>
              </a:solidFill>
              <a:latin typeface="汉仪雅酷黑 85W" panose="020b0904020202020204" pitchFamily="34" charset="-122"/>
              <a:ea typeface="汉仪雅酷黑 85W" panose="020b0904020202020204" pitchFamily="3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4440620" y="2724150"/>
            <a:ext cx="3962400" cy="449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60" smtClean="0">
                <a:solidFill>
                  <a:schemeClr val="bg1"/>
                </a:solidFill>
              </a:rPr>
              <a:t>difference between leaders and managers </a:t>
            </a:r>
            <a:r>
              <a:rPr lang="zh-CN" altLang="en-US" sz="1160">
                <a:solidFill>
                  <a:schemeClr val="bg1"/>
                </a:solidFill>
              </a:rPr>
              <a:t>the difference </a:t>
            </a:r>
            <a:endParaRPr lang="en-US" altLang="zh-CN" sz="1160" smtClean="0">
              <a:solidFill>
                <a:schemeClr val="bg1"/>
              </a:solidFill>
            </a:endParaRPr>
          </a:p>
          <a:p>
            <a:r>
              <a:rPr lang="zh-CN" altLang="en-US" sz="1160" smtClean="0">
                <a:solidFill>
                  <a:schemeClr val="bg1"/>
                </a:solidFill>
              </a:rPr>
              <a:t>between </a:t>
            </a:r>
            <a:r>
              <a:rPr lang="zh-CN" altLang="en-US" sz="1160">
                <a:solidFill>
                  <a:schemeClr val="bg1"/>
                </a:solidFill>
              </a:rPr>
              <a:t>leaders and </a:t>
            </a:r>
            <a:r>
              <a:rPr lang="zh-CN" altLang="en-US" sz="1160" smtClean="0">
                <a:solidFill>
                  <a:schemeClr val="bg1"/>
                </a:solidFill>
              </a:rPr>
              <a:t>managers</a:t>
            </a:r>
            <a:endParaRPr lang="zh-CN" altLang="en-US" sz="1160">
              <a:solidFill>
                <a:schemeClr val="bg1"/>
              </a:solidFill>
            </a:endParaRPr>
          </a:p>
        </p:txBody>
      </p:sp>
      <p:sp>
        <p:nvSpPr>
          <p:cNvPr id="83" name="任意多边形 82"/>
          <p:cNvSpPr/>
          <p:nvPr/>
        </p:nvSpPr>
        <p:spPr>
          <a:xfrm>
            <a:off x="6327228" y="3949525"/>
            <a:ext cx="2816772" cy="1175116"/>
          </a:xfrm>
          <a:custGeom>
            <a:gdLst>
              <a:gd name="connsiteX0" fmla="*/ 2395535 w 4241178"/>
              <a:gd name="connsiteY0" fmla="*/ 0 h 1769357"/>
              <a:gd name="connsiteX1" fmla="*/ 4188673 w 4241178"/>
              <a:gd name="connsiteY1" fmla="*/ 755374 h 1769357"/>
              <a:gd name="connsiteX2" fmla="*/ 4241178 w 4241178"/>
              <a:gd name="connsiteY2" fmla="*/ 813491 h 1769357"/>
              <a:gd name="connsiteX3" fmla="*/ 4241178 w 4241178"/>
              <a:gd name="connsiteY3" fmla="*/ 1494612 h 1769357"/>
              <a:gd name="connsiteX4" fmla="*/ 4199121 w 4241178"/>
              <a:gd name="connsiteY4" fmla="*/ 1412457 h 1769357"/>
              <a:gd name="connsiteX5" fmla="*/ 2395535 w 4241178"/>
              <a:gd name="connsiteY5" fmla="*/ 397100 h 1769357"/>
              <a:gd name="connsiteX6" fmla="*/ 452366 w 4241178"/>
              <a:gd name="connsiteY6" fmla="*/ 1685119 h 1769357"/>
              <a:gd name="connsiteX7" fmla="*/ 421534 w 4241178"/>
              <a:gd name="connsiteY7" fmla="*/ 1769357 h 1769357"/>
              <a:gd name="connsiteX8" fmla="*/ 0 w 4241178"/>
              <a:gd name="connsiteY8" fmla="*/ 1769357 h 1769357"/>
              <a:gd name="connsiteX9" fmla="*/ 2203 w 4241178"/>
              <a:gd name="connsiteY9" fmla="*/ 1760790 h 1769357"/>
              <a:gd name="connsiteX10" fmla="*/ 2395535 w 4241178"/>
              <a:gd name="connsiteY10" fmla="*/ 0 h 1769357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41178" h="1769356">
                <a:moveTo>
                  <a:pt x="2395535" y="0"/>
                </a:moveTo>
                <a:cubicBezTo>
                  <a:pt x="3098360" y="0"/>
                  <a:pt x="3733608" y="289328"/>
                  <a:pt x="4188673" y="755374"/>
                </a:cubicBezTo>
                <a:lnTo>
                  <a:pt x="4241178" y="813491"/>
                </a:lnTo>
                <a:lnTo>
                  <a:pt x="4241178" y="1494612"/>
                </a:lnTo>
                <a:lnTo>
                  <a:pt x="4199121" y="1412457"/>
                </a:lnTo>
                <a:cubicBezTo>
                  <a:pt x="3829247" y="803727"/>
                  <a:pt x="3159877" y="397100"/>
                  <a:pt x="2395535" y="397100"/>
                </a:cubicBezTo>
                <a:cubicBezTo>
                  <a:pt x="1522001" y="397100"/>
                  <a:pt x="772514" y="928204"/>
                  <a:pt x="452366" y="1685119"/>
                </a:cubicBezTo>
                <a:lnTo>
                  <a:pt x="421534" y="1769357"/>
                </a:lnTo>
                <a:lnTo>
                  <a:pt x="0" y="1769357"/>
                </a:lnTo>
                <a:lnTo>
                  <a:pt x="2203" y="1760790"/>
                </a:lnTo>
                <a:cubicBezTo>
                  <a:pt x="319491" y="740678"/>
                  <a:pt x="1271016" y="0"/>
                  <a:pt x="23955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3" name="pd-5b768150cbb72419">
            <a:hlinkClick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9484.000000"/>
                  <p14:fade in="1000.000000"/>
                </p14:media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507351" y="53911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advTm="0" p14:dur="1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6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  <p:cond evt="onBegin" delay="0">
                          <p:tn val="33"/>
                        </p:cond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  <p:cond evt="onBegin" delay="0">
                          <p:tn val="39"/>
                        </p:cond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  <p:cond evt="onBegin" delay="0">
                          <p:tn val="46"/>
                        </p:cond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  <p:cond evt="onBegin" delay="0">
                          <p:tn val="54"/>
                        </p:cond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  <p:cond evt="onBegin" delay="0">
                          <p:tn val="63"/>
                        </p:cond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  <p:cond evt="onBegin" delay="0">
                          <p:tn val="69"/>
                        </p:cond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  <p:cond evt="onBegin" delay="0">
                          <p:tn val="74"/>
                        </p:cond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22" grpId="0" animBg="1"/>
      <p:bldP spid="33" grpId="0" animBg="1"/>
      <p:bldP spid="39" grpId="0"/>
      <p:bldP spid="40" grpId="0" animBg="1"/>
      <p:bldP spid="41" grpId="0"/>
      <p:bldP spid="42" grpId="0"/>
      <p:bldP spid="8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3" name="矩形 22"/>
          <p:cNvSpPr/>
          <p:nvPr/>
        </p:nvSpPr>
        <p:spPr>
          <a:xfrm>
            <a:off x="914400" y="2045625"/>
            <a:ext cx="217212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1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、合法权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——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组织制定              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/>
              <a:sym typeface="字魂105号-简雅黑" panose="00000500000000000000" pitchFamily="2" charset="-122"/>
            </a:endParaRPr>
          </a:p>
          <a:p>
            <a:pPr defTabSz="914400">
              <a:lnSpc>
                <a:spcPct val="150000"/>
              </a:lnSpc>
            </a:pP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2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、报酬权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——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利益引诱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/>
              <a:sym typeface="字魂105号-简雅黑" panose="00000500000000000000" pitchFamily="2" charset="-122"/>
            </a:endParaRPr>
          </a:p>
          <a:p>
            <a:pPr defTabSz="914400">
              <a:lnSpc>
                <a:spcPct val="150000"/>
              </a:lnSpc>
            </a:pP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3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、强制权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——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惩罚</a:t>
            </a:r>
            <a:r>
              <a:rPr lang="zh-CN" altLang="en-US" sz="14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威胁</a:t>
            </a:r>
            <a:endParaRPr lang="en-US" altLang="zh-CN" sz="140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/>
              <a:sym typeface="字魂105号-简雅黑" panose="00000500000000000000" pitchFamily="2" charset="-122"/>
            </a:endParaRPr>
          </a:p>
          <a:p>
            <a:pPr defTabSz="914400">
              <a:lnSpc>
                <a:spcPct val="150000"/>
              </a:lnSpc>
            </a:pP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4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、专家权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——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专业技能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/>
              <a:sym typeface="字魂105号-简雅黑" panose="00000500000000000000" pitchFamily="2" charset="-122"/>
            </a:endParaRPr>
          </a:p>
          <a:p>
            <a:pPr defTabSz="914400">
              <a:lnSpc>
                <a:spcPct val="150000"/>
              </a:lnSpc>
            </a:pP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5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、典范权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——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人格</a:t>
            </a:r>
            <a:r>
              <a:rPr lang="zh-CN" altLang="en-US" sz="14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魅力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/>
              <a:sym typeface="字魂105号-简雅黑" panose="00000500000000000000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075398" y="1995230"/>
            <a:ext cx="223040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这种类型的员工能够起到模范带头的作用，是企业稳定的骨干，能给企业带来财富。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/>
              <a:sym typeface="字魂105号-简雅黑" panose="00000500000000000000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247247" y="1731626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zh-CN" altLang="en-US" sz="2000" b="1" smtClean="0">
                <a:solidFill>
                  <a:schemeClr val="accent1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强弱</a:t>
            </a:r>
            <a:endParaRPr lang="en-US" altLang="zh-CN" sz="2000" b="1" smtClean="0">
              <a:solidFill>
                <a:schemeClr val="accent1"/>
              </a:solidFill>
              <a:latin typeface="微软雅黑" panose="020b0503020204020204" charset="-122"/>
              <a:ea typeface="微软雅黑"/>
              <a:sym typeface="字魂105号-简雅黑" panose="00000500000000000000" pitchFamily="2" charset="-122"/>
            </a:endParaRPr>
          </a:p>
          <a:p>
            <a:pPr algn="ctr" defTabSz="914400"/>
            <a:r>
              <a:rPr lang="zh-CN" altLang="en-US" sz="2000" b="1" smtClean="0">
                <a:solidFill>
                  <a:schemeClr val="accent1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权力</a:t>
            </a:r>
            <a:endParaRPr lang="zh-CN" altLang="en-US" sz="2000" b="1">
              <a:solidFill>
                <a:schemeClr val="accent1"/>
              </a:solidFill>
              <a:latin typeface="微软雅黑" panose="020b0503020204020204" charset="-122"/>
              <a:ea typeface="微软雅黑"/>
              <a:sym typeface="字魂105号-简雅黑" panose="00000500000000000000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602" y="1753712"/>
            <a:ext cx="2418238" cy="2418238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Tm="0" p14:dur="1600">
        <p14:prism isInverted="1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 1"/>
          <p:cNvGrpSpPr/>
          <p:nvPr/>
        </p:nvGrpSpPr>
        <p:grpSpPr>
          <a:xfrm>
            <a:off x="951119" y="1657350"/>
            <a:ext cx="4078081" cy="2421033"/>
            <a:chOff x="951119" y="1657350"/>
            <a:chExt cx="4078081" cy="2421033"/>
          </a:xfrm>
        </p:grpSpPr>
        <p:sp>
          <p:nvSpPr>
            <p:cNvPr id="24" name="矩形 23"/>
            <p:cNvSpPr/>
            <p:nvPr/>
          </p:nvSpPr>
          <p:spPr>
            <a:xfrm>
              <a:off x="951119" y="1657350"/>
              <a:ext cx="1900767" cy="461665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algn="ctr" defTabSz="914400">
                <a:lnSpc>
                  <a:spcPct val="150000"/>
                </a:lnSpc>
              </a:pPr>
              <a:r>
                <a:rPr lang="zh-CN" altLang="en-US" sz="160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/>
                  <a:sym typeface="字魂105号-简雅黑" panose="00000500000000000000" pitchFamily="2" charset="-122"/>
                </a:rPr>
                <a:t>意愿</a:t>
              </a:r>
              <a:endPara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951119" y="2650309"/>
              <a:ext cx="1900767" cy="415498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square">
              <a:spAutoFit/>
            </a:bodyPr>
            <a:lstStyle/>
            <a:p>
              <a:pPr algn="ctr" defTabSz="914400">
                <a:lnSpc>
                  <a:spcPct val="150000"/>
                </a:lnSpc>
              </a:pPr>
              <a:r>
                <a:rPr lang="zh-CN" alt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/>
                  <a:sym typeface="字魂105号-简雅黑" panose="00000500000000000000" pitchFamily="2" charset="-122"/>
                </a:rPr>
                <a:t>知识</a:t>
              </a:r>
              <a:endPara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951119" y="3650282"/>
              <a:ext cx="1900767" cy="41549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algn="ctr" defTabSz="914400">
                <a:lnSpc>
                  <a:spcPct val="150000"/>
                </a:lnSpc>
              </a:pPr>
              <a:r>
                <a:rPr lang="zh-CN" alt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/>
                  <a:sym typeface="字魂105号-简雅黑" panose="00000500000000000000" pitchFamily="2" charset="-122"/>
                </a:rPr>
                <a:t>信心</a:t>
              </a:r>
              <a:endPara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3156687" y="1660043"/>
              <a:ext cx="1872512" cy="41549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algn="ctr" defTabSz="914400">
                <a:lnSpc>
                  <a:spcPct val="150000"/>
                </a:lnSpc>
              </a:pPr>
              <a:r>
                <a:rPr lang="zh-CN" alt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/>
                  <a:sym typeface="字魂105号-简雅黑" panose="00000500000000000000" pitchFamily="2" charset="-122"/>
                </a:rPr>
                <a:t>经验</a:t>
              </a:r>
              <a:endPara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3156686" y="3662885"/>
              <a:ext cx="1872512" cy="41549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algn="ctr" defTabSz="914400">
                <a:lnSpc>
                  <a:spcPct val="150000"/>
                </a:lnSpc>
              </a:pPr>
              <a:r>
                <a:rPr lang="zh-CN" alt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/>
                  <a:sym typeface="字魂105号-简雅黑" panose="00000500000000000000" pitchFamily="2" charset="-122"/>
                </a:rPr>
                <a:t>意愿</a:t>
              </a:r>
              <a:endPara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3156688" y="2663449"/>
              <a:ext cx="1872512" cy="415498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square">
              <a:spAutoFit/>
            </a:bodyPr>
            <a:lstStyle/>
            <a:p>
              <a:pPr algn="ctr" defTabSz="914400">
                <a:lnSpc>
                  <a:spcPct val="150000"/>
                </a:lnSpc>
              </a:pPr>
              <a:r>
                <a:rPr lang="zh-CN" alt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/>
                  <a:sym typeface="字魂105号-简雅黑" panose="00000500000000000000" pitchFamily="2" charset="-122"/>
                </a:rPr>
                <a:t>动力</a:t>
              </a:r>
              <a:endPara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6051828" y="1652885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zh-CN" altLang="en-US" sz="2400" b="1">
                <a:solidFill>
                  <a:schemeClr val="accent1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工作能力</a:t>
            </a:r>
            <a:endParaRPr lang="zh-CN" altLang="en-US" sz="2400" b="1">
              <a:solidFill>
                <a:schemeClr val="accent1"/>
              </a:solidFill>
              <a:latin typeface="微软雅黑" panose="020b0503020204020204" charset="-122"/>
              <a:ea typeface="微软雅黑"/>
              <a:sym typeface="字魂105号-简雅黑" panose="00000500000000000000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015872"/>
            <a:ext cx="3048439" cy="2156078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Tm="0" p14:dur="1600">
        <p14:prism isInverted="1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8" name="组合 7"/>
          <p:cNvGrpSpPr/>
          <p:nvPr/>
        </p:nvGrpSpPr>
        <p:grpSpPr>
          <a:xfrm>
            <a:off x="4191000" y="1657350"/>
            <a:ext cx="3810000" cy="399639"/>
            <a:chOff x="4817029" y="1407308"/>
            <a:chExt cx="3183971" cy="399639"/>
          </a:xfrm>
        </p:grpSpPr>
        <p:sp>
          <p:nvSpPr>
            <p:cNvPr id="6" name="矩形 5"/>
            <p:cNvSpPr/>
            <p:nvPr/>
          </p:nvSpPr>
          <p:spPr>
            <a:xfrm>
              <a:off x="4817029" y="1407308"/>
              <a:ext cx="3183971" cy="39963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>
                <a:latin typeface="+mn-ea"/>
                <a:sym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930437" y="1428750"/>
              <a:ext cx="2539901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indent="-457200"/>
              <a:r>
                <a:rPr lang="zh-CN" altLang="en-US" sz="1500" smtClean="0">
                  <a:solidFill>
                    <a:schemeClr val="bg1"/>
                  </a:solidFill>
                  <a:latin typeface="+mn-ea"/>
                  <a:cs typeface="微软雅黑" panose="020b0503020204020204" charset="-122"/>
                  <a:sym typeface="Arial" panose="020b0604020202020204" pitchFamily="34" charset="0"/>
                </a:rPr>
                <a:t>能力</a:t>
              </a:r>
              <a:r>
                <a:rPr lang="zh-CN" altLang="en-US" sz="1500">
                  <a:solidFill>
                    <a:schemeClr val="bg1"/>
                  </a:solidFill>
                  <a:latin typeface="+mn-ea"/>
                  <a:cs typeface="微软雅黑" panose="020b0503020204020204" charset="-122"/>
                  <a:sym typeface="Arial" panose="020b0604020202020204" pitchFamily="34" charset="0"/>
                </a:rPr>
                <a:t>低，意愿较高，新员工或新岗位</a:t>
              </a:r>
              <a:r>
                <a:rPr lang="zh-CN" altLang="en-US" sz="1500" smtClean="0">
                  <a:solidFill>
                    <a:schemeClr val="bg1"/>
                  </a:solidFill>
                  <a:latin typeface="+mn-ea"/>
                  <a:cs typeface="微软雅黑" panose="020b0503020204020204" charset="-122"/>
                  <a:sym typeface="Arial" panose="020b0604020202020204" pitchFamily="34" charset="0"/>
                </a:rPr>
                <a:t>员工</a:t>
              </a:r>
              <a:endParaRPr lang="zh-CN" altLang="en-US" sz="1500">
                <a:solidFill>
                  <a:schemeClr val="bg1"/>
                </a:solidFill>
                <a:latin typeface="+mn-ea"/>
                <a:cs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191000" y="2368550"/>
            <a:ext cx="3810000" cy="399639"/>
            <a:chOff x="4817029" y="2183757"/>
            <a:chExt cx="3183971" cy="399639"/>
          </a:xfrm>
        </p:grpSpPr>
        <p:sp>
          <p:nvSpPr>
            <p:cNvPr id="34" name="矩形 33"/>
            <p:cNvSpPr/>
            <p:nvPr/>
          </p:nvSpPr>
          <p:spPr>
            <a:xfrm>
              <a:off x="4817029" y="2183757"/>
              <a:ext cx="3183971" cy="39963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>
                <a:latin typeface="+mn-ea"/>
                <a:sym typeface="Arial" panose="020b0604020202020204" pitchFamily="34" charset="0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4911924" y="2250907"/>
              <a:ext cx="2664546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/>
              <a:r>
                <a:rPr lang="zh-CN" altLang="en-US" sz="1500" smtClean="0">
                  <a:solidFill>
                    <a:schemeClr val="bg1"/>
                  </a:solidFill>
                  <a:latin typeface="+mn-ea"/>
                  <a:cs typeface="微软雅黑" panose="020b0503020204020204" charset="-122"/>
                  <a:sym typeface="Arial" panose="020b0604020202020204" pitchFamily="34" charset="0"/>
                </a:rPr>
                <a:t>能</a:t>
              </a:r>
              <a:r>
                <a:rPr lang="zh-CN" altLang="en-US" sz="1500">
                  <a:solidFill>
                    <a:schemeClr val="bg1"/>
                  </a:solidFill>
                  <a:latin typeface="+mn-ea"/>
                  <a:cs typeface="微软雅黑" panose="020b0503020204020204" charset="-122"/>
                  <a:sym typeface="Arial" panose="020b0604020202020204" pitchFamily="34" charset="0"/>
                </a:rPr>
                <a:t>力高一些，意愿非常</a:t>
              </a:r>
              <a:r>
                <a:rPr lang="zh-CN" altLang="en-US" sz="1500" smtClean="0">
                  <a:solidFill>
                    <a:schemeClr val="bg1"/>
                  </a:solidFill>
                  <a:latin typeface="+mn-ea"/>
                  <a:cs typeface="微软雅黑" panose="020b0503020204020204" charset="-122"/>
                  <a:sym typeface="Arial" panose="020b0604020202020204" pitchFamily="34" charset="0"/>
                </a:rPr>
                <a:t>低，</a:t>
              </a:r>
              <a:r>
                <a:rPr lang="en-US" altLang="zh-CN" sz="1500">
                  <a:solidFill>
                    <a:schemeClr val="bg1"/>
                  </a:solidFill>
                  <a:latin typeface="+mn-ea"/>
                  <a:cs typeface="微软雅黑" panose="020b0503020204020204" charset="-122"/>
                  <a:sym typeface="Arial" panose="020b0604020202020204" pitchFamily="34" charset="0"/>
                </a:rPr>
                <a:t>4-5</a:t>
              </a:r>
              <a:r>
                <a:rPr lang="zh-CN" altLang="en-US" sz="1500">
                  <a:solidFill>
                    <a:schemeClr val="bg1"/>
                  </a:solidFill>
                  <a:latin typeface="+mn-ea"/>
                  <a:cs typeface="微软雅黑" panose="020b0503020204020204" charset="-122"/>
                  <a:sym typeface="Arial" panose="020b0604020202020204" pitchFamily="34" charset="0"/>
                </a:rPr>
                <a:t>个</a:t>
              </a:r>
              <a:r>
                <a:rPr lang="zh-CN" altLang="en-US" sz="1500" smtClean="0">
                  <a:solidFill>
                    <a:schemeClr val="bg1"/>
                  </a:solidFill>
                  <a:latin typeface="+mn-ea"/>
                  <a:cs typeface="微软雅黑" panose="020b0503020204020204" charset="-122"/>
                  <a:sym typeface="Arial" panose="020b0604020202020204" pitchFamily="34" charset="0"/>
                </a:rPr>
                <a:t>月</a:t>
              </a:r>
              <a:endParaRPr lang="zh-CN" altLang="en-US" sz="1500">
                <a:solidFill>
                  <a:schemeClr val="bg1"/>
                </a:solidFill>
                <a:latin typeface="+mn-ea"/>
                <a:cs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191000" y="3079750"/>
            <a:ext cx="3810000" cy="399639"/>
            <a:chOff x="4817029" y="2969095"/>
            <a:chExt cx="3183971" cy="399639"/>
          </a:xfrm>
        </p:grpSpPr>
        <p:sp>
          <p:nvSpPr>
            <p:cNvPr id="37" name="矩形 36"/>
            <p:cNvSpPr/>
            <p:nvPr/>
          </p:nvSpPr>
          <p:spPr>
            <a:xfrm>
              <a:off x="4817029" y="2969095"/>
              <a:ext cx="3183971" cy="39963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>
                <a:latin typeface="+mn-ea"/>
                <a:sym typeface="Arial" panose="020b0604020202020204" pitchFamily="34" charset="0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4911925" y="3036245"/>
              <a:ext cx="2664545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/>
              <a:r>
                <a:rPr lang="zh-CN" altLang="en-US" sz="1500" smtClean="0">
                  <a:solidFill>
                    <a:schemeClr val="bg1"/>
                  </a:solidFill>
                  <a:latin typeface="+mn-ea"/>
                  <a:cs typeface="微软雅黑" panose="020b0503020204020204" charset="-122"/>
                  <a:sym typeface="Arial" panose="020b0604020202020204" pitchFamily="34" charset="0"/>
                </a:rPr>
                <a:t>能力</a:t>
              </a:r>
              <a:r>
                <a:rPr lang="zh-CN" altLang="en-US" sz="1500">
                  <a:solidFill>
                    <a:schemeClr val="bg1"/>
                  </a:solidFill>
                  <a:latin typeface="+mn-ea"/>
                  <a:cs typeface="微软雅黑" panose="020b0503020204020204" charset="-122"/>
                  <a:sym typeface="Arial" panose="020b0604020202020204" pitchFamily="34" charset="0"/>
                </a:rPr>
                <a:t>较高，意愿或高或</a:t>
              </a:r>
              <a:r>
                <a:rPr lang="zh-CN" altLang="en-US" sz="1500" smtClean="0">
                  <a:solidFill>
                    <a:schemeClr val="bg1"/>
                  </a:solidFill>
                  <a:latin typeface="+mn-ea"/>
                  <a:cs typeface="微软雅黑" panose="020b0503020204020204" charset="-122"/>
                  <a:sym typeface="Arial" panose="020b0604020202020204" pitchFamily="34" charset="0"/>
                </a:rPr>
                <a:t>低，</a:t>
              </a:r>
              <a:r>
                <a:rPr lang="en-US" altLang="zh-CN" sz="1500">
                  <a:solidFill>
                    <a:schemeClr val="bg1"/>
                  </a:solidFill>
                  <a:latin typeface="+mn-ea"/>
                  <a:cs typeface="微软雅黑" panose="020b0503020204020204" charset="-122"/>
                  <a:sym typeface="Arial" panose="020b0604020202020204" pitchFamily="34" charset="0"/>
                </a:rPr>
                <a:t>9-10</a:t>
              </a:r>
              <a:r>
                <a:rPr lang="zh-CN" altLang="en-US" sz="1500">
                  <a:solidFill>
                    <a:schemeClr val="bg1"/>
                  </a:solidFill>
                  <a:latin typeface="+mn-ea"/>
                  <a:cs typeface="微软雅黑" panose="020b0503020204020204" charset="-122"/>
                  <a:sym typeface="Arial" panose="020b0604020202020204" pitchFamily="34" charset="0"/>
                </a:rPr>
                <a:t>个</a:t>
              </a:r>
              <a:r>
                <a:rPr lang="zh-CN" altLang="en-US" sz="1500" smtClean="0">
                  <a:solidFill>
                    <a:schemeClr val="bg1"/>
                  </a:solidFill>
                  <a:latin typeface="+mn-ea"/>
                  <a:cs typeface="微软雅黑" panose="020b0503020204020204" charset="-122"/>
                  <a:sym typeface="Arial" panose="020b0604020202020204" pitchFamily="34" charset="0"/>
                </a:rPr>
                <a:t>月</a:t>
              </a:r>
              <a:endParaRPr lang="zh-CN" altLang="en-US" sz="1500">
                <a:solidFill>
                  <a:schemeClr val="bg1"/>
                </a:solidFill>
                <a:latin typeface="+mn-ea"/>
                <a:cs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4191000" y="3790950"/>
            <a:ext cx="3810000" cy="399639"/>
            <a:chOff x="4817029" y="3734591"/>
            <a:chExt cx="3183971" cy="399639"/>
          </a:xfrm>
        </p:grpSpPr>
        <p:sp>
          <p:nvSpPr>
            <p:cNvPr id="40" name="矩形 39"/>
            <p:cNvSpPr/>
            <p:nvPr/>
          </p:nvSpPr>
          <p:spPr>
            <a:xfrm>
              <a:off x="4817029" y="3734591"/>
              <a:ext cx="3183971" cy="39963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>
                <a:latin typeface="+mn-ea"/>
                <a:sym typeface="Arial" panose="020b0604020202020204" pitchFamily="34" charset="0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4911925" y="3801741"/>
              <a:ext cx="2240016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/>
              <a:r>
                <a:rPr lang="zh-CN" altLang="en-US" sz="1500" smtClean="0">
                  <a:solidFill>
                    <a:schemeClr val="bg1"/>
                  </a:solidFill>
                  <a:latin typeface="+mn-ea"/>
                  <a:cs typeface="微软雅黑" panose="020b0503020204020204" charset="-122"/>
                  <a:sym typeface="Arial" panose="020b0604020202020204" pitchFamily="34" charset="0"/>
                </a:rPr>
                <a:t>能</a:t>
              </a:r>
              <a:r>
                <a:rPr lang="zh-CN" altLang="en-US" sz="1500">
                  <a:solidFill>
                    <a:schemeClr val="bg1"/>
                  </a:solidFill>
                  <a:latin typeface="+mn-ea"/>
                  <a:cs typeface="微软雅黑" panose="020b0503020204020204" charset="-122"/>
                  <a:sym typeface="Arial" panose="020b0604020202020204" pitchFamily="34" charset="0"/>
                </a:rPr>
                <a:t>力高，意愿也高，一年</a:t>
              </a:r>
              <a:r>
                <a:rPr lang="zh-CN" altLang="en-US" sz="1500" smtClean="0">
                  <a:solidFill>
                    <a:schemeClr val="bg1"/>
                  </a:solidFill>
                  <a:latin typeface="+mn-ea"/>
                  <a:cs typeface="微软雅黑" panose="020b0503020204020204" charset="-122"/>
                  <a:sym typeface="Arial" panose="020b0604020202020204" pitchFamily="34" charset="0"/>
                </a:rPr>
                <a:t>以后</a:t>
              </a:r>
              <a:endParaRPr lang="zh-CN" altLang="en-US" sz="1500">
                <a:solidFill>
                  <a:schemeClr val="bg1"/>
                </a:solidFill>
                <a:latin typeface="+mn-ea"/>
                <a:cs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5800" y="1276350"/>
            <a:ext cx="3373164" cy="3244001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Tm="0" p14:dur="1600">
        <p14:prism isInverted="1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4" name="矩形 33"/>
          <p:cNvSpPr/>
          <p:nvPr/>
        </p:nvSpPr>
        <p:spPr>
          <a:xfrm>
            <a:off x="1653097" y="1396914"/>
            <a:ext cx="1322799" cy="1200329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algn="ctr"/>
            <a:r>
              <a:rPr lang="en-US" altLang="zh-CN" sz="7200" b="1" smtClean="0">
                <a:solidFill>
                  <a:schemeClr val="accent2"/>
                </a:solidFill>
                <a:latin typeface="+mn-ea"/>
                <a:cs typeface="微软雅黑" panose="020b0503020204020204" charset="-122"/>
                <a:sym typeface="Arial" panose="020b0604020202020204" pitchFamily="34" charset="0"/>
              </a:rPr>
              <a:t>04</a:t>
            </a:r>
            <a:endParaRPr lang="zh-CN" altLang="en-US" sz="7200" b="1">
              <a:solidFill>
                <a:schemeClr val="accent2"/>
              </a:solidFill>
              <a:latin typeface="+mn-ea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0" name="Freeform 10"/>
          <p:cNvSpPr>
            <a:spLocks noEditPoints="1"/>
          </p:cNvSpPr>
          <p:nvPr/>
        </p:nvSpPr>
        <p:spPr bwMode="auto">
          <a:xfrm>
            <a:off x="2093248" y="2673443"/>
            <a:ext cx="577848" cy="578803"/>
          </a:xfrm>
          <a:custGeom>
            <a:gdLst>
              <a:gd name="T0" fmla="*/ 367 w 644"/>
              <a:gd name="T1" fmla="*/ 80 h 645"/>
              <a:gd name="T2" fmla="*/ 503 w 644"/>
              <a:gd name="T3" fmla="*/ 49 h 645"/>
              <a:gd name="T4" fmla="*/ 476 w 644"/>
              <a:gd name="T5" fmla="*/ 153 h 645"/>
              <a:gd name="T6" fmla="*/ 526 w 644"/>
              <a:gd name="T7" fmla="*/ 183 h 645"/>
              <a:gd name="T8" fmla="*/ 644 w 644"/>
              <a:gd name="T9" fmla="*/ 257 h 645"/>
              <a:gd name="T10" fmla="*/ 550 w 644"/>
              <a:gd name="T11" fmla="*/ 312 h 645"/>
              <a:gd name="T12" fmla="*/ 550 w 644"/>
              <a:gd name="T13" fmla="*/ 324 h 645"/>
              <a:gd name="T14" fmla="*/ 550 w 644"/>
              <a:gd name="T15" fmla="*/ 339 h 645"/>
              <a:gd name="T16" fmla="*/ 564 w 644"/>
              <a:gd name="T17" fmla="*/ 369 h 645"/>
              <a:gd name="T18" fmla="*/ 595 w 644"/>
              <a:gd name="T19" fmla="*/ 505 h 645"/>
              <a:gd name="T20" fmla="*/ 491 w 644"/>
              <a:gd name="T21" fmla="*/ 477 h 645"/>
              <a:gd name="T22" fmla="*/ 461 w 644"/>
              <a:gd name="T23" fmla="*/ 527 h 645"/>
              <a:gd name="T24" fmla="*/ 386 w 644"/>
              <a:gd name="T25" fmla="*/ 645 h 645"/>
              <a:gd name="T26" fmla="*/ 333 w 644"/>
              <a:gd name="T27" fmla="*/ 552 h 645"/>
              <a:gd name="T28" fmla="*/ 319 w 644"/>
              <a:gd name="T29" fmla="*/ 551 h 645"/>
              <a:gd name="T30" fmla="*/ 305 w 644"/>
              <a:gd name="T31" fmla="*/ 551 h 645"/>
              <a:gd name="T32" fmla="*/ 290 w 644"/>
              <a:gd name="T33" fmla="*/ 553 h 645"/>
              <a:gd name="T34" fmla="*/ 243 w 644"/>
              <a:gd name="T35" fmla="*/ 642 h 645"/>
              <a:gd name="T36" fmla="*/ 174 w 644"/>
              <a:gd name="T37" fmla="*/ 520 h 645"/>
              <a:gd name="T38" fmla="*/ 146 w 644"/>
              <a:gd name="T39" fmla="*/ 470 h 645"/>
              <a:gd name="T40" fmla="*/ 40 w 644"/>
              <a:gd name="T41" fmla="*/ 493 h 645"/>
              <a:gd name="T42" fmla="*/ 78 w 644"/>
              <a:gd name="T43" fmla="*/ 358 h 645"/>
              <a:gd name="T44" fmla="*/ 94 w 644"/>
              <a:gd name="T45" fmla="*/ 329 h 645"/>
              <a:gd name="T46" fmla="*/ 94 w 644"/>
              <a:gd name="T47" fmla="*/ 314 h 645"/>
              <a:gd name="T48" fmla="*/ 94 w 644"/>
              <a:gd name="T49" fmla="*/ 301 h 645"/>
              <a:gd name="T50" fmla="*/ 4 w 644"/>
              <a:gd name="T51" fmla="*/ 243 h 645"/>
              <a:gd name="T52" fmla="*/ 125 w 644"/>
              <a:gd name="T53" fmla="*/ 174 h 645"/>
              <a:gd name="T54" fmla="*/ 176 w 644"/>
              <a:gd name="T55" fmla="*/ 146 h 645"/>
              <a:gd name="T56" fmla="*/ 153 w 644"/>
              <a:gd name="T57" fmla="*/ 41 h 645"/>
              <a:gd name="T58" fmla="*/ 288 w 644"/>
              <a:gd name="T59" fmla="*/ 78 h 645"/>
              <a:gd name="T60" fmla="*/ 315 w 644"/>
              <a:gd name="T61" fmla="*/ 94 h 645"/>
              <a:gd name="T62" fmla="*/ 331 w 644"/>
              <a:gd name="T63" fmla="*/ 94 h 645"/>
              <a:gd name="T64" fmla="*/ 344 w 644"/>
              <a:gd name="T65" fmla="*/ 95 h 645"/>
              <a:gd name="T66" fmla="*/ 491 w 644"/>
              <a:gd name="T67" fmla="*/ 315 h 645"/>
              <a:gd name="T68" fmla="*/ 261 w 644"/>
              <a:gd name="T69" fmla="*/ 165 h 645"/>
              <a:gd name="T70" fmla="*/ 192 w 644"/>
              <a:gd name="T71" fmla="*/ 431 h 645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644" h="645">
                <a:moveTo>
                  <a:pt x="344" y="95"/>
                </a:moveTo>
                <a:cubicBezTo>
                  <a:pt x="354" y="95"/>
                  <a:pt x="363" y="89"/>
                  <a:pt x="367" y="80"/>
                </a:cubicBezTo>
                <a:cubicBezTo>
                  <a:pt x="401" y="4"/>
                  <a:pt x="401" y="4"/>
                  <a:pt x="401" y="4"/>
                </a:cubicBezTo>
                <a:cubicBezTo>
                  <a:pt x="503" y="49"/>
                  <a:pt x="503" y="49"/>
                  <a:pt x="503" y="49"/>
                </a:cubicBezTo>
                <a:cubicBezTo>
                  <a:pt x="470" y="125"/>
                  <a:pt x="470" y="125"/>
                  <a:pt x="470" y="125"/>
                </a:cubicBezTo>
                <a:cubicBezTo>
                  <a:pt x="466" y="135"/>
                  <a:pt x="468" y="146"/>
                  <a:pt x="476" y="153"/>
                </a:cubicBezTo>
                <a:cubicBezTo>
                  <a:pt x="485" y="161"/>
                  <a:pt x="492" y="169"/>
                  <a:pt x="498" y="176"/>
                </a:cubicBezTo>
                <a:cubicBezTo>
                  <a:pt x="505" y="184"/>
                  <a:pt x="516" y="187"/>
                  <a:pt x="526" y="183"/>
                </a:cubicBezTo>
                <a:cubicBezTo>
                  <a:pt x="604" y="153"/>
                  <a:pt x="604" y="153"/>
                  <a:pt x="604" y="153"/>
                </a:cubicBezTo>
                <a:cubicBezTo>
                  <a:pt x="644" y="257"/>
                  <a:pt x="644" y="257"/>
                  <a:pt x="644" y="257"/>
                </a:cubicBezTo>
                <a:cubicBezTo>
                  <a:pt x="566" y="288"/>
                  <a:pt x="566" y="288"/>
                  <a:pt x="566" y="288"/>
                </a:cubicBezTo>
                <a:cubicBezTo>
                  <a:pt x="557" y="291"/>
                  <a:pt x="551" y="303"/>
                  <a:pt x="550" y="312"/>
                </a:cubicBezTo>
                <a:cubicBezTo>
                  <a:pt x="550" y="314"/>
                  <a:pt x="550" y="315"/>
                  <a:pt x="550" y="317"/>
                </a:cubicBezTo>
                <a:cubicBezTo>
                  <a:pt x="550" y="319"/>
                  <a:pt x="550" y="321"/>
                  <a:pt x="550" y="324"/>
                </a:cubicBezTo>
                <a:cubicBezTo>
                  <a:pt x="550" y="333"/>
                  <a:pt x="550" y="333"/>
                  <a:pt x="550" y="333"/>
                </a:cubicBezTo>
                <a:cubicBezTo>
                  <a:pt x="550" y="335"/>
                  <a:pt x="550" y="337"/>
                  <a:pt x="550" y="339"/>
                </a:cubicBezTo>
                <a:cubicBezTo>
                  <a:pt x="550" y="340"/>
                  <a:pt x="550" y="344"/>
                  <a:pt x="550" y="344"/>
                </a:cubicBezTo>
                <a:cubicBezTo>
                  <a:pt x="549" y="355"/>
                  <a:pt x="555" y="364"/>
                  <a:pt x="564" y="369"/>
                </a:cubicBezTo>
                <a:cubicBezTo>
                  <a:pt x="640" y="403"/>
                  <a:pt x="640" y="403"/>
                  <a:pt x="640" y="403"/>
                </a:cubicBezTo>
                <a:cubicBezTo>
                  <a:pt x="595" y="505"/>
                  <a:pt x="595" y="505"/>
                  <a:pt x="595" y="505"/>
                </a:cubicBezTo>
                <a:cubicBezTo>
                  <a:pt x="519" y="471"/>
                  <a:pt x="519" y="471"/>
                  <a:pt x="519" y="471"/>
                </a:cubicBezTo>
                <a:cubicBezTo>
                  <a:pt x="510" y="467"/>
                  <a:pt x="499" y="470"/>
                  <a:pt x="491" y="477"/>
                </a:cubicBezTo>
                <a:cubicBezTo>
                  <a:pt x="485" y="484"/>
                  <a:pt x="477" y="491"/>
                  <a:pt x="468" y="499"/>
                </a:cubicBezTo>
                <a:cubicBezTo>
                  <a:pt x="460" y="506"/>
                  <a:pt x="457" y="517"/>
                  <a:pt x="461" y="527"/>
                </a:cubicBezTo>
                <a:cubicBezTo>
                  <a:pt x="491" y="604"/>
                  <a:pt x="491" y="604"/>
                  <a:pt x="491" y="604"/>
                </a:cubicBezTo>
                <a:cubicBezTo>
                  <a:pt x="386" y="645"/>
                  <a:pt x="386" y="645"/>
                  <a:pt x="386" y="645"/>
                </a:cubicBezTo>
                <a:cubicBezTo>
                  <a:pt x="356" y="567"/>
                  <a:pt x="356" y="567"/>
                  <a:pt x="356" y="567"/>
                </a:cubicBezTo>
                <a:cubicBezTo>
                  <a:pt x="353" y="558"/>
                  <a:pt x="343" y="552"/>
                  <a:pt x="333" y="552"/>
                </a:cubicBezTo>
                <a:cubicBezTo>
                  <a:pt x="332" y="552"/>
                  <a:pt x="330" y="552"/>
                  <a:pt x="329" y="552"/>
                </a:cubicBezTo>
                <a:cubicBezTo>
                  <a:pt x="326" y="552"/>
                  <a:pt x="323" y="551"/>
                  <a:pt x="319" y="551"/>
                </a:cubicBezTo>
                <a:cubicBezTo>
                  <a:pt x="312" y="551"/>
                  <a:pt x="312" y="551"/>
                  <a:pt x="312" y="551"/>
                </a:cubicBezTo>
                <a:cubicBezTo>
                  <a:pt x="310" y="551"/>
                  <a:pt x="307" y="551"/>
                  <a:pt x="305" y="551"/>
                </a:cubicBezTo>
                <a:cubicBezTo>
                  <a:pt x="304" y="551"/>
                  <a:pt x="302" y="551"/>
                  <a:pt x="302" y="551"/>
                </a:cubicBezTo>
                <a:cubicBezTo>
                  <a:pt x="298" y="551"/>
                  <a:pt x="294" y="551"/>
                  <a:pt x="290" y="553"/>
                </a:cubicBezTo>
                <a:cubicBezTo>
                  <a:pt x="284" y="555"/>
                  <a:pt x="279" y="559"/>
                  <a:pt x="277" y="566"/>
                </a:cubicBezTo>
                <a:cubicBezTo>
                  <a:pt x="243" y="642"/>
                  <a:pt x="243" y="642"/>
                  <a:pt x="243" y="642"/>
                </a:cubicBezTo>
                <a:cubicBezTo>
                  <a:pt x="141" y="597"/>
                  <a:pt x="141" y="597"/>
                  <a:pt x="141" y="597"/>
                </a:cubicBezTo>
                <a:cubicBezTo>
                  <a:pt x="174" y="520"/>
                  <a:pt x="174" y="520"/>
                  <a:pt x="174" y="520"/>
                </a:cubicBezTo>
                <a:cubicBezTo>
                  <a:pt x="178" y="511"/>
                  <a:pt x="176" y="499"/>
                  <a:pt x="168" y="492"/>
                </a:cubicBezTo>
                <a:cubicBezTo>
                  <a:pt x="159" y="484"/>
                  <a:pt x="152" y="476"/>
                  <a:pt x="146" y="470"/>
                </a:cubicBezTo>
                <a:cubicBezTo>
                  <a:pt x="139" y="461"/>
                  <a:pt x="128" y="459"/>
                  <a:pt x="118" y="462"/>
                </a:cubicBezTo>
                <a:cubicBezTo>
                  <a:pt x="40" y="493"/>
                  <a:pt x="40" y="493"/>
                  <a:pt x="40" y="493"/>
                </a:cubicBezTo>
                <a:cubicBezTo>
                  <a:pt x="0" y="388"/>
                  <a:pt x="0" y="388"/>
                  <a:pt x="0" y="388"/>
                </a:cubicBezTo>
                <a:cubicBezTo>
                  <a:pt x="78" y="358"/>
                  <a:pt x="78" y="358"/>
                  <a:pt x="78" y="358"/>
                </a:cubicBezTo>
                <a:cubicBezTo>
                  <a:pt x="88" y="354"/>
                  <a:pt x="94" y="343"/>
                  <a:pt x="94" y="333"/>
                </a:cubicBezTo>
                <a:cubicBezTo>
                  <a:pt x="94" y="329"/>
                  <a:pt x="94" y="329"/>
                  <a:pt x="94" y="329"/>
                </a:cubicBezTo>
                <a:cubicBezTo>
                  <a:pt x="94" y="327"/>
                  <a:pt x="94" y="325"/>
                  <a:pt x="94" y="323"/>
                </a:cubicBezTo>
                <a:cubicBezTo>
                  <a:pt x="94" y="314"/>
                  <a:pt x="94" y="314"/>
                  <a:pt x="94" y="314"/>
                </a:cubicBezTo>
                <a:cubicBezTo>
                  <a:pt x="94" y="312"/>
                  <a:pt x="94" y="309"/>
                  <a:pt x="94" y="306"/>
                </a:cubicBezTo>
                <a:cubicBezTo>
                  <a:pt x="94" y="306"/>
                  <a:pt x="94" y="302"/>
                  <a:pt x="94" y="301"/>
                </a:cubicBezTo>
                <a:cubicBezTo>
                  <a:pt x="95" y="291"/>
                  <a:pt x="89" y="281"/>
                  <a:pt x="80" y="277"/>
                </a:cubicBezTo>
                <a:cubicBezTo>
                  <a:pt x="4" y="243"/>
                  <a:pt x="4" y="243"/>
                  <a:pt x="4" y="243"/>
                </a:cubicBezTo>
                <a:cubicBezTo>
                  <a:pt x="49" y="140"/>
                  <a:pt x="49" y="140"/>
                  <a:pt x="49" y="140"/>
                </a:cubicBezTo>
                <a:cubicBezTo>
                  <a:pt x="125" y="174"/>
                  <a:pt x="125" y="174"/>
                  <a:pt x="125" y="174"/>
                </a:cubicBezTo>
                <a:cubicBezTo>
                  <a:pt x="134" y="178"/>
                  <a:pt x="145" y="176"/>
                  <a:pt x="153" y="168"/>
                </a:cubicBezTo>
                <a:cubicBezTo>
                  <a:pt x="159" y="161"/>
                  <a:pt x="167" y="154"/>
                  <a:pt x="176" y="146"/>
                </a:cubicBezTo>
                <a:cubicBezTo>
                  <a:pt x="184" y="140"/>
                  <a:pt x="187" y="129"/>
                  <a:pt x="183" y="119"/>
                </a:cubicBezTo>
                <a:cubicBezTo>
                  <a:pt x="153" y="41"/>
                  <a:pt x="153" y="41"/>
                  <a:pt x="153" y="41"/>
                </a:cubicBezTo>
                <a:cubicBezTo>
                  <a:pt x="258" y="0"/>
                  <a:pt x="258" y="0"/>
                  <a:pt x="258" y="0"/>
                </a:cubicBezTo>
                <a:cubicBezTo>
                  <a:pt x="288" y="78"/>
                  <a:pt x="288" y="78"/>
                  <a:pt x="288" y="78"/>
                </a:cubicBezTo>
                <a:cubicBezTo>
                  <a:pt x="291" y="87"/>
                  <a:pt x="302" y="94"/>
                  <a:pt x="312" y="94"/>
                </a:cubicBezTo>
                <a:cubicBezTo>
                  <a:pt x="312" y="94"/>
                  <a:pt x="315" y="94"/>
                  <a:pt x="315" y="94"/>
                </a:cubicBezTo>
                <a:cubicBezTo>
                  <a:pt x="317" y="94"/>
                  <a:pt x="319" y="94"/>
                  <a:pt x="321" y="94"/>
                </a:cubicBezTo>
                <a:cubicBezTo>
                  <a:pt x="331" y="94"/>
                  <a:pt x="331" y="94"/>
                  <a:pt x="331" y="94"/>
                </a:cubicBezTo>
                <a:cubicBezTo>
                  <a:pt x="334" y="94"/>
                  <a:pt x="337" y="94"/>
                  <a:pt x="340" y="94"/>
                </a:cubicBezTo>
                <a:lnTo>
                  <a:pt x="344" y="95"/>
                </a:lnTo>
                <a:close/>
                <a:moveTo>
                  <a:pt x="383" y="481"/>
                </a:moveTo>
                <a:cubicBezTo>
                  <a:pt x="451" y="455"/>
                  <a:pt x="494" y="388"/>
                  <a:pt x="491" y="315"/>
                </a:cubicBezTo>
                <a:cubicBezTo>
                  <a:pt x="490" y="295"/>
                  <a:pt x="486" y="278"/>
                  <a:pt x="480" y="262"/>
                </a:cubicBezTo>
                <a:cubicBezTo>
                  <a:pt x="446" y="174"/>
                  <a:pt x="348" y="131"/>
                  <a:pt x="261" y="165"/>
                </a:cubicBezTo>
                <a:cubicBezTo>
                  <a:pt x="174" y="199"/>
                  <a:pt x="130" y="297"/>
                  <a:pt x="164" y="384"/>
                </a:cubicBezTo>
                <a:cubicBezTo>
                  <a:pt x="170" y="400"/>
                  <a:pt x="179" y="416"/>
                  <a:pt x="192" y="431"/>
                </a:cubicBezTo>
                <a:cubicBezTo>
                  <a:pt x="239" y="487"/>
                  <a:pt x="316" y="507"/>
                  <a:pt x="383" y="48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1" name="Freeform 22"/>
          <p:cNvSpPr/>
          <p:nvPr/>
        </p:nvSpPr>
        <p:spPr bwMode="auto">
          <a:xfrm>
            <a:off x="1565579" y="2521043"/>
            <a:ext cx="419717" cy="421169"/>
          </a:xfrm>
          <a:custGeom>
            <a:gdLst>
              <a:gd name="T0" fmla="*/ 144 w 308"/>
              <a:gd name="T1" fmla="*/ 272 h 309"/>
              <a:gd name="T2" fmla="*/ 81 w 308"/>
              <a:gd name="T3" fmla="*/ 293 h 309"/>
              <a:gd name="T4" fmla="*/ 89 w 308"/>
              <a:gd name="T5" fmla="*/ 242 h 309"/>
              <a:gd name="T6" fmla="*/ 64 w 308"/>
              <a:gd name="T7" fmla="*/ 230 h 309"/>
              <a:gd name="T8" fmla="*/ 5 w 308"/>
              <a:gd name="T9" fmla="*/ 201 h 309"/>
              <a:gd name="T10" fmla="*/ 46 w 308"/>
              <a:gd name="T11" fmla="*/ 170 h 309"/>
              <a:gd name="T12" fmla="*/ 46 w 308"/>
              <a:gd name="T13" fmla="*/ 165 h 309"/>
              <a:gd name="T14" fmla="*/ 46 w 308"/>
              <a:gd name="T15" fmla="*/ 158 h 309"/>
              <a:gd name="T16" fmla="*/ 37 w 308"/>
              <a:gd name="T17" fmla="*/ 144 h 309"/>
              <a:gd name="T18" fmla="*/ 16 w 308"/>
              <a:gd name="T19" fmla="*/ 81 h 309"/>
              <a:gd name="T20" fmla="*/ 67 w 308"/>
              <a:gd name="T21" fmla="*/ 90 h 309"/>
              <a:gd name="T22" fmla="*/ 79 w 308"/>
              <a:gd name="T23" fmla="*/ 65 h 309"/>
              <a:gd name="T24" fmla="*/ 108 w 308"/>
              <a:gd name="T25" fmla="*/ 5 h 309"/>
              <a:gd name="T26" fmla="*/ 138 w 308"/>
              <a:gd name="T27" fmla="*/ 47 h 309"/>
              <a:gd name="T28" fmla="*/ 145 w 308"/>
              <a:gd name="T29" fmla="*/ 46 h 309"/>
              <a:gd name="T30" fmla="*/ 151 w 308"/>
              <a:gd name="T31" fmla="*/ 46 h 309"/>
              <a:gd name="T32" fmla="*/ 158 w 308"/>
              <a:gd name="T33" fmla="*/ 45 h 309"/>
              <a:gd name="T34" fmla="*/ 176 w 308"/>
              <a:gd name="T35" fmla="*/ 0 h 309"/>
              <a:gd name="T36" fmla="*/ 215 w 308"/>
              <a:gd name="T37" fmla="*/ 54 h 309"/>
              <a:gd name="T38" fmla="*/ 231 w 308"/>
              <a:gd name="T39" fmla="*/ 77 h 309"/>
              <a:gd name="T40" fmla="*/ 279 w 308"/>
              <a:gd name="T41" fmla="*/ 61 h 309"/>
              <a:gd name="T42" fmla="*/ 268 w 308"/>
              <a:gd name="T43" fmla="*/ 127 h 309"/>
              <a:gd name="T44" fmla="*/ 262 w 308"/>
              <a:gd name="T45" fmla="*/ 141 h 309"/>
              <a:gd name="T46" fmla="*/ 262 w 308"/>
              <a:gd name="T47" fmla="*/ 148 h 309"/>
              <a:gd name="T48" fmla="*/ 263 w 308"/>
              <a:gd name="T49" fmla="*/ 154 h 309"/>
              <a:gd name="T50" fmla="*/ 308 w 308"/>
              <a:gd name="T51" fmla="*/ 178 h 309"/>
              <a:gd name="T52" fmla="*/ 254 w 308"/>
              <a:gd name="T53" fmla="*/ 216 h 309"/>
              <a:gd name="T54" fmla="*/ 231 w 308"/>
              <a:gd name="T55" fmla="*/ 231 h 309"/>
              <a:gd name="T56" fmla="*/ 247 w 308"/>
              <a:gd name="T57" fmla="*/ 280 h 309"/>
              <a:gd name="T58" fmla="*/ 182 w 308"/>
              <a:gd name="T59" fmla="*/ 269 h 309"/>
              <a:gd name="T60" fmla="*/ 168 w 308"/>
              <a:gd name="T61" fmla="*/ 263 h 309"/>
              <a:gd name="T62" fmla="*/ 161 w 308"/>
              <a:gd name="T63" fmla="*/ 263 h 309"/>
              <a:gd name="T64" fmla="*/ 154 w 308"/>
              <a:gd name="T65" fmla="*/ 264 h 30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08" h="309">
                <a:moveTo>
                  <a:pt x="154" y="264"/>
                </a:moveTo>
                <a:cubicBezTo>
                  <a:pt x="150" y="264"/>
                  <a:pt x="145" y="267"/>
                  <a:pt x="144" y="272"/>
                </a:cubicBezTo>
                <a:cubicBezTo>
                  <a:pt x="131" y="309"/>
                  <a:pt x="131" y="309"/>
                  <a:pt x="131" y="309"/>
                </a:cubicBezTo>
                <a:cubicBezTo>
                  <a:pt x="81" y="293"/>
                  <a:pt x="81" y="293"/>
                  <a:pt x="81" y="293"/>
                </a:cubicBezTo>
                <a:cubicBezTo>
                  <a:pt x="93" y="255"/>
                  <a:pt x="93" y="255"/>
                  <a:pt x="93" y="255"/>
                </a:cubicBezTo>
                <a:cubicBezTo>
                  <a:pt x="95" y="250"/>
                  <a:pt x="93" y="245"/>
                  <a:pt x="89" y="242"/>
                </a:cubicBezTo>
                <a:cubicBezTo>
                  <a:pt x="84" y="239"/>
                  <a:pt x="81" y="235"/>
                  <a:pt x="77" y="232"/>
                </a:cubicBezTo>
                <a:cubicBezTo>
                  <a:pt x="74" y="229"/>
                  <a:pt x="69" y="228"/>
                  <a:pt x="64" y="230"/>
                </a:cubicBezTo>
                <a:cubicBezTo>
                  <a:pt x="29" y="248"/>
                  <a:pt x="29" y="248"/>
                  <a:pt x="29" y="248"/>
                </a:cubicBezTo>
                <a:cubicBezTo>
                  <a:pt x="5" y="201"/>
                  <a:pt x="5" y="201"/>
                  <a:pt x="5" y="201"/>
                </a:cubicBezTo>
                <a:cubicBezTo>
                  <a:pt x="40" y="183"/>
                  <a:pt x="40" y="183"/>
                  <a:pt x="40" y="183"/>
                </a:cubicBezTo>
                <a:cubicBezTo>
                  <a:pt x="44" y="181"/>
                  <a:pt x="47" y="175"/>
                  <a:pt x="46" y="170"/>
                </a:cubicBezTo>
                <a:cubicBezTo>
                  <a:pt x="46" y="170"/>
                  <a:pt x="46" y="169"/>
                  <a:pt x="46" y="168"/>
                </a:cubicBezTo>
                <a:cubicBezTo>
                  <a:pt x="46" y="167"/>
                  <a:pt x="46" y="166"/>
                  <a:pt x="46" y="165"/>
                </a:cubicBezTo>
                <a:cubicBezTo>
                  <a:pt x="46" y="161"/>
                  <a:pt x="46" y="161"/>
                  <a:pt x="46" y="161"/>
                </a:cubicBezTo>
                <a:cubicBezTo>
                  <a:pt x="46" y="159"/>
                  <a:pt x="45" y="159"/>
                  <a:pt x="46" y="158"/>
                </a:cubicBezTo>
                <a:cubicBezTo>
                  <a:pt x="45" y="157"/>
                  <a:pt x="45" y="155"/>
                  <a:pt x="45" y="155"/>
                </a:cubicBezTo>
                <a:cubicBezTo>
                  <a:pt x="45" y="150"/>
                  <a:pt x="42" y="146"/>
                  <a:pt x="37" y="144"/>
                </a:cubicBezTo>
                <a:cubicBezTo>
                  <a:pt x="0" y="132"/>
                  <a:pt x="0" y="132"/>
                  <a:pt x="0" y="132"/>
                </a:cubicBezTo>
                <a:cubicBezTo>
                  <a:pt x="16" y="81"/>
                  <a:pt x="16" y="81"/>
                  <a:pt x="16" y="81"/>
                </a:cubicBezTo>
                <a:cubicBezTo>
                  <a:pt x="54" y="94"/>
                  <a:pt x="54" y="94"/>
                  <a:pt x="54" y="94"/>
                </a:cubicBezTo>
                <a:cubicBezTo>
                  <a:pt x="58" y="95"/>
                  <a:pt x="64" y="94"/>
                  <a:pt x="67" y="90"/>
                </a:cubicBezTo>
                <a:cubicBezTo>
                  <a:pt x="70" y="86"/>
                  <a:pt x="73" y="82"/>
                  <a:pt x="77" y="78"/>
                </a:cubicBezTo>
                <a:cubicBezTo>
                  <a:pt x="80" y="75"/>
                  <a:pt x="81" y="69"/>
                  <a:pt x="79" y="65"/>
                </a:cubicBezTo>
                <a:cubicBezTo>
                  <a:pt x="61" y="29"/>
                  <a:pt x="61" y="29"/>
                  <a:pt x="61" y="29"/>
                </a:cubicBezTo>
                <a:cubicBezTo>
                  <a:pt x="108" y="5"/>
                  <a:pt x="108" y="5"/>
                  <a:pt x="108" y="5"/>
                </a:cubicBezTo>
                <a:cubicBezTo>
                  <a:pt x="126" y="41"/>
                  <a:pt x="126" y="41"/>
                  <a:pt x="126" y="41"/>
                </a:cubicBezTo>
                <a:cubicBezTo>
                  <a:pt x="128" y="45"/>
                  <a:pt x="134" y="47"/>
                  <a:pt x="138" y="47"/>
                </a:cubicBezTo>
                <a:cubicBezTo>
                  <a:pt x="138" y="47"/>
                  <a:pt x="140" y="47"/>
                  <a:pt x="140" y="47"/>
                </a:cubicBezTo>
                <a:cubicBezTo>
                  <a:pt x="141" y="47"/>
                  <a:pt x="143" y="47"/>
                  <a:pt x="145" y="46"/>
                </a:cubicBezTo>
                <a:cubicBezTo>
                  <a:pt x="148" y="46"/>
                  <a:pt x="148" y="46"/>
                  <a:pt x="148" y="46"/>
                </a:cubicBezTo>
                <a:cubicBezTo>
                  <a:pt x="149" y="46"/>
                  <a:pt x="150" y="46"/>
                  <a:pt x="151" y="46"/>
                </a:cubicBezTo>
                <a:cubicBezTo>
                  <a:pt x="152" y="46"/>
                  <a:pt x="153" y="46"/>
                  <a:pt x="153" y="46"/>
                </a:cubicBezTo>
                <a:cubicBezTo>
                  <a:pt x="155" y="46"/>
                  <a:pt x="157" y="45"/>
                  <a:pt x="158" y="45"/>
                </a:cubicBezTo>
                <a:cubicBezTo>
                  <a:pt x="161" y="43"/>
                  <a:pt x="163" y="41"/>
                  <a:pt x="164" y="38"/>
                </a:cubicBezTo>
                <a:cubicBezTo>
                  <a:pt x="176" y="0"/>
                  <a:pt x="176" y="0"/>
                  <a:pt x="176" y="0"/>
                </a:cubicBezTo>
                <a:cubicBezTo>
                  <a:pt x="227" y="17"/>
                  <a:pt x="227" y="17"/>
                  <a:pt x="227" y="17"/>
                </a:cubicBezTo>
                <a:cubicBezTo>
                  <a:pt x="215" y="54"/>
                  <a:pt x="215" y="54"/>
                  <a:pt x="215" y="54"/>
                </a:cubicBezTo>
                <a:cubicBezTo>
                  <a:pt x="213" y="59"/>
                  <a:pt x="215" y="64"/>
                  <a:pt x="219" y="67"/>
                </a:cubicBezTo>
                <a:cubicBezTo>
                  <a:pt x="223" y="71"/>
                  <a:pt x="227" y="74"/>
                  <a:pt x="231" y="77"/>
                </a:cubicBezTo>
                <a:cubicBezTo>
                  <a:pt x="234" y="81"/>
                  <a:pt x="239" y="81"/>
                  <a:pt x="244" y="79"/>
                </a:cubicBezTo>
                <a:cubicBezTo>
                  <a:pt x="279" y="61"/>
                  <a:pt x="279" y="61"/>
                  <a:pt x="279" y="61"/>
                </a:cubicBezTo>
                <a:cubicBezTo>
                  <a:pt x="303" y="109"/>
                  <a:pt x="303" y="109"/>
                  <a:pt x="303" y="109"/>
                </a:cubicBezTo>
                <a:cubicBezTo>
                  <a:pt x="268" y="127"/>
                  <a:pt x="268" y="127"/>
                  <a:pt x="268" y="127"/>
                </a:cubicBezTo>
                <a:cubicBezTo>
                  <a:pt x="263" y="129"/>
                  <a:pt x="261" y="134"/>
                  <a:pt x="261" y="139"/>
                </a:cubicBezTo>
                <a:cubicBezTo>
                  <a:pt x="262" y="141"/>
                  <a:pt x="262" y="141"/>
                  <a:pt x="262" y="141"/>
                </a:cubicBezTo>
                <a:cubicBezTo>
                  <a:pt x="262" y="142"/>
                  <a:pt x="262" y="143"/>
                  <a:pt x="262" y="144"/>
                </a:cubicBezTo>
                <a:cubicBezTo>
                  <a:pt x="262" y="148"/>
                  <a:pt x="262" y="148"/>
                  <a:pt x="262" y="148"/>
                </a:cubicBezTo>
                <a:cubicBezTo>
                  <a:pt x="262" y="149"/>
                  <a:pt x="262" y="151"/>
                  <a:pt x="262" y="152"/>
                </a:cubicBezTo>
                <a:cubicBezTo>
                  <a:pt x="263" y="152"/>
                  <a:pt x="263" y="154"/>
                  <a:pt x="263" y="154"/>
                </a:cubicBezTo>
                <a:cubicBezTo>
                  <a:pt x="263" y="159"/>
                  <a:pt x="266" y="164"/>
                  <a:pt x="271" y="165"/>
                </a:cubicBezTo>
                <a:cubicBezTo>
                  <a:pt x="308" y="178"/>
                  <a:pt x="308" y="178"/>
                  <a:pt x="308" y="178"/>
                </a:cubicBezTo>
                <a:cubicBezTo>
                  <a:pt x="292" y="228"/>
                  <a:pt x="292" y="228"/>
                  <a:pt x="292" y="228"/>
                </a:cubicBezTo>
                <a:cubicBezTo>
                  <a:pt x="254" y="216"/>
                  <a:pt x="254" y="216"/>
                  <a:pt x="254" y="216"/>
                </a:cubicBezTo>
                <a:cubicBezTo>
                  <a:pt x="249" y="214"/>
                  <a:pt x="244" y="216"/>
                  <a:pt x="241" y="220"/>
                </a:cubicBezTo>
                <a:cubicBezTo>
                  <a:pt x="239" y="224"/>
                  <a:pt x="235" y="227"/>
                  <a:pt x="231" y="231"/>
                </a:cubicBezTo>
                <a:cubicBezTo>
                  <a:pt x="228" y="235"/>
                  <a:pt x="227" y="240"/>
                  <a:pt x="229" y="245"/>
                </a:cubicBezTo>
                <a:cubicBezTo>
                  <a:pt x="247" y="280"/>
                  <a:pt x="247" y="280"/>
                  <a:pt x="247" y="280"/>
                </a:cubicBezTo>
                <a:cubicBezTo>
                  <a:pt x="199" y="304"/>
                  <a:pt x="199" y="304"/>
                  <a:pt x="199" y="304"/>
                </a:cubicBezTo>
                <a:cubicBezTo>
                  <a:pt x="182" y="269"/>
                  <a:pt x="182" y="269"/>
                  <a:pt x="182" y="269"/>
                </a:cubicBezTo>
                <a:cubicBezTo>
                  <a:pt x="179" y="265"/>
                  <a:pt x="174" y="262"/>
                  <a:pt x="169" y="263"/>
                </a:cubicBezTo>
                <a:cubicBezTo>
                  <a:pt x="169" y="263"/>
                  <a:pt x="168" y="263"/>
                  <a:pt x="168" y="263"/>
                </a:cubicBezTo>
                <a:cubicBezTo>
                  <a:pt x="167" y="263"/>
                  <a:pt x="166" y="263"/>
                  <a:pt x="165" y="263"/>
                </a:cubicBezTo>
                <a:cubicBezTo>
                  <a:pt x="161" y="263"/>
                  <a:pt x="161" y="263"/>
                  <a:pt x="161" y="263"/>
                </a:cubicBezTo>
                <a:cubicBezTo>
                  <a:pt x="159" y="263"/>
                  <a:pt x="158" y="264"/>
                  <a:pt x="156" y="264"/>
                </a:cubicBezTo>
                <a:lnTo>
                  <a:pt x="154" y="2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2" name="任意多边形 61"/>
          <p:cNvSpPr/>
          <p:nvPr/>
        </p:nvSpPr>
        <p:spPr>
          <a:xfrm rot="16200000" flipH="1" flipV="1">
            <a:off x="-761517" y="3267182"/>
            <a:ext cx="2647950" cy="1104685"/>
          </a:xfrm>
          <a:custGeom>
            <a:gdLst>
              <a:gd name="connsiteX0" fmla="*/ 2395535 w 4241178"/>
              <a:gd name="connsiteY0" fmla="*/ 0 h 1769357"/>
              <a:gd name="connsiteX1" fmla="*/ 4188673 w 4241178"/>
              <a:gd name="connsiteY1" fmla="*/ 755374 h 1769357"/>
              <a:gd name="connsiteX2" fmla="*/ 4241178 w 4241178"/>
              <a:gd name="connsiteY2" fmla="*/ 813491 h 1769357"/>
              <a:gd name="connsiteX3" fmla="*/ 4241178 w 4241178"/>
              <a:gd name="connsiteY3" fmla="*/ 1494612 h 1769357"/>
              <a:gd name="connsiteX4" fmla="*/ 4199121 w 4241178"/>
              <a:gd name="connsiteY4" fmla="*/ 1412457 h 1769357"/>
              <a:gd name="connsiteX5" fmla="*/ 2395535 w 4241178"/>
              <a:gd name="connsiteY5" fmla="*/ 397100 h 1769357"/>
              <a:gd name="connsiteX6" fmla="*/ 452366 w 4241178"/>
              <a:gd name="connsiteY6" fmla="*/ 1685119 h 1769357"/>
              <a:gd name="connsiteX7" fmla="*/ 421534 w 4241178"/>
              <a:gd name="connsiteY7" fmla="*/ 1769357 h 1769357"/>
              <a:gd name="connsiteX8" fmla="*/ 0 w 4241178"/>
              <a:gd name="connsiteY8" fmla="*/ 1769357 h 1769357"/>
              <a:gd name="connsiteX9" fmla="*/ 2203 w 4241178"/>
              <a:gd name="connsiteY9" fmla="*/ 1760790 h 1769357"/>
              <a:gd name="connsiteX10" fmla="*/ 2395535 w 4241178"/>
              <a:gd name="connsiteY10" fmla="*/ 0 h 1769357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41178" h="1769356">
                <a:moveTo>
                  <a:pt x="2395535" y="0"/>
                </a:moveTo>
                <a:cubicBezTo>
                  <a:pt x="3098360" y="0"/>
                  <a:pt x="3733608" y="289328"/>
                  <a:pt x="4188673" y="755374"/>
                </a:cubicBezTo>
                <a:lnTo>
                  <a:pt x="4241178" y="813491"/>
                </a:lnTo>
                <a:lnTo>
                  <a:pt x="4241178" y="1494612"/>
                </a:lnTo>
                <a:lnTo>
                  <a:pt x="4199121" y="1412457"/>
                </a:lnTo>
                <a:cubicBezTo>
                  <a:pt x="3829247" y="803727"/>
                  <a:pt x="3159877" y="397100"/>
                  <a:pt x="2395535" y="397100"/>
                </a:cubicBezTo>
                <a:cubicBezTo>
                  <a:pt x="1522001" y="397100"/>
                  <a:pt x="772514" y="928204"/>
                  <a:pt x="452366" y="1685119"/>
                </a:cubicBezTo>
                <a:lnTo>
                  <a:pt x="421534" y="1769357"/>
                </a:lnTo>
                <a:lnTo>
                  <a:pt x="0" y="1769357"/>
                </a:lnTo>
                <a:lnTo>
                  <a:pt x="2203" y="1760790"/>
                </a:lnTo>
                <a:cubicBezTo>
                  <a:pt x="319491" y="740678"/>
                  <a:pt x="1271016" y="0"/>
                  <a:pt x="23955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66" name="组合 65"/>
          <p:cNvGrpSpPr/>
          <p:nvPr/>
        </p:nvGrpSpPr>
        <p:grpSpPr>
          <a:xfrm rot="10800000" flipV="1">
            <a:off x="6015704" y="1123950"/>
            <a:ext cx="1134856" cy="1016093"/>
            <a:chOff x="5822950" y="-2028825"/>
            <a:chExt cx="1911350" cy="1711325"/>
          </a:xfrm>
        </p:grpSpPr>
        <p:sp>
          <p:nvSpPr>
            <p:cNvPr id="67" name="Freeform 39"/>
            <p:cNvSpPr/>
            <p:nvPr/>
          </p:nvSpPr>
          <p:spPr bwMode="auto">
            <a:xfrm>
              <a:off x="6161088" y="-1681163"/>
              <a:ext cx="1231900" cy="1363663"/>
            </a:xfrm>
            <a:custGeom>
              <a:gdLst>
                <a:gd name="T0" fmla="*/ 233 w 328"/>
                <a:gd name="T1" fmla="*/ 362 h 362"/>
                <a:gd name="T2" fmla="*/ 95 w 328"/>
                <a:gd name="T3" fmla="*/ 362 h 362"/>
                <a:gd name="T4" fmla="*/ 95 w 328"/>
                <a:gd name="T5" fmla="*/ 311 h 362"/>
                <a:gd name="T6" fmla="*/ 0 w 328"/>
                <a:gd name="T7" fmla="*/ 163 h 362"/>
                <a:gd name="T8" fmla="*/ 164 w 328"/>
                <a:gd name="T9" fmla="*/ 0 h 362"/>
                <a:gd name="T10" fmla="*/ 328 w 328"/>
                <a:gd name="T11" fmla="*/ 163 h 362"/>
                <a:gd name="T12" fmla="*/ 234 w 328"/>
                <a:gd name="T13" fmla="*/ 311 h 362"/>
                <a:gd name="T14" fmla="*/ 234 w 328"/>
                <a:gd name="T15" fmla="*/ 362 h 362"/>
                <a:gd name="T16" fmla="*/ 233 w 328"/>
                <a:gd name="T17" fmla="*/ 362 h 36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8" h="362">
                  <a:moveTo>
                    <a:pt x="233" y="362"/>
                  </a:moveTo>
                  <a:cubicBezTo>
                    <a:pt x="95" y="362"/>
                    <a:pt x="95" y="362"/>
                    <a:pt x="95" y="362"/>
                  </a:cubicBezTo>
                  <a:cubicBezTo>
                    <a:pt x="95" y="311"/>
                    <a:pt x="95" y="311"/>
                    <a:pt x="95" y="311"/>
                  </a:cubicBezTo>
                  <a:cubicBezTo>
                    <a:pt x="39" y="285"/>
                    <a:pt x="0" y="229"/>
                    <a:pt x="0" y="163"/>
                  </a:cubicBezTo>
                  <a:cubicBezTo>
                    <a:pt x="0" y="73"/>
                    <a:pt x="74" y="0"/>
                    <a:pt x="164" y="0"/>
                  </a:cubicBezTo>
                  <a:cubicBezTo>
                    <a:pt x="255" y="0"/>
                    <a:pt x="328" y="73"/>
                    <a:pt x="328" y="163"/>
                  </a:cubicBezTo>
                  <a:cubicBezTo>
                    <a:pt x="328" y="229"/>
                    <a:pt x="289" y="285"/>
                    <a:pt x="234" y="311"/>
                  </a:cubicBezTo>
                  <a:cubicBezTo>
                    <a:pt x="234" y="362"/>
                    <a:pt x="234" y="362"/>
                    <a:pt x="234" y="362"/>
                  </a:cubicBezTo>
                  <a:lnTo>
                    <a:pt x="233" y="36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Line 43"/>
            <p:cNvSpPr>
              <a:spLocks noChangeShapeType="1"/>
            </p:cNvSpPr>
            <p:nvPr/>
          </p:nvSpPr>
          <p:spPr bwMode="auto">
            <a:xfrm flipH="1">
              <a:off x="6769100" y="-2028825"/>
              <a:ext cx="0" cy="204788"/>
            </a:xfrm>
            <a:prstGeom prst="line">
              <a:avLst/>
            </a:prstGeom>
            <a:no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Line 44"/>
            <p:cNvSpPr>
              <a:spLocks noChangeShapeType="1"/>
            </p:cNvSpPr>
            <p:nvPr/>
          </p:nvSpPr>
          <p:spPr bwMode="auto">
            <a:xfrm>
              <a:off x="6291263" y="-1897063"/>
              <a:ext cx="101600" cy="177800"/>
            </a:xfrm>
            <a:prstGeom prst="line">
              <a:avLst/>
            </a:prstGeom>
            <a:no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Line 45"/>
            <p:cNvSpPr>
              <a:spLocks noChangeShapeType="1"/>
            </p:cNvSpPr>
            <p:nvPr/>
          </p:nvSpPr>
          <p:spPr bwMode="auto">
            <a:xfrm>
              <a:off x="5942013" y="-1541463"/>
              <a:ext cx="177800" cy="101600"/>
            </a:xfrm>
            <a:prstGeom prst="line">
              <a:avLst/>
            </a:prstGeom>
            <a:no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Line 46"/>
            <p:cNvSpPr>
              <a:spLocks noChangeShapeType="1"/>
            </p:cNvSpPr>
            <p:nvPr/>
          </p:nvSpPr>
          <p:spPr bwMode="auto">
            <a:xfrm>
              <a:off x="5822950" y="-1058863"/>
              <a:ext cx="198438" cy="0"/>
            </a:xfrm>
            <a:prstGeom prst="line">
              <a:avLst/>
            </a:prstGeom>
            <a:no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Line 47"/>
            <p:cNvSpPr>
              <a:spLocks noChangeShapeType="1"/>
            </p:cNvSpPr>
            <p:nvPr/>
          </p:nvSpPr>
          <p:spPr bwMode="auto">
            <a:xfrm flipH="1">
              <a:off x="7531100" y="-1077913"/>
              <a:ext cx="203200" cy="0"/>
            </a:xfrm>
            <a:prstGeom prst="line">
              <a:avLst/>
            </a:prstGeom>
            <a:no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Line 48"/>
            <p:cNvSpPr>
              <a:spLocks noChangeShapeType="1"/>
            </p:cNvSpPr>
            <p:nvPr/>
          </p:nvSpPr>
          <p:spPr bwMode="auto">
            <a:xfrm flipH="1">
              <a:off x="7426325" y="-1557338"/>
              <a:ext cx="173038" cy="101600"/>
            </a:xfrm>
            <a:prstGeom prst="line">
              <a:avLst/>
            </a:prstGeom>
            <a:no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Line 49"/>
            <p:cNvSpPr>
              <a:spLocks noChangeShapeType="1"/>
            </p:cNvSpPr>
            <p:nvPr/>
          </p:nvSpPr>
          <p:spPr bwMode="auto">
            <a:xfrm flipH="1">
              <a:off x="7145338" y="-1903413"/>
              <a:ext cx="101600" cy="173038"/>
            </a:xfrm>
            <a:prstGeom prst="line">
              <a:avLst/>
            </a:prstGeom>
            <a:no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cxnSp>
        <p:nvCxnSpPr>
          <p:cNvPr id="49" name="直接连接符 48"/>
          <p:cNvCxnSpPr/>
          <p:nvPr/>
        </p:nvCxnSpPr>
        <p:spPr>
          <a:xfrm>
            <a:off x="1660634" y="4171950"/>
            <a:ext cx="749387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/>
          <p:cNvSpPr/>
          <p:nvPr/>
        </p:nvSpPr>
        <p:spPr>
          <a:xfrm>
            <a:off x="3200400" y="2126067"/>
            <a:ext cx="44917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b="1">
                <a:solidFill>
                  <a:schemeClr val="accent2"/>
                </a:solidFill>
                <a:latin typeface="+mn-ea"/>
                <a:cs typeface="微软雅黑" panose="020b0503020204020204" charset="-122"/>
                <a:sym typeface="Arial" panose="020b0604020202020204" pitchFamily="34" charset="0"/>
              </a:rPr>
              <a:t>公司下属主要分类</a:t>
            </a:r>
            <a:endParaRPr lang="zh-CN" altLang="en-US" sz="4000" b="1">
              <a:solidFill>
                <a:schemeClr val="accent2"/>
              </a:solidFill>
              <a:latin typeface="+mn-ea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200400" y="1440267"/>
            <a:ext cx="25554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spc="600" smtClean="0">
                <a:solidFill>
                  <a:schemeClr val="accent2"/>
                </a:solidFill>
                <a:latin typeface="+mn-ea"/>
                <a:cs typeface="微软雅黑" panose="020b0503020204020204" charset="-122"/>
                <a:sym typeface="Arial" panose="020b0604020202020204" pitchFamily="34" charset="0"/>
              </a:rPr>
              <a:t>第四部分</a:t>
            </a:r>
            <a:endParaRPr lang="zh-CN" altLang="en-US" sz="4000" spc="600">
              <a:solidFill>
                <a:schemeClr val="accent2"/>
              </a:solidFill>
              <a:latin typeface="+mn-ea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212814" y="2848598"/>
            <a:ext cx="417858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050" smtClean="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  <a:sym typeface="Arial" panose="020b0604020202020204" pitchFamily="34" charset="0"/>
              </a:rPr>
              <a:t>control of decision-making is in the hands </a:t>
            </a:r>
            <a:r>
              <a:rPr kumimoji="1" lang="en-US" altLang="zh-CN" sz="105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  <a:sym typeface="Arial" panose="020b0604020202020204" pitchFamily="34" charset="0"/>
              </a:rPr>
              <a:t>control of </a:t>
            </a:r>
            <a:r>
              <a:rPr kumimoji="1" lang="en-US" altLang="zh-CN" sz="1050" smtClean="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  <a:sym typeface="Arial" panose="020b0604020202020204" pitchFamily="34" charset="0"/>
              </a:rPr>
              <a:t>decision</a:t>
            </a:r>
            <a:endParaRPr kumimoji="1" lang="en-US" altLang="zh-CN" sz="1050" smtClean="0">
              <a:solidFill>
                <a:schemeClr val="accent2"/>
              </a:solidFill>
              <a:latin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r>
              <a:rPr kumimoji="1" lang="en-US" altLang="zh-CN" sz="1050" smtClean="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  <a:sym typeface="Arial" panose="020b0604020202020204" pitchFamily="34" charset="0"/>
              </a:rPr>
              <a:t>making </a:t>
            </a:r>
            <a:r>
              <a:rPr kumimoji="1" lang="en-US" altLang="zh-CN" sz="105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  <a:sym typeface="Arial" panose="020b0604020202020204" pitchFamily="34" charset="0"/>
              </a:rPr>
              <a:t>is in the </a:t>
            </a:r>
            <a:r>
              <a:rPr kumimoji="1" lang="en-US" altLang="zh-CN" sz="1050" smtClean="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  <a:sym typeface="Arial" panose="020b0604020202020204" pitchFamily="34" charset="0"/>
              </a:rPr>
              <a:t>hands </a:t>
            </a:r>
            <a:r>
              <a:rPr kumimoji="1" lang="en-US" altLang="zh-CN" sz="105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  <a:sym typeface="Arial" panose="020b0604020202020204" pitchFamily="34" charset="0"/>
              </a:rPr>
              <a:t>control of </a:t>
            </a:r>
            <a:r>
              <a:rPr kumimoji="1" lang="en-US" altLang="zh-CN" sz="1050" smtClean="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  <a:sym typeface="Arial" panose="020b0604020202020204" pitchFamily="34" charset="0"/>
              </a:rPr>
              <a:t>decision</a:t>
            </a:r>
            <a:endParaRPr kumimoji="1" lang="zh-CN" altLang="en-US" sz="1050">
              <a:solidFill>
                <a:schemeClr val="accent2"/>
              </a:solidFill>
              <a:latin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0" p14:dur="125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0" grpId="0" animBg="1"/>
      <p:bldP spid="61" grpId="0" animBg="1"/>
      <p:bldP spid="62" grpId="0" animBg="1"/>
      <p:bldP spid="32" grpId="0"/>
      <p:bldP spid="33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4" name="组合 3"/>
          <p:cNvGrpSpPr/>
          <p:nvPr/>
        </p:nvGrpSpPr>
        <p:grpSpPr>
          <a:xfrm>
            <a:off x="827690" y="1515460"/>
            <a:ext cx="2138855" cy="2427890"/>
            <a:chOff x="832945" y="1515460"/>
            <a:chExt cx="2138855" cy="2427890"/>
          </a:xfrm>
        </p:grpSpPr>
        <p:sp>
          <p:nvSpPr>
            <p:cNvPr id="2" name="矩形 1"/>
            <p:cNvSpPr/>
            <p:nvPr/>
          </p:nvSpPr>
          <p:spPr>
            <a:xfrm>
              <a:off x="832945" y="1674227"/>
              <a:ext cx="2138855" cy="2269123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1032640" y="1515460"/>
              <a:ext cx="1752600" cy="338554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>
              <a:spAutoFit/>
            </a:bodyPr>
            <a:lstStyle/>
            <a:p>
              <a:pPr algn="ctr" defTabSz="914400"/>
              <a:r>
                <a:rPr lang="zh-CN" altLang="en-US" sz="1600" b="1">
                  <a:solidFill>
                    <a:schemeClr val="bg1"/>
                  </a:solidFill>
                  <a:latin typeface="微软雅黑" panose="020b0503020204020204" charset="-122"/>
                  <a:ea typeface="微软雅黑"/>
                  <a:sym typeface="字魂105号-简雅黑" panose="00000500000000000000" pitchFamily="2" charset="-122"/>
                </a:rPr>
                <a:t>人财：</a:t>
              </a:r>
              <a:r>
                <a:rPr lang="en-US" altLang="zh-CN" sz="1600" b="1">
                  <a:solidFill>
                    <a:schemeClr val="bg1"/>
                  </a:solidFill>
                  <a:latin typeface="微软雅黑" panose="020b0503020204020204" charset="-122"/>
                  <a:ea typeface="微软雅黑"/>
                  <a:sym typeface="字魂105号-简雅黑" panose="00000500000000000000" pitchFamily="2" charset="-122"/>
                </a:rPr>
                <a:t>20%</a:t>
              </a:r>
              <a:endParaRPr lang="en-US" altLang="zh-CN" sz="1600" b="1">
                <a:solidFill>
                  <a:schemeClr val="bg1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914401" y="2114550"/>
              <a:ext cx="1981199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lnSpc>
                  <a:spcPct val="150000"/>
                </a:lnSpc>
              </a:pPr>
              <a:r>
                <a:rPr lang="zh-CN" altLang="en-US" sz="1400">
                  <a:solidFill>
                    <a:schemeClr val="tx2"/>
                  </a:solidFill>
                  <a:latin typeface="微软雅黑" panose="020b0503020204020204" charset="-122"/>
                  <a:ea typeface="微软雅黑"/>
                  <a:sym typeface="字魂105号-简雅黑" panose="00000500000000000000" pitchFamily="2" charset="-122"/>
                </a:rPr>
                <a:t>这种类型的员工能够</a:t>
              </a:r>
              <a:r>
                <a:rPr lang="zh-CN" altLang="en-US" sz="1400" smtClean="0">
                  <a:solidFill>
                    <a:schemeClr val="tx2"/>
                  </a:solidFill>
                  <a:latin typeface="微软雅黑" panose="020b0503020204020204" charset="-122"/>
                  <a:ea typeface="微软雅黑"/>
                  <a:sym typeface="字魂105号-简雅黑" panose="00000500000000000000" pitchFamily="2" charset="-122"/>
                </a:rPr>
                <a:t>起</a:t>
              </a:r>
              <a:endParaRPr lang="en-US" altLang="zh-CN" sz="1400" smtClean="0">
                <a:solidFill>
                  <a:schemeClr val="tx2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endParaRPr>
            </a:p>
            <a:p>
              <a:pPr defTabSz="914400">
                <a:lnSpc>
                  <a:spcPct val="150000"/>
                </a:lnSpc>
              </a:pPr>
              <a:r>
                <a:rPr lang="zh-CN" altLang="en-US" sz="1400" smtClean="0">
                  <a:solidFill>
                    <a:schemeClr val="tx2"/>
                  </a:solidFill>
                  <a:latin typeface="微软雅黑" panose="020b0503020204020204" charset="-122"/>
                  <a:ea typeface="微软雅黑"/>
                  <a:sym typeface="字魂105号-简雅黑" panose="00000500000000000000" pitchFamily="2" charset="-122"/>
                </a:rPr>
                <a:t>到</a:t>
              </a:r>
              <a:r>
                <a:rPr lang="zh-CN" altLang="en-US" sz="1400">
                  <a:solidFill>
                    <a:schemeClr val="tx2"/>
                  </a:solidFill>
                  <a:latin typeface="微软雅黑" panose="020b0503020204020204" charset="-122"/>
                  <a:ea typeface="微软雅黑"/>
                  <a:sym typeface="字魂105号-简雅黑" panose="00000500000000000000" pitchFamily="2" charset="-122"/>
                </a:rPr>
                <a:t>模范带头的作用，</a:t>
              </a:r>
              <a:r>
                <a:rPr lang="zh-CN" altLang="en-US" sz="1400" smtClean="0">
                  <a:solidFill>
                    <a:schemeClr val="tx2"/>
                  </a:solidFill>
                  <a:latin typeface="微软雅黑" panose="020b0503020204020204" charset="-122"/>
                  <a:ea typeface="微软雅黑"/>
                  <a:sym typeface="字魂105号-简雅黑" panose="00000500000000000000" pitchFamily="2" charset="-122"/>
                </a:rPr>
                <a:t>是</a:t>
              </a:r>
              <a:endParaRPr lang="en-US" altLang="zh-CN" sz="1400" smtClean="0">
                <a:solidFill>
                  <a:schemeClr val="tx2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endParaRPr>
            </a:p>
            <a:p>
              <a:pPr defTabSz="914400">
                <a:lnSpc>
                  <a:spcPct val="150000"/>
                </a:lnSpc>
              </a:pPr>
              <a:r>
                <a:rPr lang="zh-CN" altLang="en-US" sz="1400" smtClean="0">
                  <a:solidFill>
                    <a:schemeClr val="tx2"/>
                  </a:solidFill>
                  <a:latin typeface="微软雅黑" panose="020b0503020204020204" charset="-122"/>
                  <a:ea typeface="微软雅黑"/>
                  <a:sym typeface="字魂105号-简雅黑" panose="00000500000000000000" pitchFamily="2" charset="-122"/>
                </a:rPr>
                <a:t>企业</a:t>
              </a:r>
              <a:r>
                <a:rPr lang="zh-CN" altLang="en-US" sz="1400">
                  <a:solidFill>
                    <a:schemeClr val="tx2"/>
                  </a:solidFill>
                  <a:latin typeface="微软雅黑" panose="020b0503020204020204" charset="-122"/>
                  <a:ea typeface="微软雅黑"/>
                  <a:sym typeface="字魂105号-简雅黑" panose="00000500000000000000" pitchFamily="2" charset="-122"/>
                </a:rPr>
                <a:t>稳定的骨干，能</a:t>
              </a:r>
              <a:r>
                <a:rPr lang="zh-CN" altLang="en-US" sz="1400" smtClean="0">
                  <a:solidFill>
                    <a:schemeClr val="tx2"/>
                  </a:solidFill>
                  <a:latin typeface="微软雅黑" panose="020b0503020204020204" charset="-122"/>
                  <a:ea typeface="微软雅黑"/>
                  <a:sym typeface="字魂105号-简雅黑" panose="00000500000000000000" pitchFamily="2" charset="-122"/>
                </a:rPr>
                <a:t>给</a:t>
              </a:r>
              <a:endParaRPr lang="en-US" altLang="zh-CN" sz="1400" smtClean="0">
                <a:solidFill>
                  <a:schemeClr val="tx2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endParaRPr>
            </a:p>
            <a:p>
              <a:pPr defTabSz="914400">
                <a:lnSpc>
                  <a:spcPct val="150000"/>
                </a:lnSpc>
              </a:pPr>
              <a:r>
                <a:rPr lang="zh-CN" altLang="en-US" sz="1400" smtClean="0">
                  <a:solidFill>
                    <a:schemeClr val="tx2"/>
                  </a:solidFill>
                  <a:latin typeface="微软雅黑" panose="020b0503020204020204" charset="-122"/>
                  <a:ea typeface="微软雅黑"/>
                  <a:sym typeface="字魂105号-简雅黑" panose="00000500000000000000" pitchFamily="2" charset="-122"/>
                </a:rPr>
                <a:t>企业</a:t>
              </a:r>
              <a:r>
                <a:rPr lang="zh-CN" altLang="en-US" sz="1400">
                  <a:solidFill>
                    <a:schemeClr val="tx2"/>
                  </a:solidFill>
                  <a:latin typeface="微软雅黑" panose="020b0503020204020204" charset="-122"/>
                  <a:ea typeface="微软雅黑"/>
                  <a:sym typeface="字魂105号-简雅黑" panose="00000500000000000000" pitchFamily="2" charset="-122"/>
                </a:rPr>
                <a:t>带来财富。</a:t>
              </a:r>
              <a:endParaRPr lang="zh-CN" altLang="en-US" sz="1400">
                <a:solidFill>
                  <a:schemeClr val="tx2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497318" y="1515460"/>
            <a:ext cx="2138855" cy="2427890"/>
            <a:chOff x="832945" y="1515460"/>
            <a:chExt cx="2138855" cy="2427890"/>
          </a:xfrm>
        </p:grpSpPr>
        <p:sp>
          <p:nvSpPr>
            <p:cNvPr id="15" name="矩形 14"/>
            <p:cNvSpPr/>
            <p:nvPr/>
          </p:nvSpPr>
          <p:spPr>
            <a:xfrm>
              <a:off x="832945" y="1674227"/>
              <a:ext cx="2138855" cy="2269123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1032640" y="1515460"/>
              <a:ext cx="1752600" cy="338554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>
              <a:spAutoFit/>
            </a:bodyPr>
            <a:lstStyle/>
            <a:p>
              <a:pPr algn="ctr" defTabSz="914400"/>
              <a:r>
                <a:rPr lang="zh-CN" altLang="en-US" sz="1600" b="1">
                  <a:solidFill>
                    <a:schemeClr val="bg1"/>
                  </a:solidFill>
                  <a:latin typeface="微软雅黑" panose="020b0503020204020204" charset="-122"/>
                  <a:ea typeface="微软雅黑"/>
                  <a:sym typeface="字魂105号-简雅黑" panose="00000500000000000000" pitchFamily="2" charset="-122"/>
                </a:rPr>
                <a:t>人在：</a:t>
              </a:r>
              <a:r>
                <a:rPr lang="en-US" altLang="zh-CN" sz="1600" b="1">
                  <a:solidFill>
                    <a:schemeClr val="bg1"/>
                  </a:solidFill>
                  <a:latin typeface="微软雅黑" panose="020b0503020204020204" charset="-122"/>
                  <a:ea typeface="微软雅黑"/>
                  <a:sym typeface="字魂105号-简雅黑" panose="00000500000000000000" pitchFamily="2" charset="-122"/>
                </a:rPr>
                <a:t>60-70%</a:t>
              </a:r>
              <a:endParaRPr lang="en-US" altLang="zh-CN" sz="1600" b="1">
                <a:solidFill>
                  <a:schemeClr val="bg1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914401" y="2114550"/>
              <a:ext cx="1981199" cy="13469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lnSpc>
                  <a:spcPct val="150000"/>
                </a:lnSpc>
              </a:pPr>
              <a:r>
                <a:rPr lang="zh-CN" altLang="en-US" sz="1400">
                  <a:solidFill>
                    <a:schemeClr val="tx2"/>
                  </a:solidFill>
                  <a:latin typeface="微软雅黑" panose="020b0503020204020204" charset="-122"/>
                  <a:ea typeface="微软雅黑"/>
                  <a:sym typeface="字魂105号-简雅黑" panose="00000500000000000000" pitchFamily="2" charset="-122"/>
                </a:rPr>
                <a:t>这种类型的员工渴望被</a:t>
              </a:r>
              <a:r>
                <a:rPr lang="zh-CN" altLang="en-US" sz="1400" smtClean="0">
                  <a:solidFill>
                    <a:schemeClr val="tx2"/>
                  </a:solidFill>
                  <a:latin typeface="微软雅黑" panose="020b0503020204020204" charset="-122"/>
                  <a:ea typeface="微软雅黑"/>
                  <a:sym typeface="字魂105号-简雅黑" panose="00000500000000000000" pitchFamily="2" charset="-122"/>
                </a:rPr>
                <a:t>别人</a:t>
              </a:r>
              <a:r>
                <a:rPr lang="zh-CN" altLang="en-US" sz="1400">
                  <a:solidFill>
                    <a:schemeClr val="tx2"/>
                  </a:solidFill>
                  <a:latin typeface="微软雅黑" panose="020b0503020204020204" charset="-122"/>
                  <a:ea typeface="微软雅黑"/>
                  <a:sym typeface="字魂105号-简雅黑" panose="00000500000000000000" pitchFamily="2" charset="-122"/>
                </a:rPr>
                <a:t>认同，渴望得到口头</a:t>
              </a:r>
              <a:r>
                <a:rPr lang="zh-CN" altLang="en-US" sz="1400" smtClean="0">
                  <a:solidFill>
                    <a:schemeClr val="tx2"/>
                  </a:solidFill>
                  <a:latin typeface="微软雅黑" panose="020b0503020204020204" charset="-122"/>
                  <a:ea typeface="微软雅黑"/>
                  <a:sym typeface="字魂105号-简雅黑" panose="00000500000000000000" pitchFamily="2" charset="-122"/>
                </a:rPr>
                <a:t>表扬</a:t>
              </a:r>
              <a:r>
                <a:rPr lang="zh-CN" altLang="en-US" sz="1400">
                  <a:solidFill>
                    <a:schemeClr val="tx2"/>
                  </a:solidFill>
                  <a:latin typeface="微软雅黑" panose="020b0503020204020204" charset="-122"/>
                  <a:ea typeface="微软雅黑"/>
                  <a:sym typeface="字魂105号-简雅黑" panose="00000500000000000000" pitchFamily="2" charset="-122"/>
                </a:rPr>
                <a:t>，照片见报等等方式</a:t>
              </a:r>
              <a:r>
                <a:rPr lang="zh-CN" altLang="en-US" sz="1400" smtClean="0">
                  <a:solidFill>
                    <a:schemeClr val="tx2"/>
                  </a:solidFill>
                  <a:latin typeface="微软雅黑" panose="020b0503020204020204" charset="-122"/>
                  <a:ea typeface="微软雅黑"/>
                  <a:sym typeface="字魂105号-简雅黑" panose="00000500000000000000" pitchFamily="2" charset="-122"/>
                </a:rPr>
                <a:t>的鼓励</a:t>
              </a:r>
              <a:r>
                <a:rPr lang="zh-CN" altLang="en-US" sz="1400">
                  <a:solidFill>
                    <a:schemeClr val="tx2"/>
                  </a:solidFill>
                  <a:latin typeface="微软雅黑" panose="020b0503020204020204" charset="-122"/>
                  <a:ea typeface="微软雅黑"/>
                  <a:sym typeface="字魂105号-简雅黑" panose="00000500000000000000" pitchFamily="2" charset="-122"/>
                </a:rPr>
                <a:t>。</a:t>
              </a:r>
              <a:endParaRPr lang="zh-CN" altLang="en-US" sz="1400">
                <a:solidFill>
                  <a:schemeClr val="tx2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166945" y="1515460"/>
            <a:ext cx="2138855" cy="2427890"/>
            <a:chOff x="832945" y="1515460"/>
            <a:chExt cx="2138855" cy="2427890"/>
          </a:xfrm>
        </p:grpSpPr>
        <p:sp>
          <p:nvSpPr>
            <p:cNvPr id="19" name="矩形 18"/>
            <p:cNvSpPr/>
            <p:nvPr/>
          </p:nvSpPr>
          <p:spPr>
            <a:xfrm>
              <a:off x="832945" y="1674227"/>
              <a:ext cx="2138855" cy="2269123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1032640" y="1515460"/>
              <a:ext cx="1752600" cy="338554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>
              <a:spAutoFit/>
            </a:bodyPr>
            <a:lstStyle/>
            <a:p>
              <a:pPr algn="ctr" defTabSz="914400"/>
              <a:r>
                <a:rPr lang="zh-CN" altLang="en-US" sz="1600" b="1">
                  <a:solidFill>
                    <a:schemeClr val="bg1"/>
                  </a:solidFill>
                  <a:latin typeface="微软雅黑" panose="020b0503020204020204" charset="-122"/>
                  <a:ea typeface="微软雅黑"/>
                  <a:sym typeface="字魂105号-简雅黑" panose="00000500000000000000" pitchFamily="2" charset="-122"/>
                </a:rPr>
                <a:t>人灾：</a:t>
              </a:r>
              <a:r>
                <a:rPr lang="en-US" altLang="zh-CN" sz="1600" b="1">
                  <a:solidFill>
                    <a:schemeClr val="bg1"/>
                  </a:solidFill>
                  <a:latin typeface="微软雅黑" panose="020b0503020204020204" charset="-122"/>
                  <a:ea typeface="微软雅黑"/>
                  <a:sym typeface="字魂105号-简雅黑" panose="00000500000000000000" pitchFamily="2" charset="-122"/>
                </a:rPr>
                <a:t>10-20%</a:t>
              </a:r>
              <a:endParaRPr lang="en-US" altLang="zh-CN" sz="1600" b="1">
                <a:solidFill>
                  <a:schemeClr val="bg1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914401" y="2114550"/>
              <a:ext cx="1981199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lnSpc>
                  <a:spcPct val="150000"/>
                </a:lnSpc>
              </a:pPr>
              <a:r>
                <a:rPr lang="zh-CN" altLang="en-US" sz="1400">
                  <a:solidFill>
                    <a:schemeClr val="tx2"/>
                  </a:solidFill>
                  <a:latin typeface="微软雅黑" panose="020b0503020204020204" charset="-122"/>
                  <a:ea typeface="微软雅黑"/>
                  <a:sym typeface="字魂105号-简雅黑" panose="00000500000000000000" pitchFamily="2" charset="-122"/>
                </a:rPr>
                <a:t>这种类型的员工的嘴巴</a:t>
              </a:r>
              <a:endParaRPr lang="zh-CN" altLang="en-US" sz="1400">
                <a:solidFill>
                  <a:schemeClr val="tx2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endParaRPr>
            </a:p>
            <a:p>
              <a:pPr defTabSz="914400">
                <a:lnSpc>
                  <a:spcPct val="150000"/>
                </a:lnSpc>
              </a:pPr>
              <a:r>
                <a:rPr lang="zh-CN" altLang="en-US" sz="1400">
                  <a:solidFill>
                    <a:schemeClr val="tx2"/>
                  </a:solidFill>
                  <a:latin typeface="微软雅黑" panose="020b0503020204020204" charset="-122"/>
                  <a:ea typeface="微软雅黑"/>
                  <a:sym typeface="字魂105号-简雅黑" panose="00000500000000000000" pitchFamily="2" charset="-122"/>
                </a:rPr>
                <a:t>就像小喇叭，到处传播</a:t>
              </a:r>
              <a:endParaRPr lang="zh-CN" altLang="en-US" sz="1400">
                <a:solidFill>
                  <a:schemeClr val="tx2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endParaRPr>
            </a:p>
            <a:p>
              <a:pPr defTabSz="914400">
                <a:lnSpc>
                  <a:spcPct val="150000"/>
                </a:lnSpc>
              </a:pPr>
              <a:r>
                <a:rPr lang="zh-CN" altLang="en-US" sz="1400">
                  <a:solidFill>
                    <a:schemeClr val="tx2"/>
                  </a:solidFill>
                  <a:latin typeface="微软雅黑" panose="020b0503020204020204" charset="-122"/>
                  <a:ea typeface="微软雅黑"/>
                  <a:sym typeface="字魂105号-简雅黑" panose="00000500000000000000" pitchFamily="2" charset="-122"/>
                </a:rPr>
                <a:t>负面消息，给公司制造</a:t>
              </a:r>
              <a:endParaRPr lang="zh-CN" altLang="en-US" sz="1400">
                <a:solidFill>
                  <a:schemeClr val="tx2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endParaRPr>
            </a:p>
            <a:p>
              <a:pPr defTabSz="914400">
                <a:lnSpc>
                  <a:spcPct val="150000"/>
                </a:lnSpc>
              </a:pPr>
              <a:r>
                <a:rPr lang="zh-CN" altLang="en-US" sz="1400">
                  <a:solidFill>
                    <a:schemeClr val="tx2"/>
                  </a:solidFill>
                  <a:latin typeface="微软雅黑" panose="020b0503020204020204" charset="-122"/>
                  <a:ea typeface="微软雅黑"/>
                  <a:sym typeface="字魂105号-简雅黑" panose="00000500000000000000" pitchFamily="2" charset="-122"/>
                </a:rPr>
                <a:t>麻烦。</a:t>
              </a:r>
              <a:endParaRPr lang="zh-CN" altLang="en-US" sz="1400">
                <a:solidFill>
                  <a:schemeClr val="tx2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Tm="0" p14:dur="120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3" name="文本框 134148"/>
          <p:cNvSpPr txBox="1">
            <a:spLocks noChangeArrowheads="1"/>
          </p:cNvSpPr>
          <p:nvPr/>
        </p:nvSpPr>
        <p:spPr bwMode="auto">
          <a:xfrm>
            <a:off x="990600" y="2190750"/>
            <a:ext cx="2916474" cy="1592744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1300">
                <a:latin typeface="+mn-ea"/>
                <a:ea typeface="+mn-ea"/>
                <a:cs typeface="微软雅黑" panose="020b0503020204020204" charset="-122"/>
                <a:sym typeface="Arial" panose="020b0604020202020204" pitchFamily="34" charset="0"/>
              </a:rPr>
              <a:t> </a:t>
            </a:r>
            <a:r>
              <a:rPr lang="en-US" altLang="zh-CN" sz="1300">
                <a:latin typeface="+mn-ea"/>
                <a:ea typeface="+mn-ea"/>
                <a:cs typeface="微软雅黑" panose="020b0503020204020204" charset="-122"/>
                <a:sym typeface="Arial" panose="020b0604020202020204" pitchFamily="34" charset="0"/>
              </a:rPr>
              <a:t> </a:t>
            </a:r>
            <a:r>
              <a:rPr lang="zh-CN" altLang="en-US" sz="1300">
                <a:latin typeface="+mn-ea"/>
                <a:ea typeface="+mn-ea"/>
                <a:cs typeface="微软雅黑" panose="020b0503020204020204" charset="-122"/>
                <a:sym typeface="Arial" panose="020b0604020202020204" pitchFamily="34" charset="0"/>
              </a:rPr>
              <a:t>懂得自我激励</a:t>
            </a:r>
            <a:endParaRPr lang="zh-CN" altLang="en-US" sz="1300">
              <a:latin typeface="+mn-ea"/>
              <a:ea typeface="+mn-ea"/>
              <a:cs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1300">
                <a:latin typeface="+mn-ea"/>
                <a:ea typeface="+mn-ea"/>
                <a:cs typeface="微软雅黑" panose="020b0503020204020204" charset="-122"/>
                <a:sym typeface="Arial" panose="020b0604020202020204" pitchFamily="34" charset="0"/>
              </a:rPr>
              <a:t> </a:t>
            </a:r>
            <a:r>
              <a:rPr lang="en-US" altLang="zh-CN" sz="1300">
                <a:latin typeface="+mn-ea"/>
                <a:ea typeface="+mn-ea"/>
                <a:cs typeface="微软雅黑" panose="020b0503020204020204" charset="-122"/>
                <a:sym typeface="Arial" panose="020b0604020202020204" pitchFamily="34" charset="0"/>
              </a:rPr>
              <a:t> </a:t>
            </a:r>
            <a:r>
              <a:rPr lang="zh-CN" altLang="en-US" sz="1300">
                <a:latin typeface="+mn-ea"/>
                <a:ea typeface="+mn-ea"/>
                <a:cs typeface="微软雅黑" panose="020b0503020204020204" charset="-122"/>
                <a:sym typeface="Arial" panose="020b0604020202020204" pitchFamily="34" charset="0"/>
              </a:rPr>
              <a:t>利用最少的资源和时间达成目标</a:t>
            </a:r>
            <a:endParaRPr lang="zh-CN" altLang="en-US" sz="1300">
              <a:latin typeface="+mn-ea"/>
              <a:ea typeface="+mn-ea"/>
              <a:cs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1300">
                <a:latin typeface="+mn-ea"/>
                <a:ea typeface="+mn-ea"/>
                <a:cs typeface="微软雅黑" panose="020b0503020204020204" charset="-122"/>
                <a:sym typeface="Arial" panose="020b0604020202020204" pitchFamily="34" charset="0"/>
              </a:rPr>
              <a:t> </a:t>
            </a:r>
            <a:r>
              <a:rPr lang="en-US" altLang="zh-CN" sz="1300">
                <a:latin typeface="+mn-ea"/>
                <a:ea typeface="+mn-ea"/>
                <a:cs typeface="微软雅黑" panose="020b0503020204020204" charset="-122"/>
                <a:sym typeface="Arial" panose="020b0604020202020204" pitchFamily="34" charset="0"/>
              </a:rPr>
              <a:t> </a:t>
            </a:r>
            <a:r>
              <a:rPr lang="zh-CN" altLang="en-US" sz="1300">
                <a:latin typeface="+mn-ea"/>
                <a:ea typeface="+mn-ea"/>
                <a:cs typeface="微软雅黑" panose="020b0503020204020204" charset="-122"/>
                <a:sym typeface="Arial" panose="020b0604020202020204" pitchFamily="34" charset="0"/>
              </a:rPr>
              <a:t>客观评价问题和现状</a:t>
            </a:r>
            <a:endParaRPr lang="zh-CN" altLang="en-US" sz="1300">
              <a:latin typeface="+mn-ea"/>
              <a:ea typeface="+mn-ea"/>
              <a:cs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1300">
                <a:latin typeface="+mn-ea"/>
                <a:ea typeface="+mn-ea"/>
                <a:cs typeface="微软雅黑" panose="020b0503020204020204" charset="-122"/>
                <a:sym typeface="Arial" panose="020b0604020202020204" pitchFamily="34" charset="0"/>
              </a:rPr>
              <a:t> </a:t>
            </a:r>
            <a:r>
              <a:rPr lang="en-US" altLang="zh-CN" sz="1300">
                <a:latin typeface="+mn-ea"/>
                <a:ea typeface="+mn-ea"/>
                <a:cs typeface="微软雅黑" panose="020b0503020204020204" charset="-122"/>
                <a:sym typeface="Arial" panose="020b0604020202020204" pitchFamily="34" charset="0"/>
              </a:rPr>
              <a:t> </a:t>
            </a:r>
            <a:r>
              <a:rPr lang="zh-CN" altLang="en-US" sz="1300">
                <a:latin typeface="+mn-ea"/>
                <a:ea typeface="+mn-ea"/>
                <a:cs typeface="微软雅黑" panose="020b0503020204020204" charset="-122"/>
                <a:sym typeface="Arial" panose="020b0604020202020204" pitchFamily="34" charset="0"/>
              </a:rPr>
              <a:t>抓住一切机会</a:t>
            </a:r>
            <a:r>
              <a:rPr lang="zh-CN" altLang="en-US" sz="1300" smtClean="0">
                <a:latin typeface="+mn-ea"/>
                <a:ea typeface="+mn-ea"/>
                <a:cs typeface="微软雅黑" panose="020b0503020204020204" charset="-122"/>
                <a:sym typeface="Arial" panose="020b0604020202020204" pitchFamily="34" charset="0"/>
              </a:rPr>
              <a:t>充电，变革</a:t>
            </a:r>
            <a:r>
              <a:rPr lang="zh-CN" altLang="en-US" sz="1300">
                <a:latin typeface="+mn-ea"/>
                <a:ea typeface="+mn-ea"/>
                <a:cs typeface="微软雅黑" panose="020b0503020204020204" charset="-122"/>
                <a:sym typeface="Arial" panose="020b0604020202020204" pitchFamily="34" charset="0"/>
              </a:rPr>
              <a:t>的推动</a:t>
            </a:r>
            <a:r>
              <a:rPr lang="zh-CN" altLang="en-US" sz="1300" smtClean="0">
                <a:latin typeface="+mn-ea"/>
                <a:ea typeface="+mn-ea"/>
                <a:cs typeface="微软雅黑" panose="020b0503020204020204" charset="-122"/>
                <a:sym typeface="Arial" panose="020b0604020202020204" pitchFamily="34" charset="0"/>
              </a:rPr>
              <a:t>者</a:t>
            </a:r>
            <a:endParaRPr lang="zh-CN" altLang="en-US" sz="1300">
              <a:latin typeface="+mn-ea"/>
              <a:ea typeface="+mn-ea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43000" y="1581150"/>
            <a:ext cx="2971800" cy="33855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 defTabSz="914400"/>
            <a:r>
              <a:rPr lang="zh-CN" altLang="en-US" sz="1600" b="1">
                <a:solidFill>
                  <a:schemeClr val="bg1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人财型特征</a:t>
            </a:r>
            <a:endParaRPr lang="zh-CN" altLang="en-US" sz="1600" b="1">
              <a:solidFill>
                <a:schemeClr val="bg1"/>
              </a:solidFill>
              <a:latin typeface="微软雅黑" panose="020b0503020204020204" charset="-122"/>
              <a:ea typeface="微软雅黑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191000" y="1581893"/>
            <a:ext cx="3505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工作积极主动，</a:t>
            </a:r>
            <a:r>
              <a:rPr lang="zh-CN" altLang="en-US" sz="16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能够影响指导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别人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/>
              <a:sym typeface="字魂105号-简雅黑" panose="00000500000000000000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885950"/>
            <a:ext cx="3610303" cy="2346697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Tm="0" p14:dur="120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9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 1"/>
          <p:cNvGrpSpPr/>
          <p:nvPr/>
        </p:nvGrpSpPr>
        <p:grpSpPr>
          <a:xfrm>
            <a:off x="4312162" y="1758375"/>
            <a:ext cx="3841238" cy="584775"/>
            <a:chOff x="4388362" y="1733550"/>
            <a:chExt cx="3841238" cy="584775"/>
          </a:xfrm>
        </p:grpSpPr>
        <p:sp>
          <p:nvSpPr>
            <p:cNvPr id="21" name="矩形 20"/>
            <p:cNvSpPr/>
            <p:nvPr/>
          </p:nvSpPr>
          <p:spPr>
            <a:xfrm>
              <a:off x="5399716" y="1733550"/>
              <a:ext cx="806932" cy="584775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square">
              <a:spAutoFit/>
            </a:bodyPr>
            <a:lstStyle/>
            <a:p>
              <a:pPr algn="ctr" defTabSz="914400"/>
              <a:r>
                <a:rPr lang="zh-CN" altLang="en-US" sz="3200" b="1" smtClean="0">
                  <a:solidFill>
                    <a:schemeClr val="accent2"/>
                  </a:solidFill>
                  <a:latin typeface="微软雅黑" panose="020b0503020204020204" charset="-122"/>
                  <a:ea typeface="微软雅黑"/>
                  <a:sym typeface="字魂105号-简雅黑" panose="00000500000000000000" pitchFamily="2" charset="-122"/>
                </a:rPr>
                <a:t>需</a:t>
              </a:r>
              <a:endParaRPr lang="zh-CN" altLang="en-US" sz="3200" b="1">
                <a:solidFill>
                  <a:schemeClr val="accent2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411070" y="1733550"/>
              <a:ext cx="807054" cy="584775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algn="ctr" defTabSz="914400"/>
              <a:r>
                <a:rPr lang="zh-CN" altLang="en-US" sz="3200" b="1" smtClean="0">
                  <a:solidFill>
                    <a:schemeClr val="accent1"/>
                  </a:solidFill>
                  <a:latin typeface="微软雅黑" panose="020b0503020204020204" charset="-122"/>
                  <a:ea typeface="微软雅黑"/>
                  <a:sym typeface="字魂105号-简雅黑" panose="00000500000000000000" pitchFamily="2" charset="-122"/>
                </a:rPr>
                <a:t>听</a:t>
              </a:r>
              <a:endParaRPr lang="zh-CN" altLang="en-US" sz="3200" b="1">
                <a:solidFill>
                  <a:schemeClr val="accent1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7422546" y="1733550"/>
              <a:ext cx="807054" cy="584775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square">
              <a:spAutoFit/>
            </a:bodyPr>
            <a:lstStyle/>
            <a:p>
              <a:pPr algn="ctr" defTabSz="914400"/>
              <a:r>
                <a:rPr lang="zh-CN" altLang="en-US" sz="3200" b="1" smtClean="0">
                  <a:solidFill>
                    <a:schemeClr val="accent2"/>
                  </a:solidFill>
                  <a:latin typeface="微软雅黑" panose="020b0503020204020204" charset="-122"/>
                  <a:ea typeface="微软雅黑"/>
                  <a:sym typeface="字魂105号-简雅黑" panose="00000500000000000000" pitchFamily="2" charset="-122"/>
                </a:rPr>
                <a:t>难</a:t>
              </a:r>
              <a:endParaRPr lang="zh-CN" altLang="en-US" sz="3200" b="1">
                <a:solidFill>
                  <a:schemeClr val="accent2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4388362" y="1733550"/>
              <a:ext cx="806932" cy="584775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algn="ctr" defTabSz="914400"/>
              <a:r>
                <a:rPr lang="zh-CN" altLang="en-US" sz="3200" b="1" smtClean="0">
                  <a:solidFill>
                    <a:schemeClr val="accent1"/>
                  </a:solidFill>
                  <a:latin typeface="微软雅黑" panose="020b0503020204020204" charset="-122"/>
                  <a:ea typeface="微软雅黑"/>
                  <a:sym typeface="字魂105号-简雅黑" panose="00000500000000000000" pitchFamily="2" charset="-122"/>
                </a:rPr>
                <a:t>随</a:t>
              </a:r>
              <a:endParaRPr lang="zh-CN" altLang="en-US" sz="3200" b="1">
                <a:solidFill>
                  <a:schemeClr val="accent1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4267200" y="2419350"/>
            <a:ext cx="40594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400">
                <a:solidFill>
                  <a:prstClr val="black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习惯跟随</a:t>
            </a:r>
            <a:r>
              <a:rPr lang="zh-CN" altLang="en-US" sz="1400" smtClean="0">
                <a:solidFill>
                  <a:prstClr val="black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别人而</a:t>
            </a:r>
            <a:r>
              <a:rPr lang="zh-CN" altLang="en-US" sz="1400">
                <a:solidFill>
                  <a:prstClr val="black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不是领导</a:t>
            </a:r>
            <a:r>
              <a:rPr lang="zh-CN" altLang="en-US" sz="1400" smtClean="0">
                <a:solidFill>
                  <a:prstClr val="black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别人需要</a:t>
            </a:r>
            <a:r>
              <a:rPr lang="zh-CN" altLang="en-US" sz="1400">
                <a:solidFill>
                  <a:prstClr val="black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刺激</a:t>
            </a:r>
            <a:r>
              <a:rPr lang="zh-CN" altLang="en-US" sz="1400" smtClean="0">
                <a:solidFill>
                  <a:prstClr val="black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鼓励才能</a:t>
            </a:r>
            <a:r>
              <a:rPr lang="zh-CN" altLang="en-US" sz="1400">
                <a:solidFill>
                  <a:prstClr val="black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去</a:t>
            </a:r>
            <a:r>
              <a:rPr lang="zh-CN" altLang="en-US" sz="1400" smtClean="0">
                <a:solidFill>
                  <a:prstClr val="black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做事，困难</a:t>
            </a:r>
            <a:r>
              <a:rPr lang="zh-CN" altLang="en-US" sz="1400">
                <a:solidFill>
                  <a:prstClr val="black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时会</a:t>
            </a:r>
            <a:r>
              <a:rPr lang="zh-CN" altLang="en-US" sz="1400" smtClean="0">
                <a:solidFill>
                  <a:prstClr val="black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装聋作哑表现与世无争听从</a:t>
            </a:r>
            <a:r>
              <a:rPr lang="zh-CN" altLang="en-US" sz="1400">
                <a:solidFill>
                  <a:prstClr val="black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别人</a:t>
            </a:r>
            <a:r>
              <a:rPr lang="zh-CN" altLang="en-US" sz="1400" smtClean="0">
                <a:solidFill>
                  <a:prstClr val="black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指挥渴望</a:t>
            </a:r>
            <a:r>
              <a:rPr lang="zh-CN" altLang="en-US" sz="1400">
                <a:solidFill>
                  <a:prstClr val="black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被人</a:t>
            </a:r>
            <a:r>
              <a:rPr lang="zh-CN" altLang="en-US" sz="1400" smtClean="0">
                <a:solidFill>
                  <a:prstClr val="black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认同</a:t>
            </a:r>
            <a:endParaRPr lang="zh-CN" altLang="en-US" sz="1400">
              <a:solidFill>
                <a:prstClr val="black"/>
              </a:solidFill>
              <a:latin typeface="微软雅黑" panose="020b0503020204020204" charset="-122"/>
              <a:ea typeface="微软雅黑"/>
              <a:sym typeface="字魂105号-简雅黑" panose="00000500000000000000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52550"/>
            <a:ext cx="3144632" cy="2724150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Tm="0" p14:dur="120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4" name="矩形 33"/>
          <p:cNvSpPr/>
          <p:nvPr/>
        </p:nvSpPr>
        <p:spPr>
          <a:xfrm>
            <a:off x="838200" y="1490670"/>
            <a:ext cx="4572000" cy="3774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 置疑权威，好象领导都不如他。背后议论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/>
              <a:sym typeface="字魂105号-简雅黑" panose="00000500000000000000" pitchFamily="2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838200" y="2440938"/>
            <a:ext cx="4573924" cy="37741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 对于各种政策和程序的努力或变革缺乏信心。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/>
              <a:sym typeface="字魂105号-简雅黑" panose="00000500000000000000" pitchFamily="2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838200" y="3391205"/>
            <a:ext cx="4573924" cy="3774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 抱怨公司的目标，怀疑企业能实现这个目标吗？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/>
              <a:sym typeface="字魂105号-简雅黑" panose="000005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344445"/>
            <a:ext cx="2667000" cy="2667000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Tm="0" p14:dur="120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0" name="矩形 19"/>
          <p:cNvSpPr/>
          <p:nvPr/>
        </p:nvSpPr>
        <p:spPr>
          <a:xfrm>
            <a:off x="1222416" y="2200841"/>
            <a:ext cx="14346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zh-CN" altLang="en-US" sz="2400" b="1">
                <a:solidFill>
                  <a:schemeClr val="accent1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授权</a:t>
            </a:r>
            <a:r>
              <a:rPr lang="zh-CN" altLang="en-US" sz="2400" b="1" smtClean="0">
                <a:solidFill>
                  <a:schemeClr val="accent1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式</a:t>
            </a:r>
            <a:endParaRPr lang="en-US" altLang="zh-CN" sz="2400" b="1" smtClean="0">
              <a:solidFill>
                <a:schemeClr val="accent1"/>
              </a:solidFill>
              <a:latin typeface="微软雅黑" panose="020b0503020204020204" charset="-122"/>
              <a:ea typeface="微软雅黑"/>
              <a:sym typeface="字魂105号-简雅黑" panose="00000500000000000000" pitchFamily="2" charset="-122"/>
            </a:endParaRPr>
          </a:p>
          <a:p>
            <a:pPr algn="ctr" defTabSz="914400">
              <a:defRPr/>
            </a:pPr>
            <a:r>
              <a:rPr lang="zh-CN" altLang="en-US" sz="2400" b="1" smtClean="0">
                <a:solidFill>
                  <a:schemeClr val="accent1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沟通风格</a:t>
            </a:r>
            <a:endParaRPr lang="en-US" altLang="zh-CN" sz="2400" b="1" smtClean="0">
              <a:solidFill>
                <a:schemeClr val="accent1"/>
              </a:solidFill>
              <a:latin typeface="微软雅黑" panose="020b0503020204020204" charset="-122"/>
              <a:ea typeface="微软雅黑"/>
              <a:sym typeface="字魂105号-简雅黑" panose="00000500000000000000" pitchFamily="2" charset="-122"/>
            </a:endParaRPr>
          </a:p>
          <a:p>
            <a:pPr algn="ctr" defTabSz="914400">
              <a:defRPr/>
            </a:pPr>
            <a:r>
              <a:rPr lang="zh-CN" altLang="en-US" sz="2400" b="1" smtClean="0">
                <a:solidFill>
                  <a:schemeClr val="accent1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特征</a:t>
            </a:r>
            <a:endParaRPr lang="zh-CN" altLang="en-US" sz="2400" b="1">
              <a:solidFill>
                <a:schemeClr val="accent1"/>
              </a:solidFill>
              <a:latin typeface="微软雅黑" panose="020b0503020204020204" charset="-122"/>
              <a:ea typeface="微软雅黑"/>
              <a:sym typeface="字魂105号-简雅黑" panose="00000500000000000000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027568" y="1428750"/>
            <a:ext cx="2057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指挥性行为偏低，支持性行为也偏低</a:t>
            </a:r>
            <a:r>
              <a:rPr lang="zh-CN" altLang="en-US" sz="14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。少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支持少指导，决策的过程委托下属完成。要求下属自己发现问题，纠正错误。允许下属进行变革。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/>
              <a:sym typeface="字魂105号-简雅黑" panose="00000500000000000000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46368" y="1534510"/>
            <a:ext cx="1786758" cy="253299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568" y="1504950"/>
            <a:ext cx="3144632" cy="2724150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Tm="0" p14:dur="120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76" name="组合 75"/>
          <p:cNvGrpSpPr/>
          <p:nvPr/>
        </p:nvGrpSpPr>
        <p:grpSpPr>
          <a:xfrm>
            <a:off x="4582510" y="716164"/>
            <a:ext cx="642650" cy="575396"/>
            <a:chOff x="5822950" y="-2028825"/>
            <a:chExt cx="1911350" cy="1711325"/>
          </a:xfrm>
        </p:grpSpPr>
        <p:sp>
          <p:nvSpPr>
            <p:cNvPr id="47" name="Freeform 39"/>
            <p:cNvSpPr/>
            <p:nvPr/>
          </p:nvSpPr>
          <p:spPr bwMode="auto">
            <a:xfrm>
              <a:off x="6161088" y="-1681163"/>
              <a:ext cx="1231900" cy="1363663"/>
            </a:xfrm>
            <a:custGeom>
              <a:gdLst>
                <a:gd name="T0" fmla="*/ 233 w 328"/>
                <a:gd name="T1" fmla="*/ 362 h 362"/>
                <a:gd name="T2" fmla="*/ 95 w 328"/>
                <a:gd name="T3" fmla="*/ 362 h 362"/>
                <a:gd name="T4" fmla="*/ 95 w 328"/>
                <a:gd name="T5" fmla="*/ 311 h 362"/>
                <a:gd name="T6" fmla="*/ 0 w 328"/>
                <a:gd name="T7" fmla="*/ 163 h 362"/>
                <a:gd name="T8" fmla="*/ 164 w 328"/>
                <a:gd name="T9" fmla="*/ 0 h 362"/>
                <a:gd name="T10" fmla="*/ 328 w 328"/>
                <a:gd name="T11" fmla="*/ 163 h 362"/>
                <a:gd name="T12" fmla="*/ 234 w 328"/>
                <a:gd name="T13" fmla="*/ 311 h 362"/>
                <a:gd name="T14" fmla="*/ 234 w 328"/>
                <a:gd name="T15" fmla="*/ 362 h 362"/>
                <a:gd name="T16" fmla="*/ 233 w 328"/>
                <a:gd name="T17" fmla="*/ 362 h 36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8" h="362">
                  <a:moveTo>
                    <a:pt x="233" y="362"/>
                  </a:moveTo>
                  <a:cubicBezTo>
                    <a:pt x="95" y="362"/>
                    <a:pt x="95" y="362"/>
                    <a:pt x="95" y="362"/>
                  </a:cubicBezTo>
                  <a:cubicBezTo>
                    <a:pt x="95" y="311"/>
                    <a:pt x="95" y="311"/>
                    <a:pt x="95" y="311"/>
                  </a:cubicBezTo>
                  <a:cubicBezTo>
                    <a:pt x="39" y="285"/>
                    <a:pt x="0" y="229"/>
                    <a:pt x="0" y="163"/>
                  </a:cubicBezTo>
                  <a:cubicBezTo>
                    <a:pt x="0" y="73"/>
                    <a:pt x="74" y="0"/>
                    <a:pt x="164" y="0"/>
                  </a:cubicBezTo>
                  <a:cubicBezTo>
                    <a:pt x="255" y="0"/>
                    <a:pt x="328" y="73"/>
                    <a:pt x="328" y="163"/>
                  </a:cubicBezTo>
                  <a:cubicBezTo>
                    <a:pt x="328" y="229"/>
                    <a:pt x="289" y="285"/>
                    <a:pt x="234" y="311"/>
                  </a:cubicBezTo>
                  <a:cubicBezTo>
                    <a:pt x="234" y="362"/>
                    <a:pt x="234" y="362"/>
                    <a:pt x="234" y="362"/>
                  </a:cubicBezTo>
                  <a:lnTo>
                    <a:pt x="233" y="36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Line 43"/>
            <p:cNvSpPr>
              <a:spLocks noChangeShapeType="1"/>
            </p:cNvSpPr>
            <p:nvPr/>
          </p:nvSpPr>
          <p:spPr bwMode="auto">
            <a:xfrm flipH="1">
              <a:off x="6769100" y="-2028825"/>
              <a:ext cx="0" cy="204788"/>
            </a:xfrm>
            <a:prstGeom prst="line">
              <a:avLst/>
            </a:prstGeom>
            <a:no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Line 44"/>
            <p:cNvSpPr>
              <a:spLocks noChangeShapeType="1"/>
            </p:cNvSpPr>
            <p:nvPr/>
          </p:nvSpPr>
          <p:spPr bwMode="auto">
            <a:xfrm>
              <a:off x="6291263" y="-1897063"/>
              <a:ext cx="101600" cy="177800"/>
            </a:xfrm>
            <a:prstGeom prst="line">
              <a:avLst/>
            </a:prstGeom>
            <a:no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Line 45"/>
            <p:cNvSpPr>
              <a:spLocks noChangeShapeType="1"/>
            </p:cNvSpPr>
            <p:nvPr/>
          </p:nvSpPr>
          <p:spPr bwMode="auto">
            <a:xfrm>
              <a:off x="5942013" y="-1541463"/>
              <a:ext cx="177800" cy="101600"/>
            </a:xfrm>
            <a:prstGeom prst="line">
              <a:avLst/>
            </a:prstGeom>
            <a:no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Line 46"/>
            <p:cNvSpPr>
              <a:spLocks noChangeShapeType="1"/>
            </p:cNvSpPr>
            <p:nvPr/>
          </p:nvSpPr>
          <p:spPr bwMode="auto">
            <a:xfrm>
              <a:off x="5822950" y="-1058863"/>
              <a:ext cx="198438" cy="0"/>
            </a:xfrm>
            <a:prstGeom prst="line">
              <a:avLst/>
            </a:prstGeom>
            <a:no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Line 47"/>
            <p:cNvSpPr>
              <a:spLocks noChangeShapeType="1"/>
            </p:cNvSpPr>
            <p:nvPr/>
          </p:nvSpPr>
          <p:spPr bwMode="auto">
            <a:xfrm flipH="1">
              <a:off x="7531100" y="-1077913"/>
              <a:ext cx="203200" cy="0"/>
            </a:xfrm>
            <a:prstGeom prst="line">
              <a:avLst/>
            </a:prstGeom>
            <a:no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Line 48"/>
            <p:cNvSpPr>
              <a:spLocks noChangeShapeType="1"/>
            </p:cNvSpPr>
            <p:nvPr/>
          </p:nvSpPr>
          <p:spPr bwMode="auto">
            <a:xfrm flipH="1">
              <a:off x="7426325" y="-1557338"/>
              <a:ext cx="173038" cy="101600"/>
            </a:xfrm>
            <a:prstGeom prst="line">
              <a:avLst/>
            </a:prstGeom>
            <a:no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Line 49"/>
            <p:cNvSpPr>
              <a:spLocks noChangeShapeType="1"/>
            </p:cNvSpPr>
            <p:nvPr/>
          </p:nvSpPr>
          <p:spPr bwMode="auto">
            <a:xfrm flipH="1">
              <a:off x="7145338" y="-1903413"/>
              <a:ext cx="101600" cy="173038"/>
            </a:xfrm>
            <a:prstGeom prst="line">
              <a:avLst/>
            </a:prstGeom>
            <a:no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2884121" y="965659"/>
            <a:ext cx="1708900" cy="663443"/>
            <a:chOff x="2824163" y="4493242"/>
            <a:chExt cx="4460352" cy="1692275"/>
          </a:xfrm>
        </p:grpSpPr>
        <p:sp>
          <p:nvSpPr>
            <p:cNvPr id="66" name="Freeform 58"/>
            <p:cNvSpPr/>
            <p:nvPr/>
          </p:nvSpPr>
          <p:spPr bwMode="auto">
            <a:xfrm>
              <a:off x="2824163" y="4493242"/>
              <a:ext cx="3568700" cy="647700"/>
            </a:xfrm>
            <a:custGeom>
              <a:gdLst>
                <a:gd name="T0" fmla="*/ 676 w 950"/>
                <a:gd name="T1" fmla="*/ 172 h 172"/>
                <a:gd name="T2" fmla="*/ 868 w 950"/>
                <a:gd name="T3" fmla="*/ 172 h 172"/>
                <a:gd name="T4" fmla="*/ 950 w 950"/>
                <a:gd name="T5" fmla="*/ 86 h 172"/>
                <a:gd name="T6" fmla="*/ 950 w 950"/>
                <a:gd name="T7" fmla="*/ 86 h 172"/>
                <a:gd name="T8" fmla="*/ 868 w 950"/>
                <a:gd name="T9" fmla="*/ 0 h 172"/>
                <a:gd name="T10" fmla="*/ 769 w 950"/>
                <a:gd name="T11" fmla="*/ 0 h 172"/>
                <a:gd name="T12" fmla="*/ 0 w 950"/>
                <a:gd name="T13" fmla="*/ 0 h 1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0" h="172">
                  <a:moveTo>
                    <a:pt x="676" y="172"/>
                  </a:moveTo>
                  <a:cubicBezTo>
                    <a:pt x="868" y="172"/>
                    <a:pt x="868" y="172"/>
                    <a:pt x="868" y="172"/>
                  </a:cubicBezTo>
                  <a:cubicBezTo>
                    <a:pt x="913" y="172"/>
                    <a:pt x="950" y="134"/>
                    <a:pt x="950" y="86"/>
                  </a:cubicBezTo>
                  <a:cubicBezTo>
                    <a:pt x="950" y="86"/>
                    <a:pt x="950" y="86"/>
                    <a:pt x="950" y="86"/>
                  </a:cubicBezTo>
                  <a:cubicBezTo>
                    <a:pt x="950" y="38"/>
                    <a:pt x="913" y="0"/>
                    <a:pt x="868" y="0"/>
                  </a:cubicBezTo>
                  <a:cubicBezTo>
                    <a:pt x="769" y="0"/>
                    <a:pt x="769" y="0"/>
                    <a:pt x="769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4288" cap="flat">
              <a:solidFill>
                <a:schemeClr val="accent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59"/>
            <p:cNvSpPr/>
            <p:nvPr/>
          </p:nvSpPr>
          <p:spPr bwMode="auto">
            <a:xfrm>
              <a:off x="4397376" y="5140942"/>
              <a:ext cx="2078038" cy="652463"/>
            </a:xfrm>
            <a:custGeom>
              <a:gdLst>
                <a:gd name="T0" fmla="*/ 553 w 553"/>
                <a:gd name="T1" fmla="*/ 173 h 173"/>
                <a:gd name="T2" fmla="*/ 83 w 553"/>
                <a:gd name="T3" fmla="*/ 173 h 173"/>
                <a:gd name="T4" fmla="*/ 0 w 553"/>
                <a:gd name="T5" fmla="*/ 87 h 173"/>
                <a:gd name="T6" fmla="*/ 0 w 553"/>
                <a:gd name="T7" fmla="*/ 87 h 173"/>
                <a:gd name="T8" fmla="*/ 83 w 553"/>
                <a:gd name="T9" fmla="*/ 0 h 173"/>
                <a:gd name="T10" fmla="*/ 283 w 553"/>
                <a:gd name="T11" fmla="*/ 0 h 1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3" h="173">
                  <a:moveTo>
                    <a:pt x="553" y="173"/>
                  </a:moveTo>
                  <a:cubicBezTo>
                    <a:pt x="83" y="173"/>
                    <a:pt x="83" y="173"/>
                    <a:pt x="83" y="173"/>
                  </a:cubicBezTo>
                  <a:cubicBezTo>
                    <a:pt x="37" y="173"/>
                    <a:pt x="0" y="135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39"/>
                    <a:pt x="37" y="0"/>
                    <a:pt x="83" y="0"/>
                  </a:cubicBezTo>
                  <a:cubicBezTo>
                    <a:pt x="283" y="0"/>
                    <a:pt x="283" y="0"/>
                    <a:pt x="283" y="0"/>
                  </a:cubicBezTo>
                </a:path>
              </a:pathLst>
            </a:custGeom>
            <a:noFill/>
            <a:ln w="14288" cap="flat">
              <a:solidFill>
                <a:schemeClr val="accent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60"/>
            <p:cNvSpPr/>
            <p:nvPr/>
          </p:nvSpPr>
          <p:spPr bwMode="auto">
            <a:xfrm>
              <a:off x="6373813" y="5398117"/>
              <a:ext cx="571500" cy="787400"/>
            </a:xfrm>
            <a:custGeom>
              <a:gdLst>
                <a:gd name="T0" fmla="*/ 152 w 152"/>
                <a:gd name="T1" fmla="*/ 0 h 209"/>
                <a:gd name="T2" fmla="*/ 40 w 152"/>
                <a:gd name="T3" fmla="*/ 0 h 209"/>
                <a:gd name="T4" fmla="*/ 0 w 152"/>
                <a:gd name="T5" fmla="*/ 71 h 209"/>
                <a:gd name="T6" fmla="*/ 0 w 152"/>
                <a:gd name="T7" fmla="*/ 138 h 209"/>
                <a:gd name="T8" fmla="*/ 40 w 152"/>
                <a:gd name="T9" fmla="*/ 209 h 209"/>
                <a:gd name="T10" fmla="*/ 152 w 152"/>
                <a:gd name="T11" fmla="*/ 209 h 209"/>
                <a:gd name="T12" fmla="*/ 152 w 152"/>
                <a:gd name="T13" fmla="*/ 0 h 20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209">
                  <a:moveTo>
                    <a:pt x="152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1" y="0"/>
                    <a:pt x="0" y="32"/>
                    <a:pt x="0" y="7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77"/>
                    <a:pt x="1" y="209"/>
                    <a:pt x="40" y="209"/>
                  </a:cubicBezTo>
                  <a:cubicBezTo>
                    <a:pt x="152" y="209"/>
                    <a:pt x="152" y="209"/>
                    <a:pt x="152" y="209"/>
                  </a:cubicBezTo>
                  <a:lnTo>
                    <a:pt x="1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Line 62"/>
            <p:cNvSpPr>
              <a:spLocks noChangeShapeType="1"/>
            </p:cNvSpPr>
            <p:nvPr/>
          </p:nvSpPr>
          <p:spPr bwMode="auto">
            <a:xfrm>
              <a:off x="6954315" y="6015655"/>
              <a:ext cx="330200" cy="0"/>
            </a:xfrm>
            <a:prstGeom prst="line">
              <a:avLst/>
            </a:prstGeom>
            <a:noFill/>
            <a:ln w="14288" cap="flat">
              <a:solidFill>
                <a:schemeClr val="accent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Line 63"/>
            <p:cNvSpPr>
              <a:spLocks noChangeShapeType="1"/>
            </p:cNvSpPr>
            <p:nvPr/>
          </p:nvSpPr>
          <p:spPr bwMode="auto">
            <a:xfrm>
              <a:off x="6954315" y="5567980"/>
              <a:ext cx="330200" cy="0"/>
            </a:xfrm>
            <a:prstGeom prst="line">
              <a:avLst/>
            </a:prstGeom>
            <a:noFill/>
            <a:ln w="14288" cap="flat">
              <a:solidFill>
                <a:schemeClr val="accent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665163" y="814388"/>
            <a:ext cx="3117850" cy="3119438"/>
            <a:chOff x="665163" y="814388"/>
            <a:chExt cx="3117850" cy="3119438"/>
          </a:xfrm>
        </p:grpSpPr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665163" y="814388"/>
              <a:ext cx="3117850" cy="3119438"/>
            </a:xfrm>
            <a:custGeom>
              <a:gdLst>
                <a:gd name="T0" fmla="*/ 2091 w 2091"/>
                <a:gd name="T1" fmla="*/ 933 h 2091"/>
                <a:gd name="T2" fmla="*/ 2091 w 2091"/>
                <a:gd name="T3" fmla="*/ 1160 h 2091"/>
                <a:gd name="T4" fmla="*/ 1893 w 2091"/>
                <a:gd name="T5" fmla="*/ 1160 h 2091"/>
                <a:gd name="T6" fmla="*/ 1836 w 2091"/>
                <a:gd name="T7" fmla="*/ 1372 h 2091"/>
                <a:gd name="T8" fmla="*/ 2007 w 2091"/>
                <a:gd name="T9" fmla="*/ 1471 h 2091"/>
                <a:gd name="T10" fmla="*/ 1894 w 2091"/>
                <a:gd name="T11" fmla="*/ 1667 h 2091"/>
                <a:gd name="T12" fmla="*/ 1722 w 2091"/>
                <a:gd name="T13" fmla="*/ 1568 h 2091"/>
                <a:gd name="T14" fmla="*/ 1566 w 2091"/>
                <a:gd name="T15" fmla="*/ 1723 h 2091"/>
                <a:gd name="T16" fmla="*/ 1665 w 2091"/>
                <a:gd name="T17" fmla="*/ 1895 h 2091"/>
                <a:gd name="T18" fmla="*/ 1469 w 2091"/>
                <a:gd name="T19" fmla="*/ 2008 h 2091"/>
                <a:gd name="T20" fmla="*/ 1370 w 2091"/>
                <a:gd name="T21" fmla="*/ 1836 h 2091"/>
                <a:gd name="T22" fmla="*/ 1157 w 2091"/>
                <a:gd name="T23" fmla="*/ 1892 h 2091"/>
                <a:gd name="T24" fmla="*/ 1157 w 2091"/>
                <a:gd name="T25" fmla="*/ 2091 h 2091"/>
                <a:gd name="T26" fmla="*/ 931 w 2091"/>
                <a:gd name="T27" fmla="*/ 2091 h 2091"/>
                <a:gd name="T28" fmla="*/ 931 w 2091"/>
                <a:gd name="T29" fmla="*/ 1892 h 2091"/>
                <a:gd name="T30" fmla="*/ 719 w 2091"/>
                <a:gd name="T31" fmla="*/ 1834 h 2091"/>
                <a:gd name="T32" fmla="*/ 619 w 2091"/>
                <a:gd name="T33" fmla="*/ 2007 h 2091"/>
                <a:gd name="T34" fmla="*/ 423 w 2091"/>
                <a:gd name="T35" fmla="*/ 1894 h 2091"/>
                <a:gd name="T36" fmla="*/ 523 w 2091"/>
                <a:gd name="T37" fmla="*/ 1720 h 2091"/>
                <a:gd name="T38" fmla="*/ 369 w 2091"/>
                <a:gd name="T39" fmla="*/ 1565 h 2091"/>
                <a:gd name="T40" fmla="*/ 196 w 2091"/>
                <a:gd name="T41" fmla="*/ 1665 h 2091"/>
                <a:gd name="T42" fmla="*/ 82 w 2091"/>
                <a:gd name="T43" fmla="*/ 1469 h 2091"/>
                <a:gd name="T44" fmla="*/ 256 w 2091"/>
                <a:gd name="T45" fmla="*/ 1369 h 2091"/>
                <a:gd name="T46" fmla="*/ 200 w 2091"/>
                <a:gd name="T47" fmla="*/ 1157 h 2091"/>
                <a:gd name="T48" fmla="*/ 0 w 2091"/>
                <a:gd name="T49" fmla="*/ 1157 h 2091"/>
                <a:gd name="T50" fmla="*/ 0 w 2091"/>
                <a:gd name="T51" fmla="*/ 931 h 2091"/>
                <a:gd name="T52" fmla="*/ 200 w 2091"/>
                <a:gd name="T53" fmla="*/ 931 h 2091"/>
                <a:gd name="T54" fmla="*/ 257 w 2091"/>
                <a:gd name="T55" fmla="*/ 719 h 2091"/>
                <a:gd name="T56" fmla="*/ 84 w 2091"/>
                <a:gd name="T57" fmla="*/ 619 h 2091"/>
                <a:gd name="T58" fmla="*/ 197 w 2091"/>
                <a:gd name="T59" fmla="*/ 423 h 2091"/>
                <a:gd name="T60" fmla="*/ 370 w 2091"/>
                <a:gd name="T61" fmla="*/ 523 h 2091"/>
                <a:gd name="T62" fmla="*/ 525 w 2091"/>
                <a:gd name="T63" fmla="*/ 369 h 2091"/>
                <a:gd name="T64" fmla="*/ 425 w 2091"/>
                <a:gd name="T65" fmla="*/ 196 h 2091"/>
                <a:gd name="T66" fmla="*/ 622 w 2091"/>
                <a:gd name="T67" fmla="*/ 83 h 2091"/>
                <a:gd name="T68" fmla="*/ 721 w 2091"/>
                <a:gd name="T69" fmla="*/ 255 h 2091"/>
                <a:gd name="T70" fmla="*/ 933 w 2091"/>
                <a:gd name="T71" fmla="*/ 199 h 2091"/>
                <a:gd name="T72" fmla="*/ 933 w 2091"/>
                <a:gd name="T73" fmla="*/ 0 h 2091"/>
                <a:gd name="T74" fmla="*/ 1160 w 2091"/>
                <a:gd name="T75" fmla="*/ 0 h 2091"/>
                <a:gd name="T76" fmla="*/ 1160 w 2091"/>
                <a:gd name="T77" fmla="*/ 199 h 2091"/>
                <a:gd name="T78" fmla="*/ 1372 w 2091"/>
                <a:gd name="T79" fmla="*/ 255 h 2091"/>
                <a:gd name="T80" fmla="*/ 1471 w 2091"/>
                <a:gd name="T81" fmla="*/ 84 h 2091"/>
                <a:gd name="T82" fmla="*/ 1667 w 2091"/>
                <a:gd name="T83" fmla="*/ 197 h 2091"/>
                <a:gd name="T84" fmla="*/ 1568 w 2091"/>
                <a:gd name="T85" fmla="*/ 369 h 2091"/>
                <a:gd name="T86" fmla="*/ 1723 w 2091"/>
                <a:gd name="T87" fmla="*/ 525 h 2091"/>
                <a:gd name="T88" fmla="*/ 1895 w 2091"/>
                <a:gd name="T89" fmla="*/ 426 h 2091"/>
                <a:gd name="T90" fmla="*/ 2008 w 2091"/>
                <a:gd name="T91" fmla="*/ 622 h 2091"/>
                <a:gd name="T92" fmla="*/ 1837 w 2091"/>
                <a:gd name="T93" fmla="*/ 721 h 2091"/>
                <a:gd name="T94" fmla="*/ 1893 w 2091"/>
                <a:gd name="T95" fmla="*/ 933 h 2091"/>
                <a:gd name="T96" fmla="*/ 2091 w 2091"/>
                <a:gd name="T97" fmla="*/ 933 h 2091"/>
                <a:gd name="T98" fmla="*/ 1729 w 2091"/>
                <a:gd name="T99" fmla="*/ 1045 h 2091"/>
                <a:gd name="T100" fmla="*/ 1045 w 2091"/>
                <a:gd name="T101" fmla="*/ 362 h 2091"/>
                <a:gd name="T102" fmla="*/ 362 w 2091"/>
                <a:gd name="T103" fmla="*/ 1045 h 2091"/>
                <a:gd name="T104" fmla="*/ 1045 w 2091"/>
                <a:gd name="T105" fmla="*/ 1729 h 2091"/>
                <a:gd name="T106" fmla="*/ 1729 w 2091"/>
                <a:gd name="T107" fmla="*/ 1045 h 209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91" h="2091">
                  <a:moveTo>
                    <a:pt x="2091" y="933"/>
                  </a:moveTo>
                  <a:cubicBezTo>
                    <a:pt x="2091" y="1160"/>
                    <a:pt x="2091" y="1160"/>
                    <a:pt x="2091" y="1160"/>
                  </a:cubicBezTo>
                  <a:cubicBezTo>
                    <a:pt x="1893" y="1160"/>
                    <a:pt x="1893" y="1160"/>
                    <a:pt x="1893" y="1160"/>
                  </a:cubicBezTo>
                  <a:cubicBezTo>
                    <a:pt x="1883" y="1234"/>
                    <a:pt x="1864" y="1306"/>
                    <a:pt x="1836" y="1372"/>
                  </a:cubicBezTo>
                  <a:cubicBezTo>
                    <a:pt x="2007" y="1471"/>
                    <a:pt x="2007" y="1471"/>
                    <a:pt x="2007" y="1471"/>
                  </a:cubicBezTo>
                  <a:cubicBezTo>
                    <a:pt x="1894" y="1667"/>
                    <a:pt x="1894" y="1667"/>
                    <a:pt x="1894" y="1667"/>
                  </a:cubicBezTo>
                  <a:cubicBezTo>
                    <a:pt x="1722" y="1568"/>
                    <a:pt x="1722" y="1568"/>
                    <a:pt x="1722" y="1568"/>
                  </a:cubicBezTo>
                  <a:cubicBezTo>
                    <a:pt x="1677" y="1626"/>
                    <a:pt x="1624" y="1678"/>
                    <a:pt x="1566" y="1723"/>
                  </a:cubicBezTo>
                  <a:cubicBezTo>
                    <a:pt x="1665" y="1895"/>
                    <a:pt x="1665" y="1895"/>
                    <a:pt x="1665" y="1895"/>
                  </a:cubicBezTo>
                  <a:cubicBezTo>
                    <a:pt x="1469" y="2008"/>
                    <a:pt x="1469" y="2008"/>
                    <a:pt x="1469" y="2008"/>
                  </a:cubicBezTo>
                  <a:cubicBezTo>
                    <a:pt x="1370" y="1836"/>
                    <a:pt x="1370" y="1836"/>
                    <a:pt x="1370" y="1836"/>
                  </a:cubicBezTo>
                  <a:cubicBezTo>
                    <a:pt x="1303" y="1863"/>
                    <a:pt x="1231" y="1883"/>
                    <a:pt x="1157" y="1892"/>
                  </a:cubicBezTo>
                  <a:cubicBezTo>
                    <a:pt x="1157" y="2091"/>
                    <a:pt x="1157" y="2091"/>
                    <a:pt x="1157" y="2091"/>
                  </a:cubicBezTo>
                  <a:cubicBezTo>
                    <a:pt x="931" y="2091"/>
                    <a:pt x="931" y="2091"/>
                    <a:pt x="931" y="2091"/>
                  </a:cubicBezTo>
                  <a:cubicBezTo>
                    <a:pt x="931" y="1892"/>
                    <a:pt x="931" y="1892"/>
                    <a:pt x="931" y="1892"/>
                  </a:cubicBezTo>
                  <a:cubicBezTo>
                    <a:pt x="857" y="1881"/>
                    <a:pt x="786" y="1862"/>
                    <a:pt x="719" y="1834"/>
                  </a:cubicBezTo>
                  <a:cubicBezTo>
                    <a:pt x="619" y="2007"/>
                    <a:pt x="619" y="2007"/>
                    <a:pt x="619" y="2007"/>
                  </a:cubicBezTo>
                  <a:cubicBezTo>
                    <a:pt x="423" y="1894"/>
                    <a:pt x="423" y="1894"/>
                    <a:pt x="423" y="1894"/>
                  </a:cubicBezTo>
                  <a:cubicBezTo>
                    <a:pt x="523" y="1720"/>
                    <a:pt x="523" y="1720"/>
                    <a:pt x="523" y="1720"/>
                  </a:cubicBezTo>
                  <a:cubicBezTo>
                    <a:pt x="466" y="1676"/>
                    <a:pt x="414" y="1623"/>
                    <a:pt x="369" y="1565"/>
                  </a:cubicBezTo>
                  <a:cubicBezTo>
                    <a:pt x="196" y="1665"/>
                    <a:pt x="196" y="1665"/>
                    <a:pt x="196" y="1665"/>
                  </a:cubicBezTo>
                  <a:cubicBezTo>
                    <a:pt x="82" y="1469"/>
                    <a:pt x="82" y="1469"/>
                    <a:pt x="82" y="1469"/>
                  </a:cubicBezTo>
                  <a:cubicBezTo>
                    <a:pt x="256" y="1369"/>
                    <a:pt x="256" y="1369"/>
                    <a:pt x="256" y="1369"/>
                  </a:cubicBezTo>
                  <a:cubicBezTo>
                    <a:pt x="229" y="1302"/>
                    <a:pt x="209" y="1231"/>
                    <a:pt x="200" y="1157"/>
                  </a:cubicBezTo>
                  <a:cubicBezTo>
                    <a:pt x="0" y="1157"/>
                    <a:pt x="0" y="1157"/>
                    <a:pt x="0" y="1157"/>
                  </a:cubicBezTo>
                  <a:cubicBezTo>
                    <a:pt x="0" y="931"/>
                    <a:pt x="0" y="931"/>
                    <a:pt x="0" y="931"/>
                  </a:cubicBezTo>
                  <a:cubicBezTo>
                    <a:pt x="200" y="931"/>
                    <a:pt x="200" y="931"/>
                    <a:pt x="200" y="931"/>
                  </a:cubicBezTo>
                  <a:cubicBezTo>
                    <a:pt x="210" y="857"/>
                    <a:pt x="229" y="786"/>
                    <a:pt x="257" y="719"/>
                  </a:cubicBezTo>
                  <a:cubicBezTo>
                    <a:pt x="84" y="619"/>
                    <a:pt x="84" y="619"/>
                    <a:pt x="84" y="619"/>
                  </a:cubicBezTo>
                  <a:cubicBezTo>
                    <a:pt x="197" y="423"/>
                    <a:pt x="197" y="423"/>
                    <a:pt x="197" y="423"/>
                  </a:cubicBezTo>
                  <a:cubicBezTo>
                    <a:pt x="370" y="523"/>
                    <a:pt x="370" y="523"/>
                    <a:pt x="370" y="523"/>
                  </a:cubicBezTo>
                  <a:cubicBezTo>
                    <a:pt x="415" y="466"/>
                    <a:pt x="467" y="414"/>
                    <a:pt x="525" y="369"/>
                  </a:cubicBezTo>
                  <a:cubicBezTo>
                    <a:pt x="425" y="196"/>
                    <a:pt x="425" y="196"/>
                    <a:pt x="425" y="196"/>
                  </a:cubicBezTo>
                  <a:cubicBezTo>
                    <a:pt x="622" y="83"/>
                    <a:pt x="622" y="83"/>
                    <a:pt x="622" y="83"/>
                  </a:cubicBezTo>
                  <a:cubicBezTo>
                    <a:pt x="721" y="255"/>
                    <a:pt x="721" y="255"/>
                    <a:pt x="721" y="255"/>
                  </a:cubicBezTo>
                  <a:cubicBezTo>
                    <a:pt x="788" y="228"/>
                    <a:pt x="859" y="209"/>
                    <a:pt x="933" y="199"/>
                  </a:cubicBezTo>
                  <a:cubicBezTo>
                    <a:pt x="933" y="0"/>
                    <a:pt x="933" y="0"/>
                    <a:pt x="933" y="0"/>
                  </a:cubicBezTo>
                  <a:cubicBezTo>
                    <a:pt x="1160" y="0"/>
                    <a:pt x="1160" y="0"/>
                    <a:pt x="1160" y="0"/>
                  </a:cubicBezTo>
                  <a:cubicBezTo>
                    <a:pt x="1160" y="199"/>
                    <a:pt x="1160" y="199"/>
                    <a:pt x="1160" y="199"/>
                  </a:cubicBezTo>
                  <a:cubicBezTo>
                    <a:pt x="1234" y="209"/>
                    <a:pt x="1305" y="228"/>
                    <a:pt x="1372" y="255"/>
                  </a:cubicBezTo>
                  <a:cubicBezTo>
                    <a:pt x="1471" y="84"/>
                    <a:pt x="1471" y="84"/>
                    <a:pt x="1471" y="84"/>
                  </a:cubicBezTo>
                  <a:cubicBezTo>
                    <a:pt x="1667" y="197"/>
                    <a:pt x="1667" y="197"/>
                    <a:pt x="1667" y="197"/>
                  </a:cubicBezTo>
                  <a:cubicBezTo>
                    <a:pt x="1568" y="369"/>
                    <a:pt x="1568" y="369"/>
                    <a:pt x="1568" y="369"/>
                  </a:cubicBezTo>
                  <a:cubicBezTo>
                    <a:pt x="1626" y="414"/>
                    <a:pt x="1678" y="466"/>
                    <a:pt x="1723" y="525"/>
                  </a:cubicBezTo>
                  <a:cubicBezTo>
                    <a:pt x="1895" y="426"/>
                    <a:pt x="1895" y="426"/>
                    <a:pt x="1895" y="426"/>
                  </a:cubicBezTo>
                  <a:cubicBezTo>
                    <a:pt x="2008" y="622"/>
                    <a:pt x="2008" y="622"/>
                    <a:pt x="2008" y="622"/>
                  </a:cubicBezTo>
                  <a:cubicBezTo>
                    <a:pt x="1837" y="721"/>
                    <a:pt x="1837" y="721"/>
                    <a:pt x="1837" y="721"/>
                  </a:cubicBezTo>
                  <a:cubicBezTo>
                    <a:pt x="1864" y="788"/>
                    <a:pt x="1883" y="859"/>
                    <a:pt x="1893" y="933"/>
                  </a:cubicBezTo>
                  <a:lnTo>
                    <a:pt x="2091" y="933"/>
                  </a:lnTo>
                  <a:close/>
                  <a:moveTo>
                    <a:pt x="1729" y="1045"/>
                  </a:moveTo>
                  <a:cubicBezTo>
                    <a:pt x="1729" y="668"/>
                    <a:pt x="1423" y="362"/>
                    <a:pt x="1045" y="362"/>
                  </a:cubicBezTo>
                  <a:cubicBezTo>
                    <a:pt x="668" y="362"/>
                    <a:pt x="362" y="668"/>
                    <a:pt x="362" y="1045"/>
                  </a:cubicBezTo>
                  <a:cubicBezTo>
                    <a:pt x="362" y="1423"/>
                    <a:pt x="668" y="1729"/>
                    <a:pt x="1045" y="1729"/>
                  </a:cubicBezTo>
                  <a:cubicBezTo>
                    <a:pt x="1423" y="1729"/>
                    <a:pt x="1729" y="1423"/>
                    <a:pt x="1729" y="10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Oval 9"/>
            <p:cNvSpPr>
              <a:spLocks noChangeArrowheads="1"/>
            </p:cNvSpPr>
            <p:nvPr/>
          </p:nvSpPr>
          <p:spPr bwMode="auto">
            <a:xfrm>
              <a:off x="1312027" y="1491416"/>
              <a:ext cx="1813010" cy="181300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0" name="Freeform 10"/>
          <p:cNvSpPr>
            <a:spLocks noEditPoints="1"/>
          </p:cNvSpPr>
          <p:nvPr/>
        </p:nvSpPr>
        <p:spPr bwMode="auto">
          <a:xfrm>
            <a:off x="1864994" y="4003793"/>
            <a:ext cx="577848" cy="578803"/>
          </a:xfrm>
          <a:custGeom>
            <a:gdLst>
              <a:gd name="T0" fmla="*/ 367 w 644"/>
              <a:gd name="T1" fmla="*/ 80 h 645"/>
              <a:gd name="T2" fmla="*/ 503 w 644"/>
              <a:gd name="T3" fmla="*/ 49 h 645"/>
              <a:gd name="T4" fmla="*/ 476 w 644"/>
              <a:gd name="T5" fmla="*/ 153 h 645"/>
              <a:gd name="T6" fmla="*/ 526 w 644"/>
              <a:gd name="T7" fmla="*/ 183 h 645"/>
              <a:gd name="T8" fmla="*/ 644 w 644"/>
              <a:gd name="T9" fmla="*/ 257 h 645"/>
              <a:gd name="T10" fmla="*/ 550 w 644"/>
              <a:gd name="T11" fmla="*/ 312 h 645"/>
              <a:gd name="T12" fmla="*/ 550 w 644"/>
              <a:gd name="T13" fmla="*/ 324 h 645"/>
              <a:gd name="T14" fmla="*/ 550 w 644"/>
              <a:gd name="T15" fmla="*/ 339 h 645"/>
              <a:gd name="T16" fmla="*/ 564 w 644"/>
              <a:gd name="T17" fmla="*/ 369 h 645"/>
              <a:gd name="T18" fmla="*/ 595 w 644"/>
              <a:gd name="T19" fmla="*/ 505 h 645"/>
              <a:gd name="T20" fmla="*/ 491 w 644"/>
              <a:gd name="T21" fmla="*/ 477 h 645"/>
              <a:gd name="T22" fmla="*/ 461 w 644"/>
              <a:gd name="T23" fmla="*/ 527 h 645"/>
              <a:gd name="T24" fmla="*/ 386 w 644"/>
              <a:gd name="T25" fmla="*/ 645 h 645"/>
              <a:gd name="T26" fmla="*/ 333 w 644"/>
              <a:gd name="T27" fmla="*/ 552 h 645"/>
              <a:gd name="T28" fmla="*/ 319 w 644"/>
              <a:gd name="T29" fmla="*/ 551 h 645"/>
              <a:gd name="T30" fmla="*/ 305 w 644"/>
              <a:gd name="T31" fmla="*/ 551 h 645"/>
              <a:gd name="T32" fmla="*/ 290 w 644"/>
              <a:gd name="T33" fmla="*/ 553 h 645"/>
              <a:gd name="T34" fmla="*/ 243 w 644"/>
              <a:gd name="T35" fmla="*/ 642 h 645"/>
              <a:gd name="T36" fmla="*/ 174 w 644"/>
              <a:gd name="T37" fmla="*/ 520 h 645"/>
              <a:gd name="T38" fmla="*/ 146 w 644"/>
              <a:gd name="T39" fmla="*/ 470 h 645"/>
              <a:gd name="T40" fmla="*/ 40 w 644"/>
              <a:gd name="T41" fmla="*/ 493 h 645"/>
              <a:gd name="T42" fmla="*/ 78 w 644"/>
              <a:gd name="T43" fmla="*/ 358 h 645"/>
              <a:gd name="T44" fmla="*/ 94 w 644"/>
              <a:gd name="T45" fmla="*/ 329 h 645"/>
              <a:gd name="T46" fmla="*/ 94 w 644"/>
              <a:gd name="T47" fmla="*/ 314 h 645"/>
              <a:gd name="T48" fmla="*/ 94 w 644"/>
              <a:gd name="T49" fmla="*/ 301 h 645"/>
              <a:gd name="T50" fmla="*/ 4 w 644"/>
              <a:gd name="T51" fmla="*/ 243 h 645"/>
              <a:gd name="T52" fmla="*/ 125 w 644"/>
              <a:gd name="T53" fmla="*/ 174 h 645"/>
              <a:gd name="T54" fmla="*/ 176 w 644"/>
              <a:gd name="T55" fmla="*/ 146 h 645"/>
              <a:gd name="T56" fmla="*/ 153 w 644"/>
              <a:gd name="T57" fmla="*/ 41 h 645"/>
              <a:gd name="T58" fmla="*/ 288 w 644"/>
              <a:gd name="T59" fmla="*/ 78 h 645"/>
              <a:gd name="T60" fmla="*/ 315 w 644"/>
              <a:gd name="T61" fmla="*/ 94 h 645"/>
              <a:gd name="T62" fmla="*/ 331 w 644"/>
              <a:gd name="T63" fmla="*/ 94 h 645"/>
              <a:gd name="T64" fmla="*/ 344 w 644"/>
              <a:gd name="T65" fmla="*/ 95 h 645"/>
              <a:gd name="T66" fmla="*/ 491 w 644"/>
              <a:gd name="T67" fmla="*/ 315 h 645"/>
              <a:gd name="T68" fmla="*/ 261 w 644"/>
              <a:gd name="T69" fmla="*/ 165 h 645"/>
              <a:gd name="T70" fmla="*/ 192 w 644"/>
              <a:gd name="T71" fmla="*/ 431 h 645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644" h="645">
                <a:moveTo>
                  <a:pt x="344" y="95"/>
                </a:moveTo>
                <a:cubicBezTo>
                  <a:pt x="354" y="95"/>
                  <a:pt x="363" y="89"/>
                  <a:pt x="367" y="80"/>
                </a:cubicBezTo>
                <a:cubicBezTo>
                  <a:pt x="401" y="4"/>
                  <a:pt x="401" y="4"/>
                  <a:pt x="401" y="4"/>
                </a:cubicBezTo>
                <a:cubicBezTo>
                  <a:pt x="503" y="49"/>
                  <a:pt x="503" y="49"/>
                  <a:pt x="503" y="49"/>
                </a:cubicBezTo>
                <a:cubicBezTo>
                  <a:pt x="470" y="125"/>
                  <a:pt x="470" y="125"/>
                  <a:pt x="470" y="125"/>
                </a:cubicBezTo>
                <a:cubicBezTo>
                  <a:pt x="466" y="135"/>
                  <a:pt x="468" y="146"/>
                  <a:pt x="476" y="153"/>
                </a:cubicBezTo>
                <a:cubicBezTo>
                  <a:pt x="485" y="161"/>
                  <a:pt x="492" y="169"/>
                  <a:pt x="498" y="176"/>
                </a:cubicBezTo>
                <a:cubicBezTo>
                  <a:pt x="505" y="184"/>
                  <a:pt x="516" y="187"/>
                  <a:pt x="526" y="183"/>
                </a:cubicBezTo>
                <a:cubicBezTo>
                  <a:pt x="604" y="153"/>
                  <a:pt x="604" y="153"/>
                  <a:pt x="604" y="153"/>
                </a:cubicBezTo>
                <a:cubicBezTo>
                  <a:pt x="644" y="257"/>
                  <a:pt x="644" y="257"/>
                  <a:pt x="644" y="257"/>
                </a:cubicBezTo>
                <a:cubicBezTo>
                  <a:pt x="566" y="288"/>
                  <a:pt x="566" y="288"/>
                  <a:pt x="566" y="288"/>
                </a:cubicBezTo>
                <a:cubicBezTo>
                  <a:pt x="557" y="291"/>
                  <a:pt x="551" y="303"/>
                  <a:pt x="550" y="312"/>
                </a:cubicBezTo>
                <a:cubicBezTo>
                  <a:pt x="550" y="314"/>
                  <a:pt x="550" y="315"/>
                  <a:pt x="550" y="317"/>
                </a:cubicBezTo>
                <a:cubicBezTo>
                  <a:pt x="550" y="319"/>
                  <a:pt x="550" y="321"/>
                  <a:pt x="550" y="324"/>
                </a:cubicBezTo>
                <a:cubicBezTo>
                  <a:pt x="550" y="333"/>
                  <a:pt x="550" y="333"/>
                  <a:pt x="550" y="333"/>
                </a:cubicBezTo>
                <a:cubicBezTo>
                  <a:pt x="550" y="335"/>
                  <a:pt x="550" y="337"/>
                  <a:pt x="550" y="339"/>
                </a:cubicBezTo>
                <a:cubicBezTo>
                  <a:pt x="550" y="340"/>
                  <a:pt x="550" y="344"/>
                  <a:pt x="550" y="344"/>
                </a:cubicBezTo>
                <a:cubicBezTo>
                  <a:pt x="549" y="355"/>
                  <a:pt x="555" y="364"/>
                  <a:pt x="564" y="369"/>
                </a:cubicBezTo>
                <a:cubicBezTo>
                  <a:pt x="640" y="403"/>
                  <a:pt x="640" y="403"/>
                  <a:pt x="640" y="403"/>
                </a:cubicBezTo>
                <a:cubicBezTo>
                  <a:pt x="595" y="505"/>
                  <a:pt x="595" y="505"/>
                  <a:pt x="595" y="505"/>
                </a:cubicBezTo>
                <a:cubicBezTo>
                  <a:pt x="519" y="471"/>
                  <a:pt x="519" y="471"/>
                  <a:pt x="519" y="471"/>
                </a:cubicBezTo>
                <a:cubicBezTo>
                  <a:pt x="510" y="467"/>
                  <a:pt x="499" y="470"/>
                  <a:pt x="491" y="477"/>
                </a:cubicBezTo>
                <a:cubicBezTo>
                  <a:pt x="485" y="484"/>
                  <a:pt x="477" y="491"/>
                  <a:pt x="468" y="499"/>
                </a:cubicBezTo>
                <a:cubicBezTo>
                  <a:pt x="460" y="506"/>
                  <a:pt x="457" y="517"/>
                  <a:pt x="461" y="527"/>
                </a:cubicBezTo>
                <a:cubicBezTo>
                  <a:pt x="491" y="604"/>
                  <a:pt x="491" y="604"/>
                  <a:pt x="491" y="604"/>
                </a:cubicBezTo>
                <a:cubicBezTo>
                  <a:pt x="386" y="645"/>
                  <a:pt x="386" y="645"/>
                  <a:pt x="386" y="645"/>
                </a:cubicBezTo>
                <a:cubicBezTo>
                  <a:pt x="356" y="567"/>
                  <a:pt x="356" y="567"/>
                  <a:pt x="356" y="567"/>
                </a:cubicBezTo>
                <a:cubicBezTo>
                  <a:pt x="353" y="558"/>
                  <a:pt x="343" y="552"/>
                  <a:pt x="333" y="552"/>
                </a:cubicBezTo>
                <a:cubicBezTo>
                  <a:pt x="332" y="552"/>
                  <a:pt x="330" y="552"/>
                  <a:pt x="329" y="552"/>
                </a:cubicBezTo>
                <a:cubicBezTo>
                  <a:pt x="326" y="552"/>
                  <a:pt x="323" y="551"/>
                  <a:pt x="319" y="551"/>
                </a:cubicBezTo>
                <a:cubicBezTo>
                  <a:pt x="312" y="551"/>
                  <a:pt x="312" y="551"/>
                  <a:pt x="312" y="551"/>
                </a:cubicBezTo>
                <a:cubicBezTo>
                  <a:pt x="310" y="551"/>
                  <a:pt x="307" y="551"/>
                  <a:pt x="305" y="551"/>
                </a:cubicBezTo>
                <a:cubicBezTo>
                  <a:pt x="304" y="551"/>
                  <a:pt x="302" y="551"/>
                  <a:pt x="302" y="551"/>
                </a:cubicBezTo>
                <a:cubicBezTo>
                  <a:pt x="298" y="551"/>
                  <a:pt x="294" y="551"/>
                  <a:pt x="290" y="553"/>
                </a:cubicBezTo>
                <a:cubicBezTo>
                  <a:pt x="284" y="555"/>
                  <a:pt x="279" y="559"/>
                  <a:pt x="277" y="566"/>
                </a:cubicBezTo>
                <a:cubicBezTo>
                  <a:pt x="243" y="642"/>
                  <a:pt x="243" y="642"/>
                  <a:pt x="243" y="642"/>
                </a:cubicBezTo>
                <a:cubicBezTo>
                  <a:pt x="141" y="597"/>
                  <a:pt x="141" y="597"/>
                  <a:pt x="141" y="597"/>
                </a:cubicBezTo>
                <a:cubicBezTo>
                  <a:pt x="174" y="520"/>
                  <a:pt x="174" y="520"/>
                  <a:pt x="174" y="520"/>
                </a:cubicBezTo>
                <a:cubicBezTo>
                  <a:pt x="178" y="511"/>
                  <a:pt x="176" y="499"/>
                  <a:pt x="168" y="492"/>
                </a:cubicBezTo>
                <a:cubicBezTo>
                  <a:pt x="159" y="484"/>
                  <a:pt x="152" y="476"/>
                  <a:pt x="146" y="470"/>
                </a:cubicBezTo>
                <a:cubicBezTo>
                  <a:pt x="139" y="461"/>
                  <a:pt x="128" y="459"/>
                  <a:pt x="118" y="462"/>
                </a:cubicBezTo>
                <a:cubicBezTo>
                  <a:pt x="40" y="493"/>
                  <a:pt x="40" y="493"/>
                  <a:pt x="40" y="493"/>
                </a:cubicBezTo>
                <a:cubicBezTo>
                  <a:pt x="0" y="388"/>
                  <a:pt x="0" y="388"/>
                  <a:pt x="0" y="388"/>
                </a:cubicBezTo>
                <a:cubicBezTo>
                  <a:pt x="78" y="358"/>
                  <a:pt x="78" y="358"/>
                  <a:pt x="78" y="358"/>
                </a:cubicBezTo>
                <a:cubicBezTo>
                  <a:pt x="88" y="354"/>
                  <a:pt x="94" y="343"/>
                  <a:pt x="94" y="333"/>
                </a:cubicBezTo>
                <a:cubicBezTo>
                  <a:pt x="94" y="329"/>
                  <a:pt x="94" y="329"/>
                  <a:pt x="94" y="329"/>
                </a:cubicBezTo>
                <a:cubicBezTo>
                  <a:pt x="94" y="327"/>
                  <a:pt x="94" y="325"/>
                  <a:pt x="94" y="323"/>
                </a:cubicBezTo>
                <a:cubicBezTo>
                  <a:pt x="94" y="314"/>
                  <a:pt x="94" y="314"/>
                  <a:pt x="94" y="314"/>
                </a:cubicBezTo>
                <a:cubicBezTo>
                  <a:pt x="94" y="312"/>
                  <a:pt x="94" y="309"/>
                  <a:pt x="94" y="306"/>
                </a:cubicBezTo>
                <a:cubicBezTo>
                  <a:pt x="94" y="306"/>
                  <a:pt x="94" y="302"/>
                  <a:pt x="94" y="301"/>
                </a:cubicBezTo>
                <a:cubicBezTo>
                  <a:pt x="95" y="291"/>
                  <a:pt x="89" y="281"/>
                  <a:pt x="80" y="277"/>
                </a:cubicBezTo>
                <a:cubicBezTo>
                  <a:pt x="4" y="243"/>
                  <a:pt x="4" y="243"/>
                  <a:pt x="4" y="243"/>
                </a:cubicBezTo>
                <a:cubicBezTo>
                  <a:pt x="49" y="140"/>
                  <a:pt x="49" y="140"/>
                  <a:pt x="49" y="140"/>
                </a:cubicBezTo>
                <a:cubicBezTo>
                  <a:pt x="125" y="174"/>
                  <a:pt x="125" y="174"/>
                  <a:pt x="125" y="174"/>
                </a:cubicBezTo>
                <a:cubicBezTo>
                  <a:pt x="134" y="178"/>
                  <a:pt x="145" y="176"/>
                  <a:pt x="153" y="168"/>
                </a:cubicBezTo>
                <a:cubicBezTo>
                  <a:pt x="159" y="161"/>
                  <a:pt x="167" y="154"/>
                  <a:pt x="176" y="146"/>
                </a:cubicBezTo>
                <a:cubicBezTo>
                  <a:pt x="184" y="140"/>
                  <a:pt x="187" y="129"/>
                  <a:pt x="183" y="119"/>
                </a:cubicBezTo>
                <a:cubicBezTo>
                  <a:pt x="153" y="41"/>
                  <a:pt x="153" y="41"/>
                  <a:pt x="153" y="41"/>
                </a:cubicBezTo>
                <a:cubicBezTo>
                  <a:pt x="258" y="0"/>
                  <a:pt x="258" y="0"/>
                  <a:pt x="258" y="0"/>
                </a:cubicBezTo>
                <a:cubicBezTo>
                  <a:pt x="288" y="78"/>
                  <a:pt x="288" y="78"/>
                  <a:pt x="288" y="78"/>
                </a:cubicBezTo>
                <a:cubicBezTo>
                  <a:pt x="291" y="87"/>
                  <a:pt x="302" y="94"/>
                  <a:pt x="312" y="94"/>
                </a:cubicBezTo>
                <a:cubicBezTo>
                  <a:pt x="312" y="94"/>
                  <a:pt x="315" y="94"/>
                  <a:pt x="315" y="94"/>
                </a:cubicBezTo>
                <a:cubicBezTo>
                  <a:pt x="317" y="94"/>
                  <a:pt x="319" y="94"/>
                  <a:pt x="321" y="94"/>
                </a:cubicBezTo>
                <a:cubicBezTo>
                  <a:pt x="331" y="94"/>
                  <a:pt x="331" y="94"/>
                  <a:pt x="331" y="94"/>
                </a:cubicBezTo>
                <a:cubicBezTo>
                  <a:pt x="334" y="94"/>
                  <a:pt x="337" y="94"/>
                  <a:pt x="340" y="94"/>
                </a:cubicBezTo>
                <a:lnTo>
                  <a:pt x="344" y="95"/>
                </a:lnTo>
                <a:close/>
                <a:moveTo>
                  <a:pt x="383" y="481"/>
                </a:moveTo>
                <a:cubicBezTo>
                  <a:pt x="451" y="455"/>
                  <a:pt x="494" y="388"/>
                  <a:pt x="491" y="315"/>
                </a:cubicBezTo>
                <a:cubicBezTo>
                  <a:pt x="490" y="295"/>
                  <a:pt x="486" y="278"/>
                  <a:pt x="480" y="262"/>
                </a:cubicBezTo>
                <a:cubicBezTo>
                  <a:pt x="446" y="174"/>
                  <a:pt x="348" y="131"/>
                  <a:pt x="261" y="165"/>
                </a:cubicBezTo>
                <a:cubicBezTo>
                  <a:pt x="174" y="199"/>
                  <a:pt x="130" y="297"/>
                  <a:pt x="164" y="384"/>
                </a:cubicBezTo>
                <a:cubicBezTo>
                  <a:pt x="170" y="400"/>
                  <a:pt x="179" y="416"/>
                  <a:pt x="192" y="431"/>
                </a:cubicBezTo>
                <a:cubicBezTo>
                  <a:pt x="239" y="487"/>
                  <a:pt x="316" y="507"/>
                  <a:pt x="383" y="48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5" name="组合 34"/>
          <p:cNvGrpSpPr/>
          <p:nvPr/>
        </p:nvGrpSpPr>
        <p:grpSpPr>
          <a:xfrm>
            <a:off x="601033" y="2741737"/>
            <a:ext cx="1458994" cy="2404845"/>
            <a:chOff x="5105400" y="2708275"/>
            <a:chExt cx="1670050" cy="2752726"/>
          </a:xfrm>
        </p:grpSpPr>
        <p:sp>
          <p:nvSpPr>
            <p:cNvPr id="14" name="Freeform 14"/>
            <p:cNvSpPr/>
            <p:nvPr/>
          </p:nvSpPr>
          <p:spPr bwMode="auto">
            <a:xfrm>
              <a:off x="5765800" y="2708275"/>
              <a:ext cx="1009650" cy="1335088"/>
            </a:xfrm>
            <a:custGeom>
              <a:gdLst>
                <a:gd name="T0" fmla="*/ 569 w 678"/>
                <a:gd name="T1" fmla="*/ 370 h 895"/>
                <a:gd name="T2" fmla="*/ 506 w 678"/>
                <a:gd name="T3" fmla="*/ 533 h 895"/>
                <a:gd name="T4" fmla="*/ 495 w 678"/>
                <a:gd name="T5" fmla="*/ 528 h 895"/>
                <a:gd name="T6" fmla="*/ 666 w 678"/>
                <a:gd name="T7" fmla="*/ 88 h 895"/>
                <a:gd name="T8" fmla="*/ 636 w 678"/>
                <a:gd name="T9" fmla="*/ 11 h 895"/>
                <a:gd name="T10" fmla="*/ 563 w 678"/>
                <a:gd name="T11" fmla="*/ 48 h 895"/>
                <a:gd name="T12" fmla="*/ 414 w 678"/>
                <a:gd name="T13" fmla="*/ 433 h 895"/>
                <a:gd name="T14" fmla="*/ 408 w 678"/>
                <a:gd name="T15" fmla="*/ 438 h 895"/>
                <a:gd name="T16" fmla="*/ 406 w 678"/>
                <a:gd name="T17" fmla="*/ 433 h 895"/>
                <a:gd name="T18" fmla="*/ 455 w 678"/>
                <a:gd name="T19" fmla="*/ 306 h 895"/>
                <a:gd name="T20" fmla="*/ 427 w 678"/>
                <a:gd name="T21" fmla="*/ 232 h 895"/>
                <a:gd name="T22" fmla="*/ 357 w 678"/>
                <a:gd name="T23" fmla="*/ 268 h 895"/>
                <a:gd name="T24" fmla="*/ 309 w 678"/>
                <a:gd name="T25" fmla="*/ 394 h 895"/>
                <a:gd name="T26" fmla="*/ 304 w 678"/>
                <a:gd name="T27" fmla="*/ 398 h 895"/>
                <a:gd name="T28" fmla="*/ 302 w 678"/>
                <a:gd name="T29" fmla="*/ 393 h 895"/>
                <a:gd name="T30" fmla="*/ 343 w 678"/>
                <a:gd name="T31" fmla="*/ 288 h 895"/>
                <a:gd name="T32" fmla="*/ 317 w 678"/>
                <a:gd name="T33" fmla="*/ 216 h 895"/>
                <a:gd name="T34" fmla="*/ 250 w 678"/>
                <a:gd name="T35" fmla="*/ 252 h 895"/>
                <a:gd name="T36" fmla="*/ 209 w 678"/>
                <a:gd name="T37" fmla="*/ 358 h 895"/>
                <a:gd name="T38" fmla="*/ 206 w 678"/>
                <a:gd name="T39" fmla="*/ 360 h 895"/>
                <a:gd name="T40" fmla="*/ 204 w 678"/>
                <a:gd name="T41" fmla="*/ 353 h 895"/>
                <a:gd name="T42" fmla="*/ 238 w 678"/>
                <a:gd name="T43" fmla="*/ 266 h 895"/>
                <a:gd name="T44" fmla="*/ 217 w 678"/>
                <a:gd name="T45" fmla="*/ 197 h 895"/>
                <a:gd name="T46" fmla="*/ 154 w 678"/>
                <a:gd name="T47" fmla="*/ 233 h 895"/>
                <a:gd name="T48" fmla="*/ 22 w 678"/>
                <a:gd name="T49" fmla="*/ 575 h 895"/>
                <a:gd name="T50" fmla="*/ 47 w 678"/>
                <a:gd name="T51" fmla="*/ 646 h 895"/>
                <a:gd name="T52" fmla="*/ 0 w 678"/>
                <a:gd name="T53" fmla="*/ 770 h 895"/>
                <a:gd name="T54" fmla="*/ 324 w 678"/>
                <a:gd name="T55" fmla="*/ 895 h 895"/>
                <a:gd name="T56" fmla="*/ 360 w 678"/>
                <a:gd name="T57" fmla="*/ 803 h 895"/>
                <a:gd name="T58" fmla="*/ 386 w 678"/>
                <a:gd name="T59" fmla="*/ 813 h 895"/>
                <a:gd name="T60" fmla="*/ 387 w 678"/>
                <a:gd name="T61" fmla="*/ 813 h 895"/>
                <a:gd name="T62" fmla="*/ 523 w 678"/>
                <a:gd name="T63" fmla="*/ 745 h 895"/>
                <a:gd name="T64" fmla="*/ 674 w 678"/>
                <a:gd name="T65" fmla="*/ 355 h 895"/>
                <a:gd name="T66" fmla="*/ 569 w 678"/>
                <a:gd name="T67" fmla="*/ 370 h 89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78" h="895">
                  <a:moveTo>
                    <a:pt x="569" y="370"/>
                  </a:moveTo>
                  <a:cubicBezTo>
                    <a:pt x="506" y="533"/>
                    <a:pt x="506" y="533"/>
                    <a:pt x="506" y="533"/>
                  </a:cubicBezTo>
                  <a:cubicBezTo>
                    <a:pt x="495" y="528"/>
                    <a:pt x="495" y="528"/>
                    <a:pt x="495" y="528"/>
                  </a:cubicBezTo>
                  <a:cubicBezTo>
                    <a:pt x="666" y="88"/>
                    <a:pt x="666" y="88"/>
                    <a:pt x="666" y="88"/>
                  </a:cubicBezTo>
                  <a:cubicBezTo>
                    <a:pt x="678" y="57"/>
                    <a:pt x="665" y="22"/>
                    <a:pt x="636" y="11"/>
                  </a:cubicBezTo>
                  <a:cubicBezTo>
                    <a:pt x="608" y="0"/>
                    <a:pt x="575" y="17"/>
                    <a:pt x="563" y="48"/>
                  </a:cubicBezTo>
                  <a:cubicBezTo>
                    <a:pt x="414" y="433"/>
                    <a:pt x="414" y="433"/>
                    <a:pt x="414" y="433"/>
                  </a:cubicBezTo>
                  <a:cubicBezTo>
                    <a:pt x="412" y="436"/>
                    <a:pt x="409" y="439"/>
                    <a:pt x="408" y="438"/>
                  </a:cubicBezTo>
                  <a:cubicBezTo>
                    <a:pt x="406" y="437"/>
                    <a:pt x="406" y="435"/>
                    <a:pt x="406" y="433"/>
                  </a:cubicBezTo>
                  <a:cubicBezTo>
                    <a:pt x="455" y="306"/>
                    <a:pt x="455" y="306"/>
                    <a:pt x="455" y="306"/>
                  </a:cubicBezTo>
                  <a:cubicBezTo>
                    <a:pt x="467" y="276"/>
                    <a:pt x="454" y="243"/>
                    <a:pt x="427" y="232"/>
                  </a:cubicBezTo>
                  <a:cubicBezTo>
                    <a:pt x="401" y="222"/>
                    <a:pt x="369" y="238"/>
                    <a:pt x="357" y="268"/>
                  </a:cubicBezTo>
                  <a:cubicBezTo>
                    <a:pt x="309" y="394"/>
                    <a:pt x="309" y="394"/>
                    <a:pt x="309" y="394"/>
                  </a:cubicBezTo>
                  <a:cubicBezTo>
                    <a:pt x="307" y="397"/>
                    <a:pt x="305" y="398"/>
                    <a:pt x="304" y="398"/>
                  </a:cubicBezTo>
                  <a:cubicBezTo>
                    <a:pt x="302" y="397"/>
                    <a:pt x="302" y="395"/>
                    <a:pt x="302" y="393"/>
                  </a:cubicBezTo>
                  <a:cubicBezTo>
                    <a:pt x="343" y="288"/>
                    <a:pt x="343" y="288"/>
                    <a:pt x="343" y="288"/>
                  </a:cubicBezTo>
                  <a:cubicBezTo>
                    <a:pt x="354" y="258"/>
                    <a:pt x="343" y="226"/>
                    <a:pt x="317" y="216"/>
                  </a:cubicBezTo>
                  <a:cubicBezTo>
                    <a:pt x="292" y="206"/>
                    <a:pt x="262" y="222"/>
                    <a:pt x="250" y="252"/>
                  </a:cubicBezTo>
                  <a:cubicBezTo>
                    <a:pt x="209" y="358"/>
                    <a:pt x="209" y="358"/>
                    <a:pt x="209" y="358"/>
                  </a:cubicBezTo>
                  <a:cubicBezTo>
                    <a:pt x="208" y="359"/>
                    <a:pt x="207" y="360"/>
                    <a:pt x="206" y="360"/>
                  </a:cubicBezTo>
                  <a:cubicBezTo>
                    <a:pt x="204" y="359"/>
                    <a:pt x="204" y="357"/>
                    <a:pt x="204" y="353"/>
                  </a:cubicBezTo>
                  <a:cubicBezTo>
                    <a:pt x="238" y="266"/>
                    <a:pt x="238" y="266"/>
                    <a:pt x="238" y="266"/>
                  </a:cubicBezTo>
                  <a:cubicBezTo>
                    <a:pt x="249" y="237"/>
                    <a:pt x="240" y="206"/>
                    <a:pt x="217" y="197"/>
                  </a:cubicBezTo>
                  <a:cubicBezTo>
                    <a:pt x="194" y="188"/>
                    <a:pt x="166" y="204"/>
                    <a:pt x="154" y="233"/>
                  </a:cubicBezTo>
                  <a:cubicBezTo>
                    <a:pt x="22" y="575"/>
                    <a:pt x="22" y="575"/>
                    <a:pt x="22" y="575"/>
                  </a:cubicBezTo>
                  <a:cubicBezTo>
                    <a:pt x="12" y="603"/>
                    <a:pt x="26" y="635"/>
                    <a:pt x="47" y="646"/>
                  </a:cubicBezTo>
                  <a:cubicBezTo>
                    <a:pt x="0" y="770"/>
                    <a:pt x="0" y="770"/>
                    <a:pt x="0" y="770"/>
                  </a:cubicBezTo>
                  <a:cubicBezTo>
                    <a:pt x="324" y="895"/>
                    <a:pt x="324" y="895"/>
                    <a:pt x="324" y="895"/>
                  </a:cubicBezTo>
                  <a:cubicBezTo>
                    <a:pt x="360" y="803"/>
                    <a:pt x="360" y="803"/>
                    <a:pt x="360" y="803"/>
                  </a:cubicBezTo>
                  <a:cubicBezTo>
                    <a:pt x="386" y="813"/>
                    <a:pt x="386" y="813"/>
                    <a:pt x="386" y="813"/>
                  </a:cubicBezTo>
                  <a:cubicBezTo>
                    <a:pt x="387" y="813"/>
                    <a:pt x="387" y="813"/>
                    <a:pt x="387" y="813"/>
                  </a:cubicBezTo>
                  <a:cubicBezTo>
                    <a:pt x="478" y="837"/>
                    <a:pt x="523" y="745"/>
                    <a:pt x="523" y="745"/>
                  </a:cubicBezTo>
                  <a:cubicBezTo>
                    <a:pt x="674" y="355"/>
                    <a:pt x="674" y="355"/>
                    <a:pt x="674" y="355"/>
                  </a:cubicBezTo>
                  <a:cubicBezTo>
                    <a:pt x="592" y="320"/>
                    <a:pt x="569" y="370"/>
                    <a:pt x="569" y="3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8"/>
            <p:cNvSpPr/>
            <p:nvPr/>
          </p:nvSpPr>
          <p:spPr bwMode="auto">
            <a:xfrm>
              <a:off x="5105400" y="3868738"/>
              <a:ext cx="1181100" cy="1592263"/>
            </a:xfrm>
            <a:custGeom>
              <a:gdLst>
                <a:gd name="T0" fmla="*/ 570 w 744"/>
                <a:gd name="T1" fmla="*/ 67 h 1003"/>
                <a:gd name="T2" fmla="*/ 395 w 744"/>
                <a:gd name="T3" fmla="*/ 0 h 1003"/>
                <a:gd name="T4" fmla="*/ 0 w 744"/>
                <a:gd name="T5" fmla="*/ 1003 h 1003"/>
                <a:gd name="T6" fmla="*/ 201 w 744"/>
                <a:gd name="T7" fmla="*/ 1003 h 1003"/>
                <a:gd name="T8" fmla="*/ 402 w 744"/>
                <a:gd name="T9" fmla="*/ 1003 h 1003"/>
                <a:gd name="T10" fmla="*/ 744 w 744"/>
                <a:gd name="T11" fmla="*/ 135 h 1003"/>
                <a:gd name="T12" fmla="*/ 570 w 744"/>
                <a:gd name="T13" fmla="*/ 67 h 100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4" h="1003">
                  <a:moveTo>
                    <a:pt x="570" y="67"/>
                  </a:moveTo>
                  <a:lnTo>
                    <a:pt x="395" y="0"/>
                  </a:lnTo>
                  <a:lnTo>
                    <a:pt x="0" y="1003"/>
                  </a:lnTo>
                  <a:lnTo>
                    <a:pt x="201" y="1003"/>
                  </a:lnTo>
                  <a:lnTo>
                    <a:pt x="402" y="1003"/>
                  </a:lnTo>
                  <a:lnTo>
                    <a:pt x="744" y="135"/>
                  </a:lnTo>
                  <a:lnTo>
                    <a:pt x="570" y="6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2" name="Freeform 22"/>
          <p:cNvSpPr/>
          <p:nvPr/>
        </p:nvSpPr>
        <p:spPr bwMode="auto">
          <a:xfrm>
            <a:off x="461998" y="3275730"/>
            <a:ext cx="458788" cy="460375"/>
          </a:xfrm>
          <a:custGeom>
            <a:gdLst>
              <a:gd name="T0" fmla="*/ 144 w 308"/>
              <a:gd name="T1" fmla="*/ 272 h 309"/>
              <a:gd name="T2" fmla="*/ 81 w 308"/>
              <a:gd name="T3" fmla="*/ 293 h 309"/>
              <a:gd name="T4" fmla="*/ 89 w 308"/>
              <a:gd name="T5" fmla="*/ 242 h 309"/>
              <a:gd name="T6" fmla="*/ 64 w 308"/>
              <a:gd name="T7" fmla="*/ 230 h 309"/>
              <a:gd name="T8" fmla="*/ 5 w 308"/>
              <a:gd name="T9" fmla="*/ 201 h 309"/>
              <a:gd name="T10" fmla="*/ 46 w 308"/>
              <a:gd name="T11" fmla="*/ 170 h 309"/>
              <a:gd name="T12" fmla="*/ 46 w 308"/>
              <a:gd name="T13" fmla="*/ 165 h 309"/>
              <a:gd name="T14" fmla="*/ 46 w 308"/>
              <a:gd name="T15" fmla="*/ 158 h 309"/>
              <a:gd name="T16" fmla="*/ 37 w 308"/>
              <a:gd name="T17" fmla="*/ 144 h 309"/>
              <a:gd name="T18" fmla="*/ 16 w 308"/>
              <a:gd name="T19" fmla="*/ 81 h 309"/>
              <a:gd name="T20" fmla="*/ 67 w 308"/>
              <a:gd name="T21" fmla="*/ 90 h 309"/>
              <a:gd name="T22" fmla="*/ 79 w 308"/>
              <a:gd name="T23" fmla="*/ 65 h 309"/>
              <a:gd name="T24" fmla="*/ 108 w 308"/>
              <a:gd name="T25" fmla="*/ 5 h 309"/>
              <a:gd name="T26" fmla="*/ 138 w 308"/>
              <a:gd name="T27" fmla="*/ 47 h 309"/>
              <a:gd name="T28" fmla="*/ 145 w 308"/>
              <a:gd name="T29" fmla="*/ 46 h 309"/>
              <a:gd name="T30" fmla="*/ 151 w 308"/>
              <a:gd name="T31" fmla="*/ 46 h 309"/>
              <a:gd name="T32" fmla="*/ 158 w 308"/>
              <a:gd name="T33" fmla="*/ 45 h 309"/>
              <a:gd name="T34" fmla="*/ 176 w 308"/>
              <a:gd name="T35" fmla="*/ 0 h 309"/>
              <a:gd name="T36" fmla="*/ 215 w 308"/>
              <a:gd name="T37" fmla="*/ 54 h 309"/>
              <a:gd name="T38" fmla="*/ 231 w 308"/>
              <a:gd name="T39" fmla="*/ 77 h 309"/>
              <a:gd name="T40" fmla="*/ 279 w 308"/>
              <a:gd name="T41" fmla="*/ 61 h 309"/>
              <a:gd name="T42" fmla="*/ 268 w 308"/>
              <a:gd name="T43" fmla="*/ 127 h 309"/>
              <a:gd name="T44" fmla="*/ 262 w 308"/>
              <a:gd name="T45" fmla="*/ 141 h 309"/>
              <a:gd name="T46" fmla="*/ 262 w 308"/>
              <a:gd name="T47" fmla="*/ 148 h 309"/>
              <a:gd name="T48" fmla="*/ 263 w 308"/>
              <a:gd name="T49" fmla="*/ 154 h 309"/>
              <a:gd name="T50" fmla="*/ 308 w 308"/>
              <a:gd name="T51" fmla="*/ 178 h 309"/>
              <a:gd name="T52" fmla="*/ 254 w 308"/>
              <a:gd name="T53" fmla="*/ 216 h 309"/>
              <a:gd name="T54" fmla="*/ 231 w 308"/>
              <a:gd name="T55" fmla="*/ 231 h 309"/>
              <a:gd name="T56" fmla="*/ 247 w 308"/>
              <a:gd name="T57" fmla="*/ 280 h 309"/>
              <a:gd name="T58" fmla="*/ 182 w 308"/>
              <a:gd name="T59" fmla="*/ 269 h 309"/>
              <a:gd name="T60" fmla="*/ 168 w 308"/>
              <a:gd name="T61" fmla="*/ 263 h 309"/>
              <a:gd name="T62" fmla="*/ 161 w 308"/>
              <a:gd name="T63" fmla="*/ 263 h 309"/>
              <a:gd name="T64" fmla="*/ 154 w 308"/>
              <a:gd name="T65" fmla="*/ 264 h 30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08" h="309">
                <a:moveTo>
                  <a:pt x="154" y="264"/>
                </a:moveTo>
                <a:cubicBezTo>
                  <a:pt x="150" y="264"/>
                  <a:pt x="145" y="267"/>
                  <a:pt x="144" y="272"/>
                </a:cubicBezTo>
                <a:cubicBezTo>
                  <a:pt x="131" y="309"/>
                  <a:pt x="131" y="309"/>
                  <a:pt x="131" y="309"/>
                </a:cubicBezTo>
                <a:cubicBezTo>
                  <a:pt x="81" y="293"/>
                  <a:pt x="81" y="293"/>
                  <a:pt x="81" y="293"/>
                </a:cubicBezTo>
                <a:cubicBezTo>
                  <a:pt x="93" y="255"/>
                  <a:pt x="93" y="255"/>
                  <a:pt x="93" y="255"/>
                </a:cubicBezTo>
                <a:cubicBezTo>
                  <a:pt x="95" y="250"/>
                  <a:pt x="93" y="245"/>
                  <a:pt x="89" y="242"/>
                </a:cubicBezTo>
                <a:cubicBezTo>
                  <a:pt x="84" y="239"/>
                  <a:pt x="81" y="235"/>
                  <a:pt x="77" y="232"/>
                </a:cubicBezTo>
                <a:cubicBezTo>
                  <a:pt x="74" y="229"/>
                  <a:pt x="69" y="228"/>
                  <a:pt x="64" y="230"/>
                </a:cubicBezTo>
                <a:cubicBezTo>
                  <a:pt x="29" y="248"/>
                  <a:pt x="29" y="248"/>
                  <a:pt x="29" y="248"/>
                </a:cubicBezTo>
                <a:cubicBezTo>
                  <a:pt x="5" y="201"/>
                  <a:pt x="5" y="201"/>
                  <a:pt x="5" y="201"/>
                </a:cubicBezTo>
                <a:cubicBezTo>
                  <a:pt x="40" y="183"/>
                  <a:pt x="40" y="183"/>
                  <a:pt x="40" y="183"/>
                </a:cubicBezTo>
                <a:cubicBezTo>
                  <a:pt x="44" y="181"/>
                  <a:pt x="47" y="175"/>
                  <a:pt x="46" y="170"/>
                </a:cubicBezTo>
                <a:cubicBezTo>
                  <a:pt x="46" y="170"/>
                  <a:pt x="46" y="169"/>
                  <a:pt x="46" y="168"/>
                </a:cubicBezTo>
                <a:cubicBezTo>
                  <a:pt x="46" y="167"/>
                  <a:pt x="46" y="166"/>
                  <a:pt x="46" y="165"/>
                </a:cubicBezTo>
                <a:cubicBezTo>
                  <a:pt x="46" y="161"/>
                  <a:pt x="46" y="161"/>
                  <a:pt x="46" y="161"/>
                </a:cubicBezTo>
                <a:cubicBezTo>
                  <a:pt x="46" y="159"/>
                  <a:pt x="45" y="159"/>
                  <a:pt x="46" y="158"/>
                </a:cubicBezTo>
                <a:cubicBezTo>
                  <a:pt x="45" y="157"/>
                  <a:pt x="45" y="155"/>
                  <a:pt x="45" y="155"/>
                </a:cubicBezTo>
                <a:cubicBezTo>
                  <a:pt x="45" y="150"/>
                  <a:pt x="42" y="146"/>
                  <a:pt x="37" y="144"/>
                </a:cubicBezTo>
                <a:cubicBezTo>
                  <a:pt x="0" y="132"/>
                  <a:pt x="0" y="132"/>
                  <a:pt x="0" y="132"/>
                </a:cubicBezTo>
                <a:cubicBezTo>
                  <a:pt x="16" y="81"/>
                  <a:pt x="16" y="81"/>
                  <a:pt x="16" y="81"/>
                </a:cubicBezTo>
                <a:cubicBezTo>
                  <a:pt x="54" y="94"/>
                  <a:pt x="54" y="94"/>
                  <a:pt x="54" y="94"/>
                </a:cubicBezTo>
                <a:cubicBezTo>
                  <a:pt x="58" y="95"/>
                  <a:pt x="64" y="94"/>
                  <a:pt x="67" y="90"/>
                </a:cubicBezTo>
                <a:cubicBezTo>
                  <a:pt x="70" y="86"/>
                  <a:pt x="73" y="82"/>
                  <a:pt x="77" y="78"/>
                </a:cubicBezTo>
                <a:cubicBezTo>
                  <a:pt x="80" y="75"/>
                  <a:pt x="81" y="69"/>
                  <a:pt x="79" y="65"/>
                </a:cubicBezTo>
                <a:cubicBezTo>
                  <a:pt x="61" y="29"/>
                  <a:pt x="61" y="29"/>
                  <a:pt x="61" y="29"/>
                </a:cubicBezTo>
                <a:cubicBezTo>
                  <a:pt x="108" y="5"/>
                  <a:pt x="108" y="5"/>
                  <a:pt x="108" y="5"/>
                </a:cubicBezTo>
                <a:cubicBezTo>
                  <a:pt x="126" y="41"/>
                  <a:pt x="126" y="41"/>
                  <a:pt x="126" y="41"/>
                </a:cubicBezTo>
                <a:cubicBezTo>
                  <a:pt x="128" y="45"/>
                  <a:pt x="134" y="47"/>
                  <a:pt x="138" y="47"/>
                </a:cubicBezTo>
                <a:cubicBezTo>
                  <a:pt x="138" y="47"/>
                  <a:pt x="140" y="47"/>
                  <a:pt x="140" y="47"/>
                </a:cubicBezTo>
                <a:cubicBezTo>
                  <a:pt x="141" y="47"/>
                  <a:pt x="143" y="47"/>
                  <a:pt x="145" y="46"/>
                </a:cubicBezTo>
                <a:cubicBezTo>
                  <a:pt x="148" y="46"/>
                  <a:pt x="148" y="46"/>
                  <a:pt x="148" y="46"/>
                </a:cubicBezTo>
                <a:cubicBezTo>
                  <a:pt x="149" y="46"/>
                  <a:pt x="150" y="46"/>
                  <a:pt x="151" y="46"/>
                </a:cubicBezTo>
                <a:cubicBezTo>
                  <a:pt x="152" y="46"/>
                  <a:pt x="153" y="46"/>
                  <a:pt x="153" y="46"/>
                </a:cubicBezTo>
                <a:cubicBezTo>
                  <a:pt x="155" y="46"/>
                  <a:pt x="157" y="45"/>
                  <a:pt x="158" y="45"/>
                </a:cubicBezTo>
                <a:cubicBezTo>
                  <a:pt x="161" y="43"/>
                  <a:pt x="163" y="41"/>
                  <a:pt x="164" y="38"/>
                </a:cubicBezTo>
                <a:cubicBezTo>
                  <a:pt x="176" y="0"/>
                  <a:pt x="176" y="0"/>
                  <a:pt x="176" y="0"/>
                </a:cubicBezTo>
                <a:cubicBezTo>
                  <a:pt x="227" y="17"/>
                  <a:pt x="227" y="17"/>
                  <a:pt x="227" y="17"/>
                </a:cubicBezTo>
                <a:cubicBezTo>
                  <a:pt x="215" y="54"/>
                  <a:pt x="215" y="54"/>
                  <a:pt x="215" y="54"/>
                </a:cubicBezTo>
                <a:cubicBezTo>
                  <a:pt x="213" y="59"/>
                  <a:pt x="215" y="64"/>
                  <a:pt x="219" y="67"/>
                </a:cubicBezTo>
                <a:cubicBezTo>
                  <a:pt x="223" y="71"/>
                  <a:pt x="227" y="74"/>
                  <a:pt x="231" y="77"/>
                </a:cubicBezTo>
                <a:cubicBezTo>
                  <a:pt x="234" y="81"/>
                  <a:pt x="239" y="81"/>
                  <a:pt x="244" y="79"/>
                </a:cubicBezTo>
                <a:cubicBezTo>
                  <a:pt x="279" y="61"/>
                  <a:pt x="279" y="61"/>
                  <a:pt x="279" y="61"/>
                </a:cubicBezTo>
                <a:cubicBezTo>
                  <a:pt x="303" y="109"/>
                  <a:pt x="303" y="109"/>
                  <a:pt x="303" y="109"/>
                </a:cubicBezTo>
                <a:cubicBezTo>
                  <a:pt x="268" y="127"/>
                  <a:pt x="268" y="127"/>
                  <a:pt x="268" y="127"/>
                </a:cubicBezTo>
                <a:cubicBezTo>
                  <a:pt x="263" y="129"/>
                  <a:pt x="261" y="134"/>
                  <a:pt x="261" y="139"/>
                </a:cubicBezTo>
                <a:cubicBezTo>
                  <a:pt x="262" y="141"/>
                  <a:pt x="262" y="141"/>
                  <a:pt x="262" y="141"/>
                </a:cubicBezTo>
                <a:cubicBezTo>
                  <a:pt x="262" y="142"/>
                  <a:pt x="262" y="143"/>
                  <a:pt x="262" y="144"/>
                </a:cubicBezTo>
                <a:cubicBezTo>
                  <a:pt x="262" y="148"/>
                  <a:pt x="262" y="148"/>
                  <a:pt x="262" y="148"/>
                </a:cubicBezTo>
                <a:cubicBezTo>
                  <a:pt x="262" y="149"/>
                  <a:pt x="262" y="151"/>
                  <a:pt x="262" y="152"/>
                </a:cubicBezTo>
                <a:cubicBezTo>
                  <a:pt x="263" y="152"/>
                  <a:pt x="263" y="154"/>
                  <a:pt x="263" y="154"/>
                </a:cubicBezTo>
                <a:cubicBezTo>
                  <a:pt x="263" y="159"/>
                  <a:pt x="266" y="164"/>
                  <a:pt x="271" y="165"/>
                </a:cubicBezTo>
                <a:cubicBezTo>
                  <a:pt x="308" y="178"/>
                  <a:pt x="308" y="178"/>
                  <a:pt x="308" y="178"/>
                </a:cubicBezTo>
                <a:cubicBezTo>
                  <a:pt x="292" y="228"/>
                  <a:pt x="292" y="228"/>
                  <a:pt x="292" y="228"/>
                </a:cubicBezTo>
                <a:cubicBezTo>
                  <a:pt x="254" y="216"/>
                  <a:pt x="254" y="216"/>
                  <a:pt x="254" y="216"/>
                </a:cubicBezTo>
                <a:cubicBezTo>
                  <a:pt x="249" y="214"/>
                  <a:pt x="244" y="216"/>
                  <a:pt x="241" y="220"/>
                </a:cubicBezTo>
                <a:cubicBezTo>
                  <a:pt x="239" y="224"/>
                  <a:pt x="235" y="227"/>
                  <a:pt x="231" y="231"/>
                </a:cubicBezTo>
                <a:cubicBezTo>
                  <a:pt x="228" y="235"/>
                  <a:pt x="227" y="240"/>
                  <a:pt x="229" y="245"/>
                </a:cubicBezTo>
                <a:cubicBezTo>
                  <a:pt x="247" y="280"/>
                  <a:pt x="247" y="280"/>
                  <a:pt x="247" y="280"/>
                </a:cubicBezTo>
                <a:cubicBezTo>
                  <a:pt x="199" y="304"/>
                  <a:pt x="199" y="304"/>
                  <a:pt x="199" y="304"/>
                </a:cubicBezTo>
                <a:cubicBezTo>
                  <a:pt x="182" y="269"/>
                  <a:pt x="182" y="269"/>
                  <a:pt x="182" y="269"/>
                </a:cubicBezTo>
                <a:cubicBezTo>
                  <a:pt x="179" y="265"/>
                  <a:pt x="174" y="262"/>
                  <a:pt x="169" y="263"/>
                </a:cubicBezTo>
                <a:cubicBezTo>
                  <a:pt x="169" y="263"/>
                  <a:pt x="168" y="263"/>
                  <a:pt x="168" y="263"/>
                </a:cubicBezTo>
                <a:cubicBezTo>
                  <a:pt x="167" y="263"/>
                  <a:pt x="166" y="263"/>
                  <a:pt x="165" y="263"/>
                </a:cubicBezTo>
                <a:cubicBezTo>
                  <a:pt x="161" y="263"/>
                  <a:pt x="161" y="263"/>
                  <a:pt x="161" y="263"/>
                </a:cubicBezTo>
                <a:cubicBezTo>
                  <a:pt x="159" y="263"/>
                  <a:pt x="158" y="264"/>
                  <a:pt x="156" y="264"/>
                </a:cubicBezTo>
                <a:lnTo>
                  <a:pt x="154" y="2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Freeform 33"/>
          <p:cNvSpPr/>
          <p:nvPr/>
        </p:nvSpPr>
        <p:spPr bwMode="auto">
          <a:xfrm>
            <a:off x="2448656" y="3814087"/>
            <a:ext cx="400050" cy="379413"/>
          </a:xfrm>
          <a:custGeom>
            <a:gdLst>
              <a:gd name="T0" fmla="*/ 252 w 252"/>
              <a:gd name="T1" fmla="*/ 91 h 239"/>
              <a:gd name="T2" fmla="*/ 174 w 252"/>
              <a:gd name="T3" fmla="*/ 148 h 239"/>
              <a:gd name="T4" fmla="*/ 204 w 252"/>
              <a:gd name="T5" fmla="*/ 239 h 239"/>
              <a:gd name="T6" fmla="*/ 126 w 252"/>
              <a:gd name="T7" fmla="*/ 183 h 239"/>
              <a:gd name="T8" fmla="*/ 48 w 252"/>
              <a:gd name="T9" fmla="*/ 239 h 239"/>
              <a:gd name="T10" fmla="*/ 78 w 252"/>
              <a:gd name="T11" fmla="*/ 148 h 239"/>
              <a:gd name="T12" fmla="*/ 0 w 252"/>
              <a:gd name="T13" fmla="*/ 91 h 239"/>
              <a:gd name="T14" fmla="*/ 96 w 252"/>
              <a:gd name="T15" fmla="*/ 91 h 239"/>
              <a:gd name="T16" fmla="*/ 126 w 252"/>
              <a:gd name="T17" fmla="*/ 0 h 239"/>
              <a:gd name="T18" fmla="*/ 155 w 252"/>
              <a:gd name="T19" fmla="*/ 91 h 239"/>
              <a:gd name="T20" fmla="*/ 252 w 252"/>
              <a:gd name="T21" fmla="*/ 91 h 23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1" h="239">
                <a:moveTo>
                  <a:pt x="252" y="91"/>
                </a:moveTo>
                <a:lnTo>
                  <a:pt x="174" y="148"/>
                </a:lnTo>
                <a:lnTo>
                  <a:pt x="204" y="239"/>
                </a:lnTo>
                <a:lnTo>
                  <a:pt x="126" y="183"/>
                </a:lnTo>
                <a:lnTo>
                  <a:pt x="48" y="239"/>
                </a:lnTo>
                <a:lnTo>
                  <a:pt x="78" y="148"/>
                </a:lnTo>
                <a:lnTo>
                  <a:pt x="0" y="91"/>
                </a:lnTo>
                <a:lnTo>
                  <a:pt x="96" y="91"/>
                </a:lnTo>
                <a:lnTo>
                  <a:pt x="126" y="0"/>
                </a:lnTo>
                <a:lnTo>
                  <a:pt x="155" y="91"/>
                </a:lnTo>
                <a:lnTo>
                  <a:pt x="252" y="9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1532912" y="2025325"/>
            <a:ext cx="1409342" cy="622625"/>
            <a:chOff x="7599607" y="593523"/>
            <a:chExt cx="1409342" cy="622625"/>
          </a:xfrm>
        </p:grpSpPr>
        <p:sp>
          <p:nvSpPr>
            <p:cNvPr id="37" name="矩形 36"/>
            <p:cNvSpPr/>
            <p:nvPr/>
          </p:nvSpPr>
          <p:spPr>
            <a:xfrm>
              <a:off x="7599607" y="593523"/>
              <a:ext cx="139929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smtClean="0">
                  <a:solidFill>
                    <a:schemeClr val="accent1"/>
                  </a:solidFill>
                  <a:latin typeface="+mn-ea"/>
                </a:rPr>
                <a:t>LEADER</a:t>
              </a:r>
              <a:endParaRPr lang="zh-CN" altLang="en-US" sz="2400" b="1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7600743" y="908371"/>
              <a:ext cx="140820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b="1" smtClean="0">
                  <a:solidFill>
                    <a:schemeClr val="accent1"/>
                  </a:solidFill>
                  <a:latin typeface="+mn-ea"/>
                </a:rPr>
                <a:t>CONTROLLER</a:t>
              </a:r>
              <a:endParaRPr lang="zh-CN" altLang="en-US" sz="1400" b="1">
                <a:solidFill>
                  <a:schemeClr val="accent1"/>
                </a:solidFill>
                <a:latin typeface="+mn-ea"/>
              </a:endParaRPr>
            </a:p>
          </p:txBody>
        </p:sp>
      </p:grpSp>
      <p:sp>
        <p:nvSpPr>
          <p:cNvPr id="39" name="文本框 38"/>
          <p:cNvSpPr txBox="1"/>
          <p:nvPr/>
        </p:nvSpPr>
        <p:spPr>
          <a:xfrm>
            <a:off x="4419600" y="3223796"/>
            <a:ext cx="2621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spc="300" smtClean="0">
                <a:solidFill>
                  <a:schemeClr val="bg1"/>
                </a:solidFill>
                <a:latin typeface="+mn-ea"/>
                <a:sym typeface="Arial" panose="020b0604020202020204" pitchFamily="34" charset="0"/>
              </a:rPr>
              <a:t>演示完毕感谢您的观看</a:t>
            </a:r>
            <a:endParaRPr kumimoji="1" lang="zh-CN" altLang="en-US" sz="1600" spc="300">
              <a:solidFill>
                <a:schemeClr val="bg1"/>
              </a:solidFill>
              <a:latin typeface="+mn-ea"/>
              <a:sym typeface="Arial" panose="020b0604020202020204" pitchFamily="34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4532485" y="2260253"/>
            <a:ext cx="4611515" cy="353943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zh-CN" altLang="en-US" sz="1700" spc="1200" smtClean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Arial" panose="020b0604020202020204" pitchFamily="34" charset="0"/>
              </a:rPr>
              <a:t>公司部门员工管理培训</a:t>
            </a:r>
            <a:endParaRPr lang="zh-CN" altLang="en-US" sz="1700" spc="1200">
              <a:solidFill>
                <a:schemeClr val="bg1"/>
              </a:solidFill>
              <a:latin typeface="+mn-ea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4437048" y="1175087"/>
            <a:ext cx="408316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spc="1600" smtClean="0">
                <a:solidFill>
                  <a:schemeClr val="accent2"/>
                </a:solidFill>
                <a:latin typeface="汉仪雅酷黑 85W" panose="020b0904020202020204" pitchFamily="34" charset="-122"/>
                <a:ea typeface="汉仪雅酷黑 85W" panose="020b0904020202020204" pitchFamily="34" charset="-122"/>
                <a:cs typeface="微软雅黑" panose="020b0503020204020204" charset="-122"/>
                <a:sym typeface="Arial" panose="020b0604020202020204" pitchFamily="34" charset="0"/>
              </a:rPr>
              <a:t>员</a:t>
            </a:r>
            <a:r>
              <a:rPr lang="zh-CN" altLang="en-US" sz="6000" spc="1600" smtClean="0">
                <a:solidFill>
                  <a:schemeClr val="bg1"/>
                </a:solidFill>
                <a:latin typeface="汉仪雅酷黑 85W" panose="020b0904020202020204" pitchFamily="34" charset="-122"/>
                <a:ea typeface="汉仪雅酷黑 85W" panose="020b0904020202020204" pitchFamily="34" charset="-122"/>
                <a:cs typeface="微软雅黑" panose="020b0503020204020204" charset="-122"/>
                <a:sym typeface="Arial" panose="020b0604020202020204" pitchFamily="34" charset="0"/>
              </a:rPr>
              <a:t>工</a:t>
            </a:r>
            <a:r>
              <a:rPr lang="zh-CN" altLang="en-US" sz="6000" spc="1600" smtClean="0">
                <a:solidFill>
                  <a:schemeClr val="accent2"/>
                </a:solidFill>
                <a:latin typeface="汉仪雅酷黑 85W" panose="020b0904020202020204" pitchFamily="34" charset="-122"/>
                <a:ea typeface="汉仪雅酷黑 85W" panose="020b0904020202020204" pitchFamily="34" charset="-122"/>
                <a:cs typeface="微软雅黑" panose="020b0503020204020204" charset="-122"/>
                <a:sym typeface="Arial" panose="020b0604020202020204" pitchFamily="34" charset="0"/>
              </a:rPr>
              <a:t>管</a:t>
            </a:r>
            <a:r>
              <a:rPr lang="zh-CN" altLang="en-US" sz="6000" spc="1600" smtClean="0">
                <a:solidFill>
                  <a:schemeClr val="bg1"/>
                </a:solidFill>
                <a:latin typeface="汉仪雅酷黑 85W" panose="020b0904020202020204" pitchFamily="34" charset="-122"/>
                <a:ea typeface="汉仪雅酷黑 85W" panose="020b0904020202020204" pitchFamily="34" charset="-122"/>
                <a:cs typeface="微软雅黑" panose="020b0503020204020204" charset="-122"/>
                <a:sym typeface="Arial" panose="020b0604020202020204" pitchFamily="34" charset="0"/>
              </a:rPr>
              <a:t>理</a:t>
            </a:r>
            <a:endParaRPr lang="zh-CN" altLang="en-US" sz="6000" spc="1600">
              <a:solidFill>
                <a:schemeClr val="bg1"/>
              </a:solidFill>
              <a:latin typeface="汉仪雅酷黑 85W" panose="020b0904020202020204" pitchFamily="34" charset="-122"/>
              <a:ea typeface="汉仪雅酷黑 85W" panose="020b0904020202020204" pitchFamily="3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4440620" y="2724150"/>
            <a:ext cx="3962400" cy="449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60" smtClean="0">
                <a:solidFill>
                  <a:schemeClr val="bg1"/>
                </a:solidFill>
              </a:rPr>
              <a:t>difference between leaders and managers </a:t>
            </a:r>
            <a:r>
              <a:rPr lang="zh-CN" altLang="en-US" sz="1160">
                <a:solidFill>
                  <a:schemeClr val="bg1"/>
                </a:solidFill>
              </a:rPr>
              <a:t>the difference </a:t>
            </a:r>
            <a:endParaRPr lang="en-US" altLang="zh-CN" sz="1160" smtClean="0">
              <a:solidFill>
                <a:schemeClr val="bg1"/>
              </a:solidFill>
            </a:endParaRPr>
          </a:p>
          <a:p>
            <a:r>
              <a:rPr lang="zh-CN" altLang="en-US" sz="1160" smtClean="0">
                <a:solidFill>
                  <a:schemeClr val="bg1"/>
                </a:solidFill>
              </a:rPr>
              <a:t>between </a:t>
            </a:r>
            <a:r>
              <a:rPr lang="zh-CN" altLang="en-US" sz="1160">
                <a:solidFill>
                  <a:schemeClr val="bg1"/>
                </a:solidFill>
              </a:rPr>
              <a:t>leaders and </a:t>
            </a:r>
            <a:r>
              <a:rPr lang="zh-CN" altLang="en-US" sz="1160" smtClean="0">
                <a:solidFill>
                  <a:schemeClr val="bg1"/>
                </a:solidFill>
              </a:rPr>
              <a:t>managers</a:t>
            </a:r>
            <a:endParaRPr lang="zh-CN" altLang="en-US" sz="1160">
              <a:solidFill>
                <a:schemeClr val="bg1"/>
              </a:solidFill>
            </a:endParaRPr>
          </a:p>
        </p:txBody>
      </p:sp>
      <p:sp>
        <p:nvSpPr>
          <p:cNvPr id="83" name="任意多边形 82"/>
          <p:cNvSpPr/>
          <p:nvPr/>
        </p:nvSpPr>
        <p:spPr>
          <a:xfrm>
            <a:off x="6327228" y="3949525"/>
            <a:ext cx="2816772" cy="1175116"/>
          </a:xfrm>
          <a:custGeom>
            <a:gdLst>
              <a:gd name="connsiteX0" fmla="*/ 2395535 w 4241178"/>
              <a:gd name="connsiteY0" fmla="*/ 0 h 1769357"/>
              <a:gd name="connsiteX1" fmla="*/ 4188673 w 4241178"/>
              <a:gd name="connsiteY1" fmla="*/ 755374 h 1769357"/>
              <a:gd name="connsiteX2" fmla="*/ 4241178 w 4241178"/>
              <a:gd name="connsiteY2" fmla="*/ 813491 h 1769357"/>
              <a:gd name="connsiteX3" fmla="*/ 4241178 w 4241178"/>
              <a:gd name="connsiteY3" fmla="*/ 1494612 h 1769357"/>
              <a:gd name="connsiteX4" fmla="*/ 4199121 w 4241178"/>
              <a:gd name="connsiteY4" fmla="*/ 1412457 h 1769357"/>
              <a:gd name="connsiteX5" fmla="*/ 2395535 w 4241178"/>
              <a:gd name="connsiteY5" fmla="*/ 397100 h 1769357"/>
              <a:gd name="connsiteX6" fmla="*/ 452366 w 4241178"/>
              <a:gd name="connsiteY6" fmla="*/ 1685119 h 1769357"/>
              <a:gd name="connsiteX7" fmla="*/ 421534 w 4241178"/>
              <a:gd name="connsiteY7" fmla="*/ 1769357 h 1769357"/>
              <a:gd name="connsiteX8" fmla="*/ 0 w 4241178"/>
              <a:gd name="connsiteY8" fmla="*/ 1769357 h 1769357"/>
              <a:gd name="connsiteX9" fmla="*/ 2203 w 4241178"/>
              <a:gd name="connsiteY9" fmla="*/ 1760790 h 1769357"/>
              <a:gd name="connsiteX10" fmla="*/ 2395535 w 4241178"/>
              <a:gd name="connsiteY10" fmla="*/ 0 h 1769357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41178" h="1769356">
                <a:moveTo>
                  <a:pt x="2395535" y="0"/>
                </a:moveTo>
                <a:cubicBezTo>
                  <a:pt x="3098360" y="0"/>
                  <a:pt x="3733608" y="289328"/>
                  <a:pt x="4188673" y="755374"/>
                </a:cubicBezTo>
                <a:lnTo>
                  <a:pt x="4241178" y="813491"/>
                </a:lnTo>
                <a:lnTo>
                  <a:pt x="4241178" y="1494612"/>
                </a:lnTo>
                <a:lnTo>
                  <a:pt x="4199121" y="1412457"/>
                </a:lnTo>
                <a:cubicBezTo>
                  <a:pt x="3829247" y="803727"/>
                  <a:pt x="3159877" y="397100"/>
                  <a:pt x="2395535" y="397100"/>
                </a:cubicBezTo>
                <a:cubicBezTo>
                  <a:pt x="1522001" y="397100"/>
                  <a:pt x="772514" y="928204"/>
                  <a:pt x="452366" y="1685119"/>
                </a:cubicBezTo>
                <a:lnTo>
                  <a:pt x="421534" y="1769357"/>
                </a:lnTo>
                <a:lnTo>
                  <a:pt x="0" y="1769357"/>
                </a:lnTo>
                <a:lnTo>
                  <a:pt x="2203" y="1760790"/>
                </a:lnTo>
                <a:cubicBezTo>
                  <a:pt x="319491" y="740678"/>
                  <a:pt x="1271016" y="0"/>
                  <a:pt x="23955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advTm="0" p14:dur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6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 animBg="1"/>
      <p:bldP spid="33" grpId="0" animBg="1"/>
      <p:bldP spid="39" grpId="0"/>
      <p:bldP spid="40" grpId="0" animBg="1"/>
      <p:bldP spid="41" grpId="0"/>
      <p:bldP spid="42" grpId="0"/>
      <p:bldP spid="8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36" name="组合 35"/>
          <p:cNvGrpSpPr/>
          <p:nvPr/>
        </p:nvGrpSpPr>
        <p:grpSpPr>
          <a:xfrm>
            <a:off x="2743200" y="1276350"/>
            <a:ext cx="4343400" cy="382482"/>
            <a:chOff x="6665817" y="548573"/>
            <a:chExt cx="4343400" cy="382482"/>
          </a:xfrm>
        </p:grpSpPr>
        <p:sp>
          <p:nvSpPr>
            <p:cNvPr id="37" name="矩形 36"/>
            <p:cNvSpPr/>
            <p:nvPr/>
          </p:nvSpPr>
          <p:spPr>
            <a:xfrm>
              <a:off x="7165031" y="549777"/>
              <a:ext cx="3844186" cy="36933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>
                  <a:solidFill>
                    <a:schemeClr val="bg1"/>
                  </a:solidFill>
                  <a:latin typeface="+mn-ea"/>
                  <a:cs typeface="微软雅黑" panose="020b0503020204020204" charset="-122"/>
                  <a:sym typeface="Arial" panose="020b0604020202020204" pitchFamily="34" charset="0"/>
                </a:rPr>
                <a:t>员工心目中的领导</a:t>
              </a:r>
              <a:endParaRPr lang="zh-CN" altLang="en-US">
                <a:solidFill>
                  <a:schemeClr val="bg1"/>
                </a:solidFill>
                <a:latin typeface="+mn-ea"/>
                <a:cs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6694259" y="548573"/>
              <a:ext cx="413116" cy="37053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>
                <a:solidFill>
                  <a:schemeClr val="accent1"/>
                </a:solidFill>
                <a:latin typeface="+mn-ea"/>
                <a:sym typeface="Arial" panose="020b0604020202020204" pitchFamily="3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6665817" y="561723"/>
              <a:ext cx="4700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b="1" smtClean="0">
                  <a:solidFill>
                    <a:schemeClr val="bg1"/>
                  </a:solidFill>
                  <a:latin typeface="+mn-ea"/>
                  <a:cs typeface="微软雅黑" panose="020b0503020204020204" charset="-122"/>
                  <a:sym typeface="Arial" panose="020b0604020202020204" pitchFamily="34" charset="0"/>
                </a:rPr>
                <a:t>01</a:t>
              </a:r>
              <a:endParaRPr kumimoji="1" lang="zh-CN" altLang="en-US" b="1">
                <a:solidFill>
                  <a:schemeClr val="bg1"/>
                </a:solidFill>
                <a:latin typeface="+mn-ea"/>
                <a:cs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2743200" y="2042964"/>
            <a:ext cx="4346833" cy="382482"/>
            <a:chOff x="6665817" y="548573"/>
            <a:chExt cx="4346833" cy="382482"/>
          </a:xfrm>
        </p:grpSpPr>
        <p:sp>
          <p:nvSpPr>
            <p:cNvPr id="43" name="矩形 42"/>
            <p:cNvSpPr/>
            <p:nvPr/>
          </p:nvSpPr>
          <p:spPr>
            <a:xfrm>
              <a:off x="7165031" y="549777"/>
              <a:ext cx="3847619" cy="36933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mtClean="0">
                  <a:solidFill>
                    <a:schemeClr val="bg1"/>
                  </a:solidFill>
                  <a:latin typeface="+mn-ea"/>
                  <a:cs typeface="微软雅黑" panose="020b0503020204020204" charset="-122"/>
                  <a:sym typeface="Arial" panose="020b0604020202020204" pitchFamily="34" charset="0"/>
                </a:rPr>
                <a:t>管理和领导的区别</a:t>
              </a:r>
              <a:endParaRPr lang="zh-CN" altLang="en-US">
                <a:solidFill>
                  <a:schemeClr val="bg1"/>
                </a:solidFill>
                <a:latin typeface="+mn-ea"/>
                <a:cs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6694259" y="548573"/>
              <a:ext cx="413116" cy="37053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>
                <a:solidFill>
                  <a:schemeClr val="accent1"/>
                </a:solidFill>
                <a:latin typeface="+mn-ea"/>
                <a:sym typeface="Arial" panose="020b0604020202020204" pitchFamily="34" charset="0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6665817" y="561723"/>
              <a:ext cx="4700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b="1" smtClean="0">
                  <a:solidFill>
                    <a:schemeClr val="bg1"/>
                  </a:solidFill>
                  <a:latin typeface="+mn-ea"/>
                  <a:cs typeface="微软雅黑" panose="020b0503020204020204" charset="-122"/>
                  <a:sym typeface="Arial" panose="020b0604020202020204" pitchFamily="34" charset="0"/>
                </a:rPr>
                <a:t>02</a:t>
              </a:r>
              <a:endParaRPr kumimoji="1" lang="zh-CN" altLang="en-US" b="1">
                <a:solidFill>
                  <a:schemeClr val="bg1"/>
                </a:solidFill>
                <a:latin typeface="+mn-ea"/>
                <a:cs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2743200" y="2809578"/>
            <a:ext cx="4346833" cy="382482"/>
            <a:chOff x="6665817" y="548573"/>
            <a:chExt cx="4346833" cy="382482"/>
          </a:xfrm>
        </p:grpSpPr>
        <p:sp>
          <p:nvSpPr>
            <p:cNvPr id="52" name="矩形 51"/>
            <p:cNvSpPr/>
            <p:nvPr/>
          </p:nvSpPr>
          <p:spPr>
            <a:xfrm>
              <a:off x="7165031" y="549777"/>
              <a:ext cx="3847619" cy="36933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mtClean="0">
                  <a:solidFill>
                    <a:schemeClr val="bg1"/>
                  </a:solidFill>
                  <a:latin typeface="+mn-ea"/>
                  <a:cs typeface="微软雅黑" panose="020b0503020204020204" charset="-122"/>
                  <a:sym typeface="Arial" panose="020b0604020202020204" pitchFamily="34" charset="0"/>
                </a:rPr>
                <a:t>领导主要权利基础</a:t>
              </a:r>
              <a:endParaRPr lang="zh-CN" altLang="en-US">
                <a:solidFill>
                  <a:schemeClr val="bg1"/>
                </a:solidFill>
                <a:latin typeface="+mn-ea"/>
                <a:cs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6694259" y="548573"/>
              <a:ext cx="413116" cy="37053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>
                <a:solidFill>
                  <a:schemeClr val="accent1"/>
                </a:solidFill>
                <a:latin typeface="+mn-ea"/>
                <a:sym typeface="Arial" panose="020b0604020202020204" pitchFamily="34" charset="0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6665817" y="561723"/>
              <a:ext cx="4700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b="1" smtClean="0">
                  <a:solidFill>
                    <a:schemeClr val="bg1"/>
                  </a:solidFill>
                  <a:latin typeface="+mn-ea"/>
                  <a:cs typeface="微软雅黑" panose="020b0503020204020204" charset="-122"/>
                  <a:sym typeface="Arial" panose="020b0604020202020204" pitchFamily="34" charset="0"/>
                </a:rPr>
                <a:t>03</a:t>
              </a:r>
              <a:endParaRPr kumimoji="1" lang="zh-CN" altLang="en-US" b="1">
                <a:solidFill>
                  <a:schemeClr val="bg1"/>
                </a:solidFill>
                <a:latin typeface="+mn-ea"/>
                <a:cs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2743200" y="3576192"/>
            <a:ext cx="4346833" cy="382482"/>
            <a:chOff x="6665817" y="548573"/>
            <a:chExt cx="4346833" cy="382482"/>
          </a:xfrm>
        </p:grpSpPr>
        <p:sp>
          <p:nvSpPr>
            <p:cNvPr id="56" name="矩形 55"/>
            <p:cNvSpPr/>
            <p:nvPr/>
          </p:nvSpPr>
          <p:spPr>
            <a:xfrm>
              <a:off x="7165031" y="549777"/>
              <a:ext cx="3847619" cy="36933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>
                  <a:solidFill>
                    <a:schemeClr val="bg1"/>
                  </a:solidFill>
                  <a:latin typeface="+mn-ea"/>
                  <a:cs typeface="微软雅黑" panose="020b0503020204020204" charset="-122"/>
                  <a:sym typeface="Arial" panose="020b0604020202020204" pitchFamily="34" charset="0"/>
                </a:rPr>
                <a:t>公司</a:t>
              </a:r>
              <a:r>
                <a:rPr lang="zh-CN" altLang="en-US" smtClean="0">
                  <a:solidFill>
                    <a:schemeClr val="bg1"/>
                  </a:solidFill>
                  <a:latin typeface="+mn-ea"/>
                  <a:cs typeface="微软雅黑" panose="020b0503020204020204" charset="-122"/>
                  <a:sym typeface="Arial" panose="020b0604020202020204" pitchFamily="34" charset="0"/>
                </a:rPr>
                <a:t>下属主要分类</a:t>
              </a:r>
              <a:endParaRPr lang="zh-CN" altLang="en-US">
                <a:solidFill>
                  <a:schemeClr val="bg1"/>
                </a:solidFill>
                <a:latin typeface="+mn-ea"/>
                <a:cs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6694259" y="548573"/>
              <a:ext cx="413116" cy="37053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>
                <a:solidFill>
                  <a:schemeClr val="accent1"/>
                </a:solidFill>
                <a:latin typeface="+mn-ea"/>
                <a:sym typeface="Arial" panose="020b0604020202020204" pitchFamily="34" charset="0"/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6665817" y="561723"/>
              <a:ext cx="4700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b="1" smtClean="0">
                  <a:solidFill>
                    <a:schemeClr val="bg1"/>
                  </a:solidFill>
                  <a:latin typeface="+mn-ea"/>
                  <a:cs typeface="微软雅黑" panose="020b0503020204020204" charset="-122"/>
                  <a:sym typeface="Arial" panose="020b0604020202020204" pitchFamily="34" charset="0"/>
                </a:rPr>
                <a:t>04</a:t>
              </a:r>
              <a:endParaRPr kumimoji="1" lang="zh-CN" altLang="en-US" b="1">
                <a:solidFill>
                  <a:schemeClr val="bg1"/>
                </a:solidFill>
                <a:latin typeface="+mn-ea"/>
                <a:cs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4" name="矩形 33"/>
          <p:cNvSpPr/>
          <p:nvPr/>
        </p:nvSpPr>
        <p:spPr>
          <a:xfrm>
            <a:off x="1379825" y="1078547"/>
            <a:ext cx="877163" cy="1754326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algn="ctr"/>
            <a:r>
              <a:rPr lang="zh-CN" altLang="en-US" sz="5400" b="1" smtClean="0">
                <a:solidFill>
                  <a:schemeClr val="accent2"/>
                </a:solidFill>
                <a:latin typeface="+mn-ea"/>
                <a:cs typeface="微软雅黑" panose="020b0503020204020204" charset="-122"/>
                <a:sym typeface="Arial" panose="020b0604020202020204" pitchFamily="34" charset="0"/>
              </a:rPr>
              <a:t>目</a:t>
            </a:r>
            <a:endParaRPr lang="en-US" altLang="zh-CN" sz="5400" b="1" smtClean="0">
              <a:solidFill>
                <a:schemeClr val="accent2"/>
              </a:solidFill>
              <a:latin typeface="+mn-ea"/>
              <a:cs typeface="微软雅黑" panose="020b0503020204020204" charset="-122"/>
              <a:sym typeface="Arial" panose="020b0604020202020204" pitchFamily="34" charset="0"/>
            </a:endParaRPr>
          </a:p>
          <a:p>
            <a:pPr algn="ctr"/>
            <a:r>
              <a:rPr lang="zh-CN" altLang="en-US" sz="5400" b="1" smtClean="0">
                <a:solidFill>
                  <a:schemeClr val="accent2"/>
                </a:solidFill>
                <a:latin typeface="+mn-ea"/>
                <a:cs typeface="微软雅黑" panose="020b0503020204020204" charset="-122"/>
                <a:sym typeface="Arial" panose="020b0604020202020204" pitchFamily="34" charset="0"/>
              </a:rPr>
              <a:t>录</a:t>
            </a:r>
            <a:endParaRPr lang="zh-CN" altLang="en-US" sz="5400" b="1">
              <a:solidFill>
                <a:schemeClr val="accent2"/>
              </a:solidFill>
              <a:latin typeface="+mn-ea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0" name="Freeform 10"/>
          <p:cNvSpPr>
            <a:spLocks noEditPoints="1"/>
          </p:cNvSpPr>
          <p:nvPr/>
        </p:nvSpPr>
        <p:spPr bwMode="auto">
          <a:xfrm>
            <a:off x="1471223" y="2907347"/>
            <a:ext cx="577848" cy="578803"/>
          </a:xfrm>
          <a:custGeom>
            <a:gdLst>
              <a:gd name="T0" fmla="*/ 367 w 644"/>
              <a:gd name="T1" fmla="*/ 80 h 645"/>
              <a:gd name="T2" fmla="*/ 503 w 644"/>
              <a:gd name="T3" fmla="*/ 49 h 645"/>
              <a:gd name="T4" fmla="*/ 476 w 644"/>
              <a:gd name="T5" fmla="*/ 153 h 645"/>
              <a:gd name="T6" fmla="*/ 526 w 644"/>
              <a:gd name="T7" fmla="*/ 183 h 645"/>
              <a:gd name="T8" fmla="*/ 644 w 644"/>
              <a:gd name="T9" fmla="*/ 257 h 645"/>
              <a:gd name="T10" fmla="*/ 550 w 644"/>
              <a:gd name="T11" fmla="*/ 312 h 645"/>
              <a:gd name="T12" fmla="*/ 550 w 644"/>
              <a:gd name="T13" fmla="*/ 324 h 645"/>
              <a:gd name="T14" fmla="*/ 550 w 644"/>
              <a:gd name="T15" fmla="*/ 339 h 645"/>
              <a:gd name="T16" fmla="*/ 564 w 644"/>
              <a:gd name="T17" fmla="*/ 369 h 645"/>
              <a:gd name="T18" fmla="*/ 595 w 644"/>
              <a:gd name="T19" fmla="*/ 505 h 645"/>
              <a:gd name="T20" fmla="*/ 491 w 644"/>
              <a:gd name="T21" fmla="*/ 477 h 645"/>
              <a:gd name="T22" fmla="*/ 461 w 644"/>
              <a:gd name="T23" fmla="*/ 527 h 645"/>
              <a:gd name="T24" fmla="*/ 386 w 644"/>
              <a:gd name="T25" fmla="*/ 645 h 645"/>
              <a:gd name="T26" fmla="*/ 333 w 644"/>
              <a:gd name="T27" fmla="*/ 552 h 645"/>
              <a:gd name="T28" fmla="*/ 319 w 644"/>
              <a:gd name="T29" fmla="*/ 551 h 645"/>
              <a:gd name="T30" fmla="*/ 305 w 644"/>
              <a:gd name="T31" fmla="*/ 551 h 645"/>
              <a:gd name="T32" fmla="*/ 290 w 644"/>
              <a:gd name="T33" fmla="*/ 553 h 645"/>
              <a:gd name="T34" fmla="*/ 243 w 644"/>
              <a:gd name="T35" fmla="*/ 642 h 645"/>
              <a:gd name="T36" fmla="*/ 174 w 644"/>
              <a:gd name="T37" fmla="*/ 520 h 645"/>
              <a:gd name="T38" fmla="*/ 146 w 644"/>
              <a:gd name="T39" fmla="*/ 470 h 645"/>
              <a:gd name="T40" fmla="*/ 40 w 644"/>
              <a:gd name="T41" fmla="*/ 493 h 645"/>
              <a:gd name="T42" fmla="*/ 78 w 644"/>
              <a:gd name="T43" fmla="*/ 358 h 645"/>
              <a:gd name="T44" fmla="*/ 94 w 644"/>
              <a:gd name="T45" fmla="*/ 329 h 645"/>
              <a:gd name="T46" fmla="*/ 94 w 644"/>
              <a:gd name="T47" fmla="*/ 314 h 645"/>
              <a:gd name="T48" fmla="*/ 94 w 644"/>
              <a:gd name="T49" fmla="*/ 301 h 645"/>
              <a:gd name="T50" fmla="*/ 4 w 644"/>
              <a:gd name="T51" fmla="*/ 243 h 645"/>
              <a:gd name="T52" fmla="*/ 125 w 644"/>
              <a:gd name="T53" fmla="*/ 174 h 645"/>
              <a:gd name="T54" fmla="*/ 176 w 644"/>
              <a:gd name="T55" fmla="*/ 146 h 645"/>
              <a:gd name="T56" fmla="*/ 153 w 644"/>
              <a:gd name="T57" fmla="*/ 41 h 645"/>
              <a:gd name="T58" fmla="*/ 288 w 644"/>
              <a:gd name="T59" fmla="*/ 78 h 645"/>
              <a:gd name="T60" fmla="*/ 315 w 644"/>
              <a:gd name="T61" fmla="*/ 94 h 645"/>
              <a:gd name="T62" fmla="*/ 331 w 644"/>
              <a:gd name="T63" fmla="*/ 94 h 645"/>
              <a:gd name="T64" fmla="*/ 344 w 644"/>
              <a:gd name="T65" fmla="*/ 95 h 645"/>
              <a:gd name="T66" fmla="*/ 491 w 644"/>
              <a:gd name="T67" fmla="*/ 315 h 645"/>
              <a:gd name="T68" fmla="*/ 261 w 644"/>
              <a:gd name="T69" fmla="*/ 165 h 645"/>
              <a:gd name="T70" fmla="*/ 192 w 644"/>
              <a:gd name="T71" fmla="*/ 431 h 645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644" h="645">
                <a:moveTo>
                  <a:pt x="344" y="95"/>
                </a:moveTo>
                <a:cubicBezTo>
                  <a:pt x="354" y="95"/>
                  <a:pt x="363" y="89"/>
                  <a:pt x="367" y="80"/>
                </a:cubicBezTo>
                <a:cubicBezTo>
                  <a:pt x="401" y="4"/>
                  <a:pt x="401" y="4"/>
                  <a:pt x="401" y="4"/>
                </a:cubicBezTo>
                <a:cubicBezTo>
                  <a:pt x="503" y="49"/>
                  <a:pt x="503" y="49"/>
                  <a:pt x="503" y="49"/>
                </a:cubicBezTo>
                <a:cubicBezTo>
                  <a:pt x="470" y="125"/>
                  <a:pt x="470" y="125"/>
                  <a:pt x="470" y="125"/>
                </a:cubicBezTo>
                <a:cubicBezTo>
                  <a:pt x="466" y="135"/>
                  <a:pt x="468" y="146"/>
                  <a:pt x="476" y="153"/>
                </a:cubicBezTo>
                <a:cubicBezTo>
                  <a:pt x="485" y="161"/>
                  <a:pt x="492" y="169"/>
                  <a:pt x="498" y="176"/>
                </a:cubicBezTo>
                <a:cubicBezTo>
                  <a:pt x="505" y="184"/>
                  <a:pt x="516" y="187"/>
                  <a:pt x="526" y="183"/>
                </a:cubicBezTo>
                <a:cubicBezTo>
                  <a:pt x="604" y="153"/>
                  <a:pt x="604" y="153"/>
                  <a:pt x="604" y="153"/>
                </a:cubicBezTo>
                <a:cubicBezTo>
                  <a:pt x="644" y="257"/>
                  <a:pt x="644" y="257"/>
                  <a:pt x="644" y="257"/>
                </a:cubicBezTo>
                <a:cubicBezTo>
                  <a:pt x="566" y="288"/>
                  <a:pt x="566" y="288"/>
                  <a:pt x="566" y="288"/>
                </a:cubicBezTo>
                <a:cubicBezTo>
                  <a:pt x="557" y="291"/>
                  <a:pt x="551" y="303"/>
                  <a:pt x="550" y="312"/>
                </a:cubicBezTo>
                <a:cubicBezTo>
                  <a:pt x="550" y="314"/>
                  <a:pt x="550" y="315"/>
                  <a:pt x="550" y="317"/>
                </a:cubicBezTo>
                <a:cubicBezTo>
                  <a:pt x="550" y="319"/>
                  <a:pt x="550" y="321"/>
                  <a:pt x="550" y="324"/>
                </a:cubicBezTo>
                <a:cubicBezTo>
                  <a:pt x="550" y="333"/>
                  <a:pt x="550" y="333"/>
                  <a:pt x="550" y="333"/>
                </a:cubicBezTo>
                <a:cubicBezTo>
                  <a:pt x="550" y="335"/>
                  <a:pt x="550" y="337"/>
                  <a:pt x="550" y="339"/>
                </a:cubicBezTo>
                <a:cubicBezTo>
                  <a:pt x="550" y="340"/>
                  <a:pt x="550" y="344"/>
                  <a:pt x="550" y="344"/>
                </a:cubicBezTo>
                <a:cubicBezTo>
                  <a:pt x="549" y="355"/>
                  <a:pt x="555" y="364"/>
                  <a:pt x="564" y="369"/>
                </a:cubicBezTo>
                <a:cubicBezTo>
                  <a:pt x="640" y="403"/>
                  <a:pt x="640" y="403"/>
                  <a:pt x="640" y="403"/>
                </a:cubicBezTo>
                <a:cubicBezTo>
                  <a:pt x="595" y="505"/>
                  <a:pt x="595" y="505"/>
                  <a:pt x="595" y="505"/>
                </a:cubicBezTo>
                <a:cubicBezTo>
                  <a:pt x="519" y="471"/>
                  <a:pt x="519" y="471"/>
                  <a:pt x="519" y="471"/>
                </a:cubicBezTo>
                <a:cubicBezTo>
                  <a:pt x="510" y="467"/>
                  <a:pt x="499" y="470"/>
                  <a:pt x="491" y="477"/>
                </a:cubicBezTo>
                <a:cubicBezTo>
                  <a:pt x="485" y="484"/>
                  <a:pt x="477" y="491"/>
                  <a:pt x="468" y="499"/>
                </a:cubicBezTo>
                <a:cubicBezTo>
                  <a:pt x="460" y="506"/>
                  <a:pt x="457" y="517"/>
                  <a:pt x="461" y="527"/>
                </a:cubicBezTo>
                <a:cubicBezTo>
                  <a:pt x="491" y="604"/>
                  <a:pt x="491" y="604"/>
                  <a:pt x="491" y="604"/>
                </a:cubicBezTo>
                <a:cubicBezTo>
                  <a:pt x="386" y="645"/>
                  <a:pt x="386" y="645"/>
                  <a:pt x="386" y="645"/>
                </a:cubicBezTo>
                <a:cubicBezTo>
                  <a:pt x="356" y="567"/>
                  <a:pt x="356" y="567"/>
                  <a:pt x="356" y="567"/>
                </a:cubicBezTo>
                <a:cubicBezTo>
                  <a:pt x="353" y="558"/>
                  <a:pt x="343" y="552"/>
                  <a:pt x="333" y="552"/>
                </a:cubicBezTo>
                <a:cubicBezTo>
                  <a:pt x="332" y="552"/>
                  <a:pt x="330" y="552"/>
                  <a:pt x="329" y="552"/>
                </a:cubicBezTo>
                <a:cubicBezTo>
                  <a:pt x="326" y="552"/>
                  <a:pt x="323" y="551"/>
                  <a:pt x="319" y="551"/>
                </a:cubicBezTo>
                <a:cubicBezTo>
                  <a:pt x="312" y="551"/>
                  <a:pt x="312" y="551"/>
                  <a:pt x="312" y="551"/>
                </a:cubicBezTo>
                <a:cubicBezTo>
                  <a:pt x="310" y="551"/>
                  <a:pt x="307" y="551"/>
                  <a:pt x="305" y="551"/>
                </a:cubicBezTo>
                <a:cubicBezTo>
                  <a:pt x="304" y="551"/>
                  <a:pt x="302" y="551"/>
                  <a:pt x="302" y="551"/>
                </a:cubicBezTo>
                <a:cubicBezTo>
                  <a:pt x="298" y="551"/>
                  <a:pt x="294" y="551"/>
                  <a:pt x="290" y="553"/>
                </a:cubicBezTo>
                <a:cubicBezTo>
                  <a:pt x="284" y="555"/>
                  <a:pt x="279" y="559"/>
                  <a:pt x="277" y="566"/>
                </a:cubicBezTo>
                <a:cubicBezTo>
                  <a:pt x="243" y="642"/>
                  <a:pt x="243" y="642"/>
                  <a:pt x="243" y="642"/>
                </a:cubicBezTo>
                <a:cubicBezTo>
                  <a:pt x="141" y="597"/>
                  <a:pt x="141" y="597"/>
                  <a:pt x="141" y="597"/>
                </a:cubicBezTo>
                <a:cubicBezTo>
                  <a:pt x="174" y="520"/>
                  <a:pt x="174" y="520"/>
                  <a:pt x="174" y="520"/>
                </a:cubicBezTo>
                <a:cubicBezTo>
                  <a:pt x="178" y="511"/>
                  <a:pt x="176" y="499"/>
                  <a:pt x="168" y="492"/>
                </a:cubicBezTo>
                <a:cubicBezTo>
                  <a:pt x="159" y="484"/>
                  <a:pt x="152" y="476"/>
                  <a:pt x="146" y="470"/>
                </a:cubicBezTo>
                <a:cubicBezTo>
                  <a:pt x="139" y="461"/>
                  <a:pt x="128" y="459"/>
                  <a:pt x="118" y="462"/>
                </a:cubicBezTo>
                <a:cubicBezTo>
                  <a:pt x="40" y="493"/>
                  <a:pt x="40" y="493"/>
                  <a:pt x="40" y="493"/>
                </a:cubicBezTo>
                <a:cubicBezTo>
                  <a:pt x="0" y="388"/>
                  <a:pt x="0" y="388"/>
                  <a:pt x="0" y="388"/>
                </a:cubicBezTo>
                <a:cubicBezTo>
                  <a:pt x="78" y="358"/>
                  <a:pt x="78" y="358"/>
                  <a:pt x="78" y="358"/>
                </a:cubicBezTo>
                <a:cubicBezTo>
                  <a:pt x="88" y="354"/>
                  <a:pt x="94" y="343"/>
                  <a:pt x="94" y="333"/>
                </a:cubicBezTo>
                <a:cubicBezTo>
                  <a:pt x="94" y="329"/>
                  <a:pt x="94" y="329"/>
                  <a:pt x="94" y="329"/>
                </a:cubicBezTo>
                <a:cubicBezTo>
                  <a:pt x="94" y="327"/>
                  <a:pt x="94" y="325"/>
                  <a:pt x="94" y="323"/>
                </a:cubicBezTo>
                <a:cubicBezTo>
                  <a:pt x="94" y="314"/>
                  <a:pt x="94" y="314"/>
                  <a:pt x="94" y="314"/>
                </a:cubicBezTo>
                <a:cubicBezTo>
                  <a:pt x="94" y="312"/>
                  <a:pt x="94" y="309"/>
                  <a:pt x="94" y="306"/>
                </a:cubicBezTo>
                <a:cubicBezTo>
                  <a:pt x="94" y="306"/>
                  <a:pt x="94" y="302"/>
                  <a:pt x="94" y="301"/>
                </a:cubicBezTo>
                <a:cubicBezTo>
                  <a:pt x="95" y="291"/>
                  <a:pt x="89" y="281"/>
                  <a:pt x="80" y="277"/>
                </a:cubicBezTo>
                <a:cubicBezTo>
                  <a:pt x="4" y="243"/>
                  <a:pt x="4" y="243"/>
                  <a:pt x="4" y="243"/>
                </a:cubicBezTo>
                <a:cubicBezTo>
                  <a:pt x="49" y="140"/>
                  <a:pt x="49" y="140"/>
                  <a:pt x="49" y="140"/>
                </a:cubicBezTo>
                <a:cubicBezTo>
                  <a:pt x="125" y="174"/>
                  <a:pt x="125" y="174"/>
                  <a:pt x="125" y="174"/>
                </a:cubicBezTo>
                <a:cubicBezTo>
                  <a:pt x="134" y="178"/>
                  <a:pt x="145" y="176"/>
                  <a:pt x="153" y="168"/>
                </a:cubicBezTo>
                <a:cubicBezTo>
                  <a:pt x="159" y="161"/>
                  <a:pt x="167" y="154"/>
                  <a:pt x="176" y="146"/>
                </a:cubicBezTo>
                <a:cubicBezTo>
                  <a:pt x="184" y="140"/>
                  <a:pt x="187" y="129"/>
                  <a:pt x="183" y="119"/>
                </a:cubicBezTo>
                <a:cubicBezTo>
                  <a:pt x="153" y="41"/>
                  <a:pt x="153" y="41"/>
                  <a:pt x="153" y="41"/>
                </a:cubicBezTo>
                <a:cubicBezTo>
                  <a:pt x="258" y="0"/>
                  <a:pt x="258" y="0"/>
                  <a:pt x="258" y="0"/>
                </a:cubicBezTo>
                <a:cubicBezTo>
                  <a:pt x="288" y="78"/>
                  <a:pt x="288" y="78"/>
                  <a:pt x="288" y="78"/>
                </a:cubicBezTo>
                <a:cubicBezTo>
                  <a:pt x="291" y="87"/>
                  <a:pt x="302" y="94"/>
                  <a:pt x="312" y="94"/>
                </a:cubicBezTo>
                <a:cubicBezTo>
                  <a:pt x="312" y="94"/>
                  <a:pt x="315" y="94"/>
                  <a:pt x="315" y="94"/>
                </a:cubicBezTo>
                <a:cubicBezTo>
                  <a:pt x="317" y="94"/>
                  <a:pt x="319" y="94"/>
                  <a:pt x="321" y="94"/>
                </a:cubicBezTo>
                <a:cubicBezTo>
                  <a:pt x="331" y="94"/>
                  <a:pt x="331" y="94"/>
                  <a:pt x="331" y="94"/>
                </a:cubicBezTo>
                <a:cubicBezTo>
                  <a:pt x="334" y="94"/>
                  <a:pt x="337" y="94"/>
                  <a:pt x="340" y="94"/>
                </a:cubicBezTo>
                <a:lnTo>
                  <a:pt x="344" y="95"/>
                </a:lnTo>
                <a:close/>
                <a:moveTo>
                  <a:pt x="383" y="481"/>
                </a:moveTo>
                <a:cubicBezTo>
                  <a:pt x="451" y="455"/>
                  <a:pt x="494" y="388"/>
                  <a:pt x="491" y="315"/>
                </a:cubicBezTo>
                <a:cubicBezTo>
                  <a:pt x="490" y="295"/>
                  <a:pt x="486" y="278"/>
                  <a:pt x="480" y="262"/>
                </a:cubicBezTo>
                <a:cubicBezTo>
                  <a:pt x="446" y="174"/>
                  <a:pt x="348" y="131"/>
                  <a:pt x="261" y="165"/>
                </a:cubicBezTo>
                <a:cubicBezTo>
                  <a:pt x="174" y="199"/>
                  <a:pt x="130" y="297"/>
                  <a:pt x="164" y="384"/>
                </a:cubicBezTo>
                <a:cubicBezTo>
                  <a:pt x="170" y="400"/>
                  <a:pt x="179" y="416"/>
                  <a:pt x="192" y="431"/>
                </a:cubicBezTo>
                <a:cubicBezTo>
                  <a:pt x="239" y="487"/>
                  <a:pt x="316" y="507"/>
                  <a:pt x="383" y="48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1" name="Freeform 22"/>
          <p:cNvSpPr/>
          <p:nvPr/>
        </p:nvSpPr>
        <p:spPr bwMode="auto">
          <a:xfrm>
            <a:off x="914400" y="2475187"/>
            <a:ext cx="419717" cy="421169"/>
          </a:xfrm>
          <a:custGeom>
            <a:gdLst>
              <a:gd name="T0" fmla="*/ 144 w 308"/>
              <a:gd name="T1" fmla="*/ 272 h 309"/>
              <a:gd name="T2" fmla="*/ 81 w 308"/>
              <a:gd name="T3" fmla="*/ 293 h 309"/>
              <a:gd name="T4" fmla="*/ 89 w 308"/>
              <a:gd name="T5" fmla="*/ 242 h 309"/>
              <a:gd name="T6" fmla="*/ 64 w 308"/>
              <a:gd name="T7" fmla="*/ 230 h 309"/>
              <a:gd name="T8" fmla="*/ 5 w 308"/>
              <a:gd name="T9" fmla="*/ 201 h 309"/>
              <a:gd name="T10" fmla="*/ 46 w 308"/>
              <a:gd name="T11" fmla="*/ 170 h 309"/>
              <a:gd name="T12" fmla="*/ 46 w 308"/>
              <a:gd name="T13" fmla="*/ 165 h 309"/>
              <a:gd name="T14" fmla="*/ 46 w 308"/>
              <a:gd name="T15" fmla="*/ 158 h 309"/>
              <a:gd name="T16" fmla="*/ 37 w 308"/>
              <a:gd name="T17" fmla="*/ 144 h 309"/>
              <a:gd name="T18" fmla="*/ 16 w 308"/>
              <a:gd name="T19" fmla="*/ 81 h 309"/>
              <a:gd name="T20" fmla="*/ 67 w 308"/>
              <a:gd name="T21" fmla="*/ 90 h 309"/>
              <a:gd name="T22" fmla="*/ 79 w 308"/>
              <a:gd name="T23" fmla="*/ 65 h 309"/>
              <a:gd name="T24" fmla="*/ 108 w 308"/>
              <a:gd name="T25" fmla="*/ 5 h 309"/>
              <a:gd name="T26" fmla="*/ 138 w 308"/>
              <a:gd name="T27" fmla="*/ 47 h 309"/>
              <a:gd name="T28" fmla="*/ 145 w 308"/>
              <a:gd name="T29" fmla="*/ 46 h 309"/>
              <a:gd name="T30" fmla="*/ 151 w 308"/>
              <a:gd name="T31" fmla="*/ 46 h 309"/>
              <a:gd name="T32" fmla="*/ 158 w 308"/>
              <a:gd name="T33" fmla="*/ 45 h 309"/>
              <a:gd name="T34" fmla="*/ 176 w 308"/>
              <a:gd name="T35" fmla="*/ 0 h 309"/>
              <a:gd name="T36" fmla="*/ 215 w 308"/>
              <a:gd name="T37" fmla="*/ 54 h 309"/>
              <a:gd name="T38" fmla="*/ 231 w 308"/>
              <a:gd name="T39" fmla="*/ 77 h 309"/>
              <a:gd name="T40" fmla="*/ 279 w 308"/>
              <a:gd name="T41" fmla="*/ 61 h 309"/>
              <a:gd name="T42" fmla="*/ 268 w 308"/>
              <a:gd name="T43" fmla="*/ 127 h 309"/>
              <a:gd name="T44" fmla="*/ 262 w 308"/>
              <a:gd name="T45" fmla="*/ 141 h 309"/>
              <a:gd name="T46" fmla="*/ 262 w 308"/>
              <a:gd name="T47" fmla="*/ 148 h 309"/>
              <a:gd name="T48" fmla="*/ 263 w 308"/>
              <a:gd name="T49" fmla="*/ 154 h 309"/>
              <a:gd name="T50" fmla="*/ 308 w 308"/>
              <a:gd name="T51" fmla="*/ 178 h 309"/>
              <a:gd name="T52" fmla="*/ 254 w 308"/>
              <a:gd name="T53" fmla="*/ 216 h 309"/>
              <a:gd name="T54" fmla="*/ 231 w 308"/>
              <a:gd name="T55" fmla="*/ 231 h 309"/>
              <a:gd name="T56" fmla="*/ 247 w 308"/>
              <a:gd name="T57" fmla="*/ 280 h 309"/>
              <a:gd name="T58" fmla="*/ 182 w 308"/>
              <a:gd name="T59" fmla="*/ 269 h 309"/>
              <a:gd name="T60" fmla="*/ 168 w 308"/>
              <a:gd name="T61" fmla="*/ 263 h 309"/>
              <a:gd name="T62" fmla="*/ 161 w 308"/>
              <a:gd name="T63" fmla="*/ 263 h 309"/>
              <a:gd name="T64" fmla="*/ 154 w 308"/>
              <a:gd name="T65" fmla="*/ 264 h 30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08" h="309">
                <a:moveTo>
                  <a:pt x="154" y="264"/>
                </a:moveTo>
                <a:cubicBezTo>
                  <a:pt x="150" y="264"/>
                  <a:pt x="145" y="267"/>
                  <a:pt x="144" y="272"/>
                </a:cubicBezTo>
                <a:cubicBezTo>
                  <a:pt x="131" y="309"/>
                  <a:pt x="131" y="309"/>
                  <a:pt x="131" y="309"/>
                </a:cubicBezTo>
                <a:cubicBezTo>
                  <a:pt x="81" y="293"/>
                  <a:pt x="81" y="293"/>
                  <a:pt x="81" y="293"/>
                </a:cubicBezTo>
                <a:cubicBezTo>
                  <a:pt x="93" y="255"/>
                  <a:pt x="93" y="255"/>
                  <a:pt x="93" y="255"/>
                </a:cubicBezTo>
                <a:cubicBezTo>
                  <a:pt x="95" y="250"/>
                  <a:pt x="93" y="245"/>
                  <a:pt x="89" y="242"/>
                </a:cubicBezTo>
                <a:cubicBezTo>
                  <a:pt x="84" y="239"/>
                  <a:pt x="81" y="235"/>
                  <a:pt x="77" y="232"/>
                </a:cubicBezTo>
                <a:cubicBezTo>
                  <a:pt x="74" y="229"/>
                  <a:pt x="69" y="228"/>
                  <a:pt x="64" y="230"/>
                </a:cubicBezTo>
                <a:cubicBezTo>
                  <a:pt x="29" y="248"/>
                  <a:pt x="29" y="248"/>
                  <a:pt x="29" y="248"/>
                </a:cubicBezTo>
                <a:cubicBezTo>
                  <a:pt x="5" y="201"/>
                  <a:pt x="5" y="201"/>
                  <a:pt x="5" y="201"/>
                </a:cubicBezTo>
                <a:cubicBezTo>
                  <a:pt x="40" y="183"/>
                  <a:pt x="40" y="183"/>
                  <a:pt x="40" y="183"/>
                </a:cubicBezTo>
                <a:cubicBezTo>
                  <a:pt x="44" y="181"/>
                  <a:pt x="47" y="175"/>
                  <a:pt x="46" y="170"/>
                </a:cubicBezTo>
                <a:cubicBezTo>
                  <a:pt x="46" y="170"/>
                  <a:pt x="46" y="169"/>
                  <a:pt x="46" y="168"/>
                </a:cubicBezTo>
                <a:cubicBezTo>
                  <a:pt x="46" y="167"/>
                  <a:pt x="46" y="166"/>
                  <a:pt x="46" y="165"/>
                </a:cubicBezTo>
                <a:cubicBezTo>
                  <a:pt x="46" y="161"/>
                  <a:pt x="46" y="161"/>
                  <a:pt x="46" y="161"/>
                </a:cubicBezTo>
                <a:cubicBezTo>
                  <a:pt x="46" y="159"/>
                  <a:pt x="45" y="159"/>
                  <a:pt x="46" y="158"/>
                </a:cubicBezTo>
                <a:cubicBezTo>
                  <a:pt x="45" y="157"/>
                  <a:pt x="45" y="155"/>
                  <a:pt x="45" y="155"/>
                </a:cubicBezTo>
                <a:cubicBezTo>
                  <a:pt x="45" y="150"/>
                  <a:pt x="42" y="146"/>
                  <a:pt x="37" y="144"/>
                </a:cubicBezTo>
                <a:cubicBezTo>
                  <a:pt x="0" y="132"/>
                  <a:pt x="0" y="132"/>
                  <a:pt x="0" y="132"/>
                </a:cubicBezTo>
                <a:cubicBezTo>
                  <a:pt x="16" y="81"/>
                  <a:pt x="16" y="81"/>
                  <a:pt x="16" y="81"/>
                </a:cubicBezTo>
                <a:cubicBezTo>
                  <a:pt x="54" y="94"/>
                  <a:pt x="54" y="94"/>
                  <a:pt x="54" y="94"/>
                </a:cubicBezTo>
                <a:cubicBezTo>
                  <a:pt x="58" y="95"/>
                  <a:pt x="64" y="94"/>
                  <a:pt x="67" y="90"/>
                </a:cubicBezTo>
                <a:cubicBezTo>
                  <a:pt x="70" y="86"/>
                  <a:pt x="73" y="82"/>
                  <a:pt x="77" y="78"/>
                </a:cubicBezTo>
                <a:cubicBezTo>
                  <a:pt x="80" y="75"/>
                  <a:pt x="81" y="69"/>
                  <a:pt x="79" y="65"/>
                </a:cubicBezTo>
                <a:cubicBezTo>
                  <a:pt x="61" y="29"/>
                  <a:pt x="61" y="29"/>
                  <a:pt x="61" y="29"/>
                </a:cubicBezTo>
                <a:cubicBezTo>
                  <a:pt x="108" y="5"/>
                  <a:pt x="108" y="5"/>
                  <a:pt x="108" y="5"/>
                </a:cubicBezTo>
                <a:cubicBezTo>
                  <a:pt x="126" y="41"/>
                  <a:pt x="126" y="41"/>
                  <a:pt x="126" y="41"/>
                </a:cubicBezTo>
                <a:cubicBezTo>
                  <a:pt x="128" y="45"/>
                  <a:pt x="134" y="47"/>
                  <a:pt x="138" y="47"/>
                </a:cubicBezTo>
                <a:cubicBezTo>
                  <a:pt x="138" y="47"/>
                  <a:pt x="140" y="47"/>
                  <a:pt x="140" y="47"/>
                </a:cubicBezTo>
                <a:cubicBezTo>
                  <a:pt x="141" y="47"/>
                  <a:pt x="143" y="47"/>
                  <a:pt x="145" y="46"/>
                </a:cubicBezTo>
                <a:cubicBezTo>
                  <a:pt x="148" y="46"/>
                  <a:pt x="148" y="46"/>
                  <a:pt x="148" y="46"/>
                </a:cubicBezTo>
                <a:cubicBezTo>
                  <a:pt x="149" y="46"/>
                  <a:pt x="150" y="46"/>
                  <a:pt x="151" y="46"/>
                </a:cubicBezTo>
                <a:cubicBezTo>
                  <a:pt x="152" y="46"/>
                  <a:pt x="153" y="46"/>
                  <a:pt x="153" y="46"/>
                </a:cubicBezTo>
                <a:cubicBezTo>
                  <a:pt x="155" y="46"/>
                  <a:pt x="157" y="45"/>
                  <a:pt x="158" y="45"/>
                </a:cubicBezTo>
                <a:cubicBezTo>
                  <a:pt x="161" y="43"/>
                  <a:pt x="163" y="41"/>
                  <a:pt x="164" y="38"/>
                </a:cubicBezTo>
                <a:cubicBezTo>
                  <a:pt x="176" y="0"/>
                  <a:pt x="176" y="0"/>
                  <a:pt x="176" y="0"/>
                </a:cubicBezTo>
                <a:cubicBezTo>
                  <a:pt x="227" y="17"/>
                  <a:pt x="227" y="17"/>
                  <a:pt x="227" y="17"/>
                </a:cubicBezTo>
                <a:cubicBezTo>
                  <a:pt x="215" y="54"/>
                  <a:pt x="215" y="54"/>
                  <a:pt x="215" y="54"/>
                </a:cubicBezTo>
                <a:cubicBezTo>
                  <a:pt x="213" y="59"/>
                  <a:pt x="215" y="64"/>
                  <a:pt x="219" y="67"/>
                </a:cubicBezTo>
                <a:cubicBezTo>
                  <a:pt x="223" y="71"/>
                  <a:pt x="227" y="74"/>
                  <a:pt x="231" y="77"/>
                </a:cubicBezTo>
                <a:cubicBezTo>
                  <a:pt x="234" y="81"/>
                  <a:pt x="239" y="81"/>
                  <a:pt x="244" y="79"/>
                </a:cubicBezTo>
                <a:cubicBezTo>
                  <a:pt x="279" y="61"/>
                  <a:pt x="279" y="61"/>
                  <a:pt x="279" y="61"/>
                </a:cubicBezTo>
                <a:cubicBezTo>
                  <a:pt x="303" y="109"/>
                  <a:pt x="303" y="109"/>
                  <a:pt x="303" y="109"/>
                </a:cubicBezTo>
                <a:cubicBezTo>
                  <a:pt x="268" y="127"/>
                  <a:pt x="268" y="127"/>
                  <a:pt x="268" y="127"/>
                </a:cubicBezTo>
                <a:cubicBezTo>
                  <a:pt x="263" y="129"/>
                  <a:pt x="261" y="134"/>
                  <a:pt x="261" y="139"/>
                </a:cubicBezTo>
                <a:cubicBezTo>
                  <a:pt x="262" y="141"/>
                  <a:pt x="262" y="141"/>
                  <a:pt x="262" y="141"/>
                </a:cubicBezTo>
                <a:cubicBezTo>
                  <a:pt x="262" y="142"/>
                  <a:pt x="262" y="143"/>
                  <a:pt x="262" y="144"/>
                </a:cubicBezTo>
                <a:cubicBezTo>
                  <a:pt x="262" y="148"/>
                  <a:pt x="262" y="148"/>
                  <a:pt x="262" y="148"/>
                </a:cubicBezTo>
                <a:cubicBezTo>
                  <a:pt x="262" y="149"/>
                  <a:pt x="262" y="151"/>
                  <a:pt x="262" y="152"/>
                </a:cubicBezTo>
                <a:cubicBezTo>
                  <a:pt x="263" y="152"/>
                  <a:pt x="263" y="154"/>
                  <a:pt x="263" y="154"/>
                </a:cubicBezTo>
                <a:cubicBezTo>
                  <a:pt x="263" y="159"/>
                  <a:pt x="266" y="164"/>
                  <a:pt x="271" y="165"/>
                </a:cubicBezTo>
                <a:cubicBezTo>
                  <a:pt x="308" y="178"/>
                  <a:pt x="308" y="178"/>
                  <a:pt x="308" y="178"/>
                </a:cubicBezTo>
                <a:cubicBezTo>
                  <a:pt x="292" y="228"/>
                  <a:pt x="292" y="228"/>
                  <a:pt x="292" y="228"/>
                </a:cubicBezTo>
                <a:cubicBezTo>
                  <a:pt x="254" y="216"/>
                  <a:pt x="254" y="216"/>
                  <a:pt x="254" y="216"/>
                </a:cubicBezTo>
                <a:cubicBezTo>
                  <a:pt x="249" y="214"/>
                  <a:pt x="244" y="216"/>
                  <a:pt x="241" y="220"/>
                </a:cubicBezTo>
                <a:cubicBezTo>
                  <a:pt x="239" y="224"/>
                  <a:pt x="235" y="227"/>
                  <a:pt x="231" y="231"/>
                </a:cubicBezTo>
                <a:cubicBezTo>
                  <a:pt x="228" y="235"/>
                  <a:pt x="227" y="240"/>
                  <a:pt x="229" y="245"/>
                </a:cubicBezTo>
                <a:cubicBezTo>
                  <a:pt x="247" y="280"/>
                  <a:pt x="247" y="280"/>
                  <a:pt x="247" y="280"/>
                </a:cubicBezTo>
                <a:cubicBezTo>
                  <a:pt x="199" y="304"/>
                  <a:pt x="199" y="304"/>
                  <a:pt x="199" y="304"/>
                </a:cubicBezTo>
                <a:cubicBezTo>
                  <a:pt x="182" y="269"/>
                  <a:pt x="182" y="269"/>
                  <a:pt x="182" y="269"/>
                </a:cubicBezTo>
                <a:cubicBezTo>
                  <a:pt x="179" y="265"/>
                  <a:pt x="174" y="262"/>
                  <a:pt x="169" y="263"/>
                </a:cubicBezTo>
                <a:cubicBezTo>
                  <a:pt x="169" y="263"/>
                  <a:pt x="168" y="263"/>
                  <a:pt x="168" y="263"/>
                </a:cubicBezTo>
                <a:cubicBezTo>
                  <a:pt x="167" y="263"/>
                  <a:pt x="166" y="263"/>
                  <a:pt x="165" y="263"/>
                </a:cubicBezTo>
                <a:cubicBezTo>
                  <a:pt x="161" y="263"/>
                  <a:pt x="161" y="263"/>
                  <a:pt x="161" y="263"/>
                </a:cubicBezTo>
                <a:cubicBezTo>
                  <a:pt x="159" y="263"/>
                  <a:pt x="158" y="264"/>
                  <a:pt x="156" y="264"/>
                </a:cubicBezTo>
                <a:lnTo>
                  <a:pt x="154" y="2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2" name="任意多边形 61"/>
          <p:cNvSpPr/>
          <p:nvPr/>
        </p:nvSpPr>
        <p:spPr>
          <a:xfrm flipH="1" flipV="1">
            <a:off x="0" y="0"/>
            <a:ext cx="2231258" cy="930848"/>
          </a:xfrm>
          <a:custGeom>
            <a:gdLst>
              <a:gd name="connsiteX0" fmla="*/ 2395535 w 4241178"/>
              <a:gd name="connsiteY0" fmla="*/ 0 h 1769357"/>
              <a:gd name="connsiteX1" fmla="*/ 4188673 w 4241178"/>
              <a:gd name="connsiteY1" fmla="*/ 755374 h 1769357"/>
              <a:gd name="connsiteX2" fmla="*/ 4241178 w 4241178"/>
              <a:gd name="connsiteY2" fmla="*/ 813491 h 1769357"/>
              <a:gd name="connsiteX3" fmla="*/ 4241178 w 4241178"/>
              <a:gd name="connsiteY3" fmla="*/ 1494612 h 1769357"/>
              <a:gd name="connsiteX4" fmla="*/ 4199121 w 4241178"/>
              <a:gd name="connsiteY4" fmla="*/ 1412457 h 1769357"/>
              <a:gd name="connsiteX5" fmla="*/ 2395535 w 4241178"/>
              <a:gd name="connsiteY5" fmla="*/ 397100 h 1769357"/>
              <a:gd name="connsiteX6" fmla="*/ 452366 w 4241178"/>
              <a:gd name="connsiteY6" fmla="*/ 1685119 h 1769357"/>
              <a:gd name="connsiteX7" fmla="*/ 421534 w 4241178"/>
              <a:gd name="connsiteY7" fmla="*/ 1769357 h 1769357"/>
              <a:gd name="connsiteX8" fmla="*/ 0 w 4241178"/>
              <a:gd name="connsiteY8" fmla="*/ 1769357 h 1769357"/>
              <a:gd name="connsiteX9" fmla="*/ 2203 w 4241178"/>
              <a:gd name="connsiteY9" fmla="*/ 1760790 h 1769357"/>
              <a:gd name="connsiteX10" fmla="*/ 2395535 w 4241178"/>
              <a:gd name="connsiteY10" fmla="*/ 0 h 1769357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41178" h="1769356">
                <a:moveTo>
                  <a:pt x="2395535" y="0"/>
                </a:moveTo>
                <a:cubicBezTo>
                  <a:pt x="3098360" y="0"/>
                  <a:pt x="3733608" y="289328"/>
                  <a:pt x="4188673" y="755374"/>
                </a:cubicBezTo>
                <a:lnTo>
                  <a:pt x="4241178" y="813491"/>
                </a:lnTo>
                <a:lnTo>
                  <a:pt x="4241178" y="1494612"/>
                </a:lnTo>
                <a:lnTo>
                  <a:pt x="4199121" y="1412457"/>
                </a:lnTo>
                <a:cubicBezTo>
                  <a:pt x="3829247" y="803727"/>
                  <a:pt x="3159877" y="397100"/>
                  <a:pt x="2395535" y="397100"/>
                </a:cubicBezTo>
                <a:cubicBezTo>
                  <a:pt x="1522001" y="397100"/>
                  <a:pt x="772514" y="928204"/>
                  <a:pt x="452366" y="1685119"/>
                </a:cubicBezTo>
                <a:lnTo>
                  <a:pt x="421534" y="1769357"/>
                </a:lnTo>
                <a:lnTo>
                  <a:pt x="0" y="1769357"/>
                </a:lnTo>
                <a:lnTo>
                  <a:pt x="2203" y="1760790"/>
                </a:lnTo>
                <a:cubicBezTo>
                  <a:pt x="319491" y="740678"/>
                  <a:pt x="1271016" y="0"/>
                  <a:pt x="23955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66" name="组合 65"/>
          <p:cNvGrpSpPr/>
          <p:nvPr/>
        </p:nvGrpSpPr>
        <p:grpSpPr>
          <a:xfrm rot="5400000">
            <a:off x="-59380" y="3782275"/>
            <a:ext cx="1134856" cy="1016093"/>
            <a:chOff x="5822950" y="-2028825"/>
            <a:chExt cx="1911350" cy="1711325"/>
          </a:xfrm>
        </p:grpSpPr>
        <p:sp>
          <p:nvSpPr>
            <p:cNvPr id="67" name="Freeform 39"/>
            <p:cNvSpPr/>
            <p:nvPr/>
          </p:nvSpPr>
          <p:spPr bwMode="auto">
            <a:xfrm>
              <a:off x="6161088" y="-1681163"/>
              <a:ext cx="1231900" cy="1363663"/>
            </a:xfrm>
            <a:custGeom>
              <a:gdLst>
                <a:gd name="T0" fmla="*/ 233 w 328"/>
                <a:gd name="T1" fmla="*/ 362 h 362"/>
                <a:gd name="T2" fmla="*/ 95 w 328"/>
                <a:gd name="T3" fmla="*/ 362 h 362"/>
                <a:gd name="T4" fmla="*/ 95 w 328"/>
                <a:gd name="T5" fmla="*/ 311 h 362"/>
                <a:gd name="T6" fmla="*/ 0 w 328"/>
                <a:gd name="T7" fmla="*/ 163 h 362"/>
                <a:gd name="T8" fmla="*/ 164 w 328"/>
                <a:gd name="T9" fmla="*/ 0 h 362"/>
                <a:gd name="T10" fmla="*/ 328 w 328"/>
                <a:gd name="T11" fmla="*/ 163 h 362"/>
                <a:gd name="T12" fmla="*/ 234 w 328"/>
                <a:gd name="T13" fmla="*/ 311 h 362"/>
                <a:gd name="T14" fmla="*/ 234 w 328"/>
                <a:gd name="T15" fmla="*/ 362 h 362"/>
                <a:gd name="T16" fmla="*/ 233 w 328"/>
                <a:gd name="T17" fmla="*/ 362 h 36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8" h="362">
                  <a:moveTo>
                    <a:pt x="233" y="362"/>
                  </a:moveTo>
                  <a:cubicBezTo>
                    <a:pt x="95" y="362"/>
                    <a:pt x="95" y="362"/>
                    <a:pt x="95" y="362"/>
                  </a:cubicBezTo>
                  <a:cubicBezTo>
                    <a:pt x="95" y="311"/>
                    <a:pt x="95" y="311"/>
                    <a:pt x="95" y="311"/>
                  </a:cubicBezTo>
                  <a:cubicBezTo>
                    <a:pt x="39" y="285"/>
                    <a:pt x="0" y="229"/>
                    <a:pt x="0" y="163"/>
                  </a:cubicBezTo>
                  <a:cubicBezTo>
                    <a:pt x="0" y="73"/>
                    <a:pt x="74" y="0"/>
                    <a:pt x="164" y="0"/>
                  </a:cubicBezTo>
                  <a:cubicBezTo>
                    <a:pt x="255" y="0"/>
                    <a:pt x="328" y="73"/>
                    <a:pt x="328" y="163"/>
                  </a:cubicBezTo>
                  <a:cubicBezTo>
                    <a:pt x="328" y="229"/>
                    <a:pt x="289" y="285"/>
                    <a:pt x="234" y="311"/>
                  </a:cubicBezTo>
                  <a:cubicBezTo>
                    <a:pt x="234" y="362"/>
                    <a:pt x="234" y="362"/>
                    <a:pt x="234" y="362"/>
                  </a:cubicBezTo>
                  <a:lnTo>
                    <a:pt x="233" y="36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Line 43"/>
            <p:cNvSpPr>
              <a:spLocks noChangeShapeType="1"/>
            </p:cNvSpPr>
            <p:nvPr/>
          </p:nvSpPr>
          <p:spPr bwMode="auto">
            <a:xfrm flipH="1">
              <a:off x="6769100" y="-2028825"/>
              <a:ext cx="0" cy="204788"/>
            </a:xfrm>
            <a:prstGeom prst="line">
              <a:avLst/>
            </a:prstGeom>
            <a:no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Line 44"/>
            <p:cNvSpPr>
              <a:spLocks noChangeShapeType="1"/>
            </p:cNvSpPr>
            <p:nvPr/>
          </p:nvSpPr>
          <p:spPr bwMode="auto">
            <a:xfrm>
              <a:off x="6291263" y="-1897063"/>
              <a:ext cx="101600" cy="177800"/>
            </a:xfrm>
            <a:prstGeom prst="line">
              <a:avLst/>
            </a:prstGeom>
            <a:no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Line 45"/>
            <p:cNvSpPr>
              <a:spLocks noChangeShapeType="1"/>
            </p:cNvSpPr>
            <p:nvPr/>
          </p:nvSpPr>
          <p:spPr bwMode="auto">
            <a:xfrm>
              <a:off x="5942013" y="-1541463"/>
              <a:ext cx="177800" cy="101600"/>
            </a:xfrm>
            <a:prstGeom prst="line">
              <a:avLst/>
            </a:prstGeom>
            <a:no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Line 46"/>
            <p:cNvSpPr>
              <a:spLocks noChangeShapeType="1"/>
            </p:cNvSpPr>
            <p:nvPr/>
          </p:nvSpPr>
          <p:spPr bwMode="auto">
            <a:xfrm>
              <a:off x="5822950" y="-1058863"/>
              <a:ext cx="198438" cy="0"/>
            </a:xfrm>
            <a:prstGeom prst="line">
              <a:avLst/>
            </a:prstGeom>
            <a:no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Line 47"/>
            <p:cNvSpPr>
              <a:spLocks noChangeShapeType="1"/>
            </p:cNvSpPr>
            <p:nvPr/>
          </p:nvSpPr>
          <p:spPr bwMode="auto">
            <a:xfrm flipH="1">
              <a:off x="7531100" y="-1077913"/>
              <a:ext cx="203200" cy="0"/>
            </a:xfrm>
            <a:prstGeom prst="line">
              <a:avLst/>
            </a:prstGeom>
            <a:no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Line 48"/>
            <p:cNvSpPr>
              <a:spLocks noChangeShapeType="1"/>
            </p:cNvSpPr>
            <p:nvPr/>
          </p:nvSpPr>
          <p:spPr bwMode="auto">
            <a:xfrm flipH="1">
              <a:off x="7426325" y="-1557338"/>
              <a:ext cx="173038" cy="101600"/>
            </a:xfrm>
            <a:prstGeom prst="line">
              <a:avLst/>
            </a:prstGeom>
            <a:no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Line 49"/>
            <p:cNvSpPr>
              <a:spLocks noChangeShapeType="1"/>
            </p:cNvSpPr>
            <p:nvPr/>
          </p:nvSpPr>
          <p:spPr bwMode="auto">
            <a:xfrm flipH="1">
              <a:off x="7145338" y="-1903413"/>
              <a:ext cx="101600" cy="173038"/>
            </a:xfrm>
            <a:prstGeom prst="line">
              <a:avLst/>
            </a:prstGeom>
            <a:no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cxnSp>
        <p:nvCxnSpPr>
          <p:cNvPr id="49" name="直接连接符 48"/>
          <p:cNvCxnSpPr/>
          <p:nvPr/>
        </p:nvCxnSpPr>
        <p:spPr>
          <a:xfrm>
            <a:off x="1660634" y="4324350"/>
            <a:ext cx="749387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>
    <mc:Choice xmlns:p14="http://schemas.microsoft.com/office/powerpoint/2010/main" Requires="p14">
      <p:transition spd="slow" advTm="0" p14:dur="125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0" grpId="0" animBg="1"/>
      <p:bldP spid="61" grpId="0" animBg="1"/>
      <p:bldP spid="6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任意多边形 2"/>
          <p:cNvSpPr/>
          <p:nvPr/>
        </p:nvSpPr>
        <p:spPr>
          <a:xfrm>
            <a:off x="2439554" y="1667950"/>
            <a:ext cx="335606" cy="369524"/>
          </a:xfrm>
          <a:custGeom>
            <a:gdLst>
              <a:gd name="connsiteX0" fmla="*/ 0 w 561975"/>
              <a:gd name="connsiteY0" fmla="*/ 0 h 547688"/>
              <a:gd name="connsiteX1" fmla="*/ 552450 w 561975"/>
              <a:gd name="connsiteY1" fmla="*/ 547688 h 547688"/>
              <a:gd name="connsiteX2" fmla="*/ 561975 w 561975"/>
              <a:gd name="connsiteY2" fmla="*/ 0 h 547688"/>
              <a:gd name="connsiteX3" fmla="*/ 0 w 561975"/>
              <a:gd name="connsiteY3" fmla="*/ 0 h 547688"/>
              <a:gd name="connsiteX0-1" fmla="*/ 0 w 576263"/>
              <a:gd name="connsiteY0-2" fmla="*/ 0 h 547688"/>
              <a:gd name="connsiteX1-3" fmla="*/ 566738 w 576263"/>
              <a:gd name="connsiteY1-4" fmla="*/ 547688 h 547688"/>
              <a:gd name="connsiteX2-5" fmla="*/ 576263 w 576263"/>
              <a:gd name="connsiteY2-6" fmla="*/ 0 h 547688"/>
              <a:gd name="connsiteX3-7" fmla="*/ 0 w 576263"/>
              <a:gd name="connsiteY3-8" fmla="*/ 0 h 547688"/>
              <a:gd name="connsiteX0-9" fmla="*/ 0 w 576263"/>
              <a:gd name="connsiteY0-10" fmla="*/ 0 h 571500"/>
              <a:gd name="connsiteX1-11" fmla="*/ 566738 w 576263"/>
              <a:gd name="connsiteY1-12" fmla="*/ 571500 h 571500"/>
              <a:gd name="connsiteX2-13" fmla="*/ 576263 w 576263"/>
              <a:gd name="connsiteY2-14" fmla="*/ 0 h 571500"/>
              <a:gd name="connsiteX3-15" fmla="*/ 0 w 576263"/>
              <a:gd name="connsiteY3-16" fmla="*/ 0 h 571500"/>
              <a:gd name="connsiteX0-17" fmla="*/ 0 w 576263"/>
              <a:gd name="connsiteY0-18" fmla="*/ 0 h 576263"/>
              <a:gd name="connsiteX1-19" fmla="*/ 571335 w 576263"/>
              <a:gd name="connsiteY1-20" fmla="*/ 576263 h 576263"/>
              <a:gd name="connsiteX2-21" fmla="*/ 576263 w 576263"/>
              <a:gd name="connsiteY2-22" fmla="*/ 0 h 576263"/>
              <a:gd name="connsiteX3-23" fmla="*/ 0 w 576263"/>
              <a:gd name="connsiteY3-24" fmla="*/ 0 h 576263"/>
              <a:gd name="connsiteX0-25" fmla="*/ 0 w 576448"/>
              <a:gd name="connsiteY0-26" fmla="*/ 0 h 576263"/>
              <a:gd name="connsiteX1-27" fmla="*/ 575933 w 576448"/>
              <a:gd name="connsiteY1-28" fmla="*/ 576263 h 576263"/>
              <a:gd name="connsiteX2-29" fmla="*/ 576263 w 576448"/>
              <a:gd name="connsiteY2-30" fmla="*/ 0 h 576263"/>
              <a:gd name="connsiteX3-31" fmla="*/ 0 w 576448"/>
              <a:gd name="connsiteY3-32" fmla="*/ 0 h 576263"/>
            </a:gdLst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6448" h="576263">
                <a:moveTo>
                  <a:pt x="0" y="0"/>
                </a:moveTo>
                <a:lnTo>
                  <a:pt x="575933" y="576263"/>
                </a:lnTo>
                <a:cubicBezTo>
                  <a:pt x="577576" y="384175"/>
                  <a:pt x="574620" y="192088"/>
                  <a:pt x="57626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70" rIns="68544" bIns="34270" anchor="ctr"/>
          <a:lstStyle/>
          <a:p>
            <a:pPr algn="ctr" fontAlgn="base">
              <a:defRPr/>
            </a:pPr>
            <a:endParaRPr lang="zh-CN" altLang="en-US" sz="100" strike="noStrike" noProof="1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770695" y="1669736"/>
            <a:ext cx="5262578" cy="36952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199" tIns="0" rIns="101199" bIns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80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Meiryo" panose="020b0604030504040204" pitchFamily="34" charset="-128"/>
              </a:rPr>
              <a:t>PPT</a:t>
            </a:r>
            <a:r>
              <a:rPr kumimoji="0" lang="zh-CN" altLang="en-US" sz="2080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Meiryo" panose="020b0604030504040204" pitchFamily="34" charset="-128"/>
              </a:rPr>
              <a:t>汇    </a:t>
            </a:r>
            <a:r>
              <a:rPr kumimoji="0" lang="en-US" altLang="zh-CN" sz="2080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Meiryo" panose="020b0604030504040204" pitchFamily="34" charset="-128"/>
              </a:rPr>
              <a:t>www.ppthui.com</a:t>
            </a:r>
            <a:endParaRPr kumimoji="0" lang="zh-CN" altLang="en-US" sz="2080" b="1" i="0" u="none" strike="noStrike" kern="1200" cap="none" spc="0" normalizeH="0" baseline="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/>
              <a:cs typeface="Meiryo" panose="020b0604030504040204" pitchFamily="34" charset="-12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78356" y="1238625"/>
            <a:ext cx="5235801" cy="43557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80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上万精品</a:t>
            </a:r>
            <a:r>
              <a:rPr kumimoji="0" lang="en-US" altLang="zh-CN" sz="2080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PPT</a:t>
            </a:r>
            <a:r>
              <a:rPr kumimoji="0" lang="zh-CN" altLang="en-US" sz="2080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模板</a:t>
            </a:r>
            <a:r>
              <a:rPr kumimoji="0" lang="zh-CN" altLang="en-US" sz="2420" b="1" i="0" u="none" strike="noStrike" kern="1200" cap="none" spc="200" normalizeH="0" baseline="0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全部免费</a:t>
            </a:r>
            <a:r>
              <a:rPr kumimoji="0" lang="zh-CN" altLang="en-US" sz="2080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下载</a:t>
            </a:r>
            <a:endParaRPr kumimoji="0" lang="zh-CN" altLang="en-US" sz="2080" b="1" i="0" u="none" strike="noStrike" kern="1200" cap="none" spc="200" normalizeH="0" baseline="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/>
              <a:cs typeface="+mn-cs"/>
            </a:endParaRPr>
          </a:p>
        </p:txBody>
      </p:sp>
      <p:sp>
        <p:nvSpPr>
          <p:cNvPr id="6" name="直角三角形 5"/>
          <p:cNvSpPr/>
          <p:nvPr/>
        </p:nvSpPr>
        <p:spPr>
          <a:xfrm>
            <a:off x="6414156" y="1235948"/>
            <a:ext cx="480201" cy="438252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70" rIns="68544" bIns="34270" anchor="ctr"/>
          <a:lstStyle/>
          <a:p>
            <a:pPr algn="ctr" fontAlgn="base">
              <a:defRPr/>
            </a:pPr>
            <a:endParaRPr lang="zh-CN" altLang="en-US" sz="100" strike="noStrike" noProof="1">
              <a:solidFill>
                <a:prstClr val="white"/>
              </a:solidFill>
            </a:endParaRPr>
          </a:p>
        </p:txBody>
      </p:sp>
      <p:sp>
        <p:nvSpPr>
          <p:cNvPr id="38917" name="矩形 11"/>
          <p:cNvSpPr/>
          <p:nvPr/>
        </p:nvSpPr>
        <p:spPr>
          <a:xfrm>
            <a:off x="2220875" y="2215987"/>
            <a:ext cx="4701153" cy="951479"/>
          </a:xfrm>
          <a:prstGeom prst="rect">
            <a:avLst/>
          </a:prstGeom>
          <a:noFill/>
          <a:ln w="25400">
            <a:noFill/>
          </a:ln>
        </p:spPr>
        <p:txBody>
          <a:bodyPr lIns="68544" tIns="34270" rIns="68544" bIns="34270" anchor="ctr"/>
          <a:lstStyle/>
          <a:p>
            <a:pPr eaLnBrk="0" hangingPunct="0">
              <a:lnSpc>
                <a:spcPts val="2400"/>
              </a:lnSpc>
            </a:pPr>
            <a:r>
              <a:rPr lang="en-US" altLang="zh-CN" sz="790" b="1">
                <a:solidFill>
                  <a:srgbClr val="4A452A"/>
                </a:solidFill>
                <a:latin typeface="微软雅黑" panose="020b0503020204020204" charset="-122"/>
                <a:ea typeface="微软雅黑"/>
              </a:rPr>
              <a:t>PPT</a:t>
            </a:r>
            <a:r>
              <a:rPr lang="zh-CN" altLang="en-US" sz="790" b="1">
                <a:solidFill>
                  <a:srgbClr val="4A452A"/>
                </a:solidFill>
                <a:latin typeface="微软雅黑" panose="020b0503020204020204" charset="-122"/>
                <a:ea typeface="微软雅黑"/>
              </a:rPr>
              <a:t>模板下载：</a:t>
            </a:r>
            <a:r>
              <a:rPr lang="en-US" altLang="zh-CN" sz="790" b="1">
                <a:solidFill>
                  <a:srgbClr val="FFC000"/>
                </a:solidFill>
                <a:latin typeface="微软雅黑" panose="020b0503020204020204" charset="-122"/>
                <a:ea typeface="微软雅黑"/>
                <a:hlinkClick r:id="rId3"/>
              </a:rPr>
              <a:t>www.ppthui.com/muban/</a:t>
            </a:r>
            <a:r>
              <a:rPr lang="en-US" altLang="zh-CN" sz="790" b="1">
                <a:solidFill>
                  <a:srgbClr val="FFC000"/>
                </a:solidFill>
                <a:latin typeface="微软雅黑" panose="020b0503020204020204" charset="-122"/>
                <a:ea typeface="微软雅黑"/>
              </a:rPr>
              <a:t>            </a:t>
            </a:r>
            <a:r>
              <a:rPr lang="zh-CN" altLang="en-US" sz="790" b="1">
                <a:solidFill>
                  <a:srgbClr val="4A452A"/>
                </a:solidFill>
                <a:latin typeface="微软雅黑" panose="020b0503020204020204" charset="-122"/>
                <a:ea typeface="微软雅黑"/>
              </a:rPr>
              <a:t>行业</a:t>
            </a:r>
            <a:r>
              <a:rPr lang="en-US" altLang="zh-CN" sz="790" b="1">
                <a:solidFill>
                  <a:srgbClr val="4A452A"/>
                </a:solidFill>
                <a:latin typeface="微软雅黑" panose="020b0503020204020204" charset="-122"/>
                <a:ea typeface="微软雅黑"/>
              </a:rPr>
              <a:t>PPT</a:t>
            </a:r>
            <a:r>
              <a:rPr lang="zh-CN" altLang="en-US" sz="790" b="1">
                <a:solidFill>
                  <a:srgbClr val="4A452A"/>
                </a:solidFill>
                <a:latin typeface="微软雅黑" panose="020b0503020204020204" charset="-122"/>
                <a:ea typeface="微软雅黑"/>
              </a:rPr>
              <a:t>模板：</a:t>
            </a:r>
            <a:r>
              <a:rPr lang="en-US" altLang="zh-CN" sz="790" b="1">
                <a:solidFill>
                  <a:srgbClr val="4A452A"/>
                </a:solidFill>
                <a:latin typeface="微软雅黑" panose="020b0503020204020204" charset="-122"/>
                <a:ea typeface="微软雅黑"/>
                <a:hlinkClick r:id="rId4"/>
              </a:rPr>
              <a:t>www.ppthui.com/hangye/</a:t>
            </a:r>
            <a:endParaRPr lang="en-US" altLang="zh-CN" sz="790" b="1">
              <a:solidFill>
                <a:srgbClr val="4A452A"/>
              </a:solidFill>
              <a:latin typeface="微软雅黑" panose="020b0503020204020204" charset="-122"/>
              <a:ea typeface="微软雅黑"/>
            </a:endParaRPr>
          </a:p>
          <a:p>
            <a:pPr eaLnBrk="0" hangingPunct="0">
              <a:lnSpc>
                <a:spcPts val="2400"/>
              </a:lnSpc>
            </a:pPr>
            <a:r>
              <a:rPr lang="zh-CN" altLang="en-US" sz="790" b="1">
                <a:solidFill>
                  <a:srgbClr val="4A452A"/>
                </a:solidFill>
                <a:latin typeface="微软雅黑" panose="020b0503020204020204" charset="-122"/>
                <a:ea typeface="微软雅黑"/>
              </a:rPr>
              <a:t>工作</a:t>
            </a:r>
            <a:r>
              <a:rPr lang="en-US" altLang="zh-CN" sz="790" b="1">
                <a:solidFill>
                  <a:srgbClr val="4A452A"/>
                </a:solidFill>
                <a:latin typeface="微软雅黑" panose="020b0503020204020204" charset="-122"/>
                <a:ea typeface="微软雅黑"/>
              </a:rPr>
              <a:t>PPT</a:t>
            </a:r>
            <a:r>
              <a:rPr lang="zh-CN" altLang="en-US" sz="790" b="1">
                <a:solidFill>
                  <a:srgbClr val="4A452A"/>
                </a:solidFill>
                <a:latin typeface="微软雅黑" panose="020b0503020204020204" charset="-122"/>
                <a:ea typeface="微软雅黑"/>
              </a:rPr>
              <a:t>模板：</a:t>
            </a:r>
            <a:r>
              <a:rPr lang="en-US" altLang="zh-CN" sz="790" b="1">
                <a:solidFill>
                  <a:srgbClr val="4A452A"/>
                </a:solidFill>
                <a:latin typeface="微软雅黑" panose="020b0503020204020204" charset="-122"/>
                <a:ea typeface="微软雅黑"/>
                <a:hlinkClick r:id="rId5"/>
              </a:rPr>
              <a:t>www.ppthui.com/gongzuo/</a:t>
            </a:r>
            <a:r>
              <a:rPr lang="en-US" altLang="zh-CN" sz="790" b="1">
                <a:solidFill>
                  <a:srgbClr val="4A452A"/>
                </a:solidFill>
                <a:latin typeface="微软雅黑" panose="020b0503020204020204" charset="-122"/>
                <a:ea typeface="微软雅黑"/>
              </a:rPr>
              <a:t>         </a:t>
            </a:r>
            <a:r>
              <a:rPr lang="zh-CN" altLang="en-US" sz="790" b="1">
                <a:solidFill>
                  <a:srgbClr val="4A452A"/>
                </a:solidFill>
                <a:latin typeface="微软雅黑" panose="020b0503020204020204" charset="-122"/>
                <a:ea typeface="微软雅黑"/>
              </a:rPr>
              <a:t>节日</a:t>
            </a:r>
            <a:r>
              <a:rPr lang="en-US" altLang="zh-CN" sz="790" b="1">
                <a:solidFill>
                  <a:srgbClr val="4A452A"/>
                </a:solidFill>
                <a:latin typeface="微软雅黑" panose="020b0503020204020204" charset="-122"/>
                <a:ea typeface="微软雅黑"/>
              </a:rPr>
              <a:t>PPT</a:t>
            </a:r>
            <a:r>
              <a:rPr lang="zh-CN" altLang="en-US" sz="790" b="1">
                <a:solidFill>
                  <a:srgbClr val="4A452A"/>
                </a:solidFill>
                <a:latin typeface="微软雅黑" panose="020b0503020204020204" charset="-122"/>
                <a:ea typeface="微软雅黑"/>
              </a:rPr>
              <a:t>模板：</a:t>
            </a:r>
            <a:r>
              <a:rPr lang="en-US" altLang="zh-CN" sz="790" b="1">
                <a:solidFill>
                  <a:srgbClr val="4A452A"/>
                </a:solidFill>
                <a:latin typeface="微软雅黑" panose="020b0503020204020204" charset="-122"/>
                <a:ea typeface="微软雅黑"/>
                <a:hlinkClick r:id="rId6"/>
              </a:rPr>
              <a:t>www.ppthui.com/jieri/</a:t>
            </a:r>
            <a:endParaRPr lang="en-US" altLang="zh-CN" sz="790" b="1">
              <a:solidFill>
                <a:srgbClr val="4A452A"/>
              </a:solidFill>
              <a:latin typeface="微软雅黑" panose="020b0503020204020204" charset="-122"/>
              <a:ea typeface="微软雅黑"/>
            </a:endParaRPr>
          </a:p>
          <a:p>
            <a:pPr eaLnBrk="0" hangingPunct="0">
              <a:lnSpc>
                <a:spcPts val="2400"/>
              </a:lnSpc>
            </a:pPr>
            <a:endParaRPr lang="en-US" altLang="zh-CN" sz="790" b="1">
              <a:solidFill>
                <a:srgbClr val="4A452A"/>
              </a:solidFill>
              <a:latin typeface="微软雅黑" panose="020b0503020204020204" charset="-122"/>
              <a:ea typeface="微软雅黑"/>
            </a:endParaRPr>
          </a:p>
        </p:txBody>
      </p:sp>
      <p:pic>
        <p:nvPicPr>
          <p:cNvPr id="38918" name="Picture 2" descr="C:\Users\20999\Desktop\PPT宣传页背景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500817" y="98816"/>
            <a:ext cx="2142163" cy="107108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wxewm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607594" y="2908935"/>
            <a:ext cx="1929289" cy="192928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655094" y="4838224"/>
            <a:ext cx="3834765" cy="212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90" b="1">
                <a:solidFill>
                  <a:srgbClr val="4A452A"/>
                </a:solidFill>
                <a:latin typeface="微软雅黑" panose="020b0503020204020204" charset="-122"/>
                <a:ea typeface="微软雅黑"/>
              </a:rPr>
              <a:t>扫描关注公众号“PPT汇”收藏网站防止遗忘</a:t>
            </a:r>
            <a:r>
              <a:rPr lang="en-US" altLang="zh-CN" sz="790" b="1">
                <a:solidFill>
                  <a:srgbClr val="4A452A"/>
                </a:solidFill>
                <a:latin typeface="微软雅黑" panose="020b0503020204020204" charset="-122"/>
                <a:ea typeface="微软雅黑"/>
              </a:rPr>
              <a:t>/</a:t>
            </a:r>
            <a:r>
              <a:rPr lang="zh-CN" altLang="en-US" sz="790" b="1">
                <a:solidFill>
                  <a:srgbClr val="4A452A"/>
                </a:solidFill>
                <a:latin typeface="微软雅黑" panose="020b0503020204020204" charset="-122"/>
                <a:ea typeface="微软雅黑"/>
              </a:rPr>
              <a:t>免费获取更多精选PPT模板下载资源</a:t>
            </a:r>
            <a:endParaRPr lang="zh-CN" altLang="en-US" sz="790" b="1">
              <a:solidFill>
                <a:srgbClr val="4A452A"/>
              </a:solidFill>
              <a:latin typeface="微软雅黑" panose="020b0503020204020204" charset="-122"/>
              <a:ea typeface="微软雅黑"/>
            </a:endParaRPr>
          </a:p>
        </p:txBody>
      </p:sp>
    </p:spTree>
  </p:cSld>
  <p:clrMapOvr>
    <a:masterClrMapping/>
  </p:clrMapOvr>
  <p:transition spd="med" advClick="0" advTm="0">
    <p:push dir="r"/>
  </p:transition>
  <p:timing/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矩形 2"/>
          <p:cNvSpPr/>
          <p:nvPr/>
        </p:nvSpPr>
        <p:spPr>
          <a:xfrm>
            <a:off x="6668" y="-10478"/>
            <a:ext cx="9136856" cy="5170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76" y="1211580"/>
            <a:ext cx="9143524" cy="92821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marL="0" marR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100" b="1" i="0" u="none" strike="noStrike" kern="1200" cap="none" spc="15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10000+套</a:t>
            </a:r>
            <a:r>
              <a:rPr kumimoji="0" lang="zh-CN" altLang="en-US" sz="2081" b="1" i="0" u="none" strike="noStrike" kern="1200" cap="none" spc="15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精品</a:t>
            </a:r>
            <a:r>
              <a:rPr kumimoji="0" lang="en-US" altLang="zh-CN" sz="2081" b="1" i="0" u="none" strike="noStrike" kern="1200" cap="none" spc="15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PPT</a:t>
            </a:r>
            <a:r>
              <a:rPr kumimoji="0" lang="zh-CN" altLang="en-US" sz="2081" b="1" i="0" u="none" strike="noStrike" kern="1200" cap="none" spc="15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模板</a:t>
            </a:r>
            <a:r>
              <a:rPr kumimoji="0" lang="zh-CN" altLang="en-US" sz="2085" b="1" i="0" u="none" strike="noStrike" kern="1200" cap="none" spc="150" normalizeH="0" baseline="0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全部免费</a:t>
            </a:r>
            <a:r>
              <a:rPr kumimoji="0" lang="zh-CN" altLang="en-US" sz="2081" b="1" i="0" u="none" strike="noStrike" kern="1200" cap="none" spc="15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下载</a:t>
            </a:r>
            <a:endParaRPr kumimoji="0" lang="zh-CN" altLang="en-US" sz="2081" b="1" i="0" u="none" strike="noStrike" kern="1200" cap="none" spc="150" normalizeH="0" baseline="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/>
              <a:cs typeface="+mn-cs"/>
            </a:endParaRPr>
          </a:p>
          <a:p>
            <a:pPr marL="0" marR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81" b="1" i="0" u="none" strike="noStrike" kern="1200" cap="none" spc="15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www.ppthui.com</a:t>
            </a:r>
            <a:endParaRPr kumimoji="0" lang="en-US" altLang="zh-CN" sz="2081" b="1" i="0" u="none" strike="noStrike" kern="1200" cap="none" spc="150" normalizeH="0" baseline="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/>
              <a:cs typeface="+mn-cs"/>
            </a:endParaRPr>
          </a:p>
        </p:txBody>
      </p:sp>
      <p:sp>
        <p:nvSpPr>
          <p:cNvPr id="38917" name="矩形 11"/>
          <p:cNvSpPr/>
          <p:nvPr/>
        </p:nvSpPr>
        <p:spPr>
          <a:xfrm>
            <a:off x="2095500" y="2336006"/>
            <a:ext cx="4950619" cy="1473517"/>
          </a:xfrm>
          <a:prstGeom prst="rect">
            <a:avLst/>
          </a:prstGeom>
          <a:noFill/>
          <a:ln w="25400">
            <a:noFill/>
          </a:ln>
        </p:spPr>
        <p:txBody>
          <a:bodyPr wrap="none" lIns="68540" tIns="34268" rIns="68540" bIns="34268" anchor="ctr">
            <a:no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lnSpc>
                <a:spcPts val="1800"/>
              </a:lnSpc>
            </a:pPr>
            <a:r>
              <a:rPr lang="en-US" altLang="zh-CN" sz="2100" b="1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  <a:hlinkClick r:id="rId3" action="ppaction://hlinkfile"/>
              </a:rPr>
              <a:t>PPT汇</a:t>
            </a:r>
            <a:endParaRPr lang="zh-CN" altLang="en-US" sz="1800" b="1" spc="15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  <a:p>
            <a:pPr algn="ctr" eaLnBrk="0" hangingPunct="0">
              <a:lnSpc>
                <a:spcPts val="1800"/>
              </a:lnSpc>
            </a:pPr>
            <a:endParaRPr lang="en-US" altLang="zh-CN" sz="1800" b="1">
              <a:solidFill>
                <a:schemeClr val="tx1"/>
              </a:solidFill>
              <a:latin typeface="+mn-ea"/>
              <a:cs typeface="+mn-ea"/>
            </a:endParaRPr>
          </a:p>
          <a:p>
            <a:pPr algn="l" eaLnBrk="0" hangingPunct="0">
              <a:lnSpc>
                <a:spcPts val="1800"/>
              </a:lnSpc>
            </a:pPr>
            <a:r>
              <a:rPr lang="en-US" altLang="zh-CN" sz="9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PPT模板下载：</a:t>
            </a:r>
            <a:r>
              <a:rPr lang="en-US" altLang="zh-CN" sz="9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4"/>
              </a:rPr>
              <a:t>www.ppthui.com/muban/</a:t>
            </a:r>
            <a:r>
              <a:rPr lang="en-US" altLang="zh-CN" sz="900" b="1">
                <a:solidFill>
                  <a:srgbClr val="FFC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        </a:t>
            </a:r>
            <a:r>
              <a:rPr lang="en-US" altLang="zh-CN" sz="9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行业PPT模板：</a:t>
            </a:r>
            <a:r>
              <a:rPr lang="en-US" altLang="zh-CN" sz="9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5"/>
              </a:rPr>
              <a:t>www.ppthui.com/hangye/</a:t>
            </a:r>
            <a:endParaRPr lang="en-US" altLang="zh-CN" sz="900" b="1">
              <a:solidFill>
                <a:srgbClr val="4A452A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algn="l" eaLnBrk="0" hangingPunct="0">
              <a:lnSpc>
                <a:spcPts val="1800"/>
              </a:lnSpc>
            </a:pPr>
            <a:r>
              <a:rPr lang="en-US" altLang="zh-CN" sz="9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工作PPT模板：</a:t>
            </a:r>
            <a:r>
              <a:rPr lang="en-US" altLang="zh-CN" sz="9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6"/>
              </a:rPr>
              <a:t>www.ppthui.com/gongzuo/</a:t>
            </a:r>
            <a:r>
              <a:rPr lang="en-US" altLang="zh-CN" sz="900" b="1">
                <a:solidFill>
                  <a:srgbClr val="4A452A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     </a:t>
            </a:r>
            <a:r>
              <a:rPr lang="en-US" altLang="zh-CN" sz="9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节日PPT模板：</a:t>
            </a:r>
            <a:r>
              <a:rPr lang="en-US" altLang="zh-CN" sz="9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7"/>
              </a:rPr>
              <a:t>www.ppthui.com/jieri/</a:t>
            </a:r>
            <a:endParaRPr lang="en-US" altLang="zh-CN" sz="900" b="1">
              <a:solidFill>
                <a:srgbClr val="4A452A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hlinkClick r:id="rId7"/>
            </a:endParaRPr>
          </a:p>
          <a:p>
            <a:pPr algn="l" eaLnBrk="0" hangingPunct="0">
              <a:lnSpc>
                <a:spcPts val="1800"/>
              </a:lnSpc>
            </a:pPr>
            <a:r>
              <a:rPr lang="en-US" altLang="zh-CN" sz="9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党政军事PPT：</a:t>
            </a:r>
            <a:r>
              <a:rPr lang="en-US" altLang="zh-CN" sz="9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8"/>
              </a:rPr>
              <a:t>www.ppthui.com/dangzheng/</a:t>
            </a:r>
            <a:r>
              <a:rPr lang="en-US" altLang="zh-CN" sz="900">
                <a:solidFill>
                  <a:srgbClr val="4A452A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r>
              <a:rPr lang="en-US" altLang="zh-CN" sz="900" b="1">
                <a:solidFill>
                  <a:srgbClr val="4A452A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</a:t>
            </a:r>
            <a:r>
              <a:rPr lang="en-US" altLang="zh-CN" sz="9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教育说课课件：</a:t>
            </a:r>
            <a:r>
              <a:rPr lang="en-US" altLang="zh-CN" sz="9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9"/>
              </a:rPr>
              <a:t>www.ppthui.com/jiaoyu/</a:t>
            </a:r>
            <a:endParaRPr lang="en-US" altLang="zh-CN" sz="900">
              <a:latin typeface="微软雅黑" panose="020b0503020204020204" charset="-122"/>
              <a:ea typeface="微软雅黑"/>
              <a:cs typeface="微软雅黑" panose="020b0503020204020204" charset="-122"/>
              <a:hlinkClick r:id="rId9"/>
            </a:endParaRPr>
          </a:p>
        </p:txBody>
      </p:sp>
      <p:pic>
        <p:nvPicPr>
          <p:cNvPr id="38918" name="Picture 2" descr="C:\Users\20999\Desktop\PPT宣传页背景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99924" y="72723"/>
            <a:ext cx="2142045" cy="107102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414939" y="3809524"/>
            <a:ext cx="6315551" cy="1026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9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PPT</a:t>
            </a:r>
            <a:r>
              <a:rPr lang="zh-CN" altLang="en-US" sz="9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模板：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1" action="ppaction://hlinkfile"/>
              </a:rPr>
              <a:t>简洁模板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2" action="ppaction://hlinkfile"/>
              </a:rPr>
              <a:t>商务模板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3" action="ppaction://hlinkfile"/>
              </a:rPr>
              <a:t>自然风景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4" action="ppaction://hlinkfile"/>
              </a:rPr>
              <a:t>时尚模板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5" action="ppaction://hlinkfile"/>
              </a:rPr>
              <a:t>古典模板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6" action="ppaction://hlinkfile"/>
              </a:rPr>
              <a:t>浪漫爱情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7" action="ppaction://hlinkfile"/>
              </a:rPr>
              <a:t>卡通动漫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8" action="ppaction://hlinkfile"/>
              </a:rPr>
              <a:t>艺术设计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9" action="ppaction://hlinkfile"/>
              </a:rPr>
              <a:t>主题班会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0" action="ppaction://hlinkfile"/>
              </a:rPr>
              <a:t>背景图片</a:t>
            </a:r>
            <a:endParaRPr lang="zh-CN" altLang="en-US" sz="9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endParaRPr lang="zh-CN" altLang="en-US" sz="9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r>
              <a:rPr lang="zh-CN" altLang="en-US" sz="9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行业</a:t>
            </a:r>
            <a:r>
              <a:rPr lang="en-US" altLang="zh-CN" sz="9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PPT</a:t>
            </a:r>
            <a:r>
              <a:rPr lang="zh-CN" altLang="en-US" sz="9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：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1" action="ppaction://hlinkfile"/>
              </a:rPr>
              <a:t>党政军事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2" action="ppaction://hlinkfile"/>
              </a:rPr>
              <a:t>科技模板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3" action="ppaction://hlinkfile"/>
              </a:rPr>
              <a:t>工业机械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4" action="ppaction://hlinkfile"/>
              </a:rPr>
              <a:t>医学医疗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5" action="ppaction://hlinkfile"/>
              </a:rPr>
              <a:t>旅游旅行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6" action="ppaction://hlinkfile"/>
              </a:rPr>
              <a:t>金融理财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7" action="ppaction://hlinkfile"/>
              </a:rPr>
              <a:t>餐饮美食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8" action="ppaction://hlinkfile"/>
              </a:rPr>
              <a:t>教育培训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9" action="ppaction://hlinkfile"/>
              </a:rPr>
              <a:t>教学说课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0" action="ppaction://hlinkfile"/>
              </a:rPr>
              <a:t>营销销售</a:t>
            </a:r>
            <a:endParaRPr lang="zh-CN" altLang="en-US" sz="9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endParaRPr lang="zh-CN" altLang="en-US" sz="9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r>
              <a:rPr lang="zh-CN" altLang="en-US" sz="9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工作</a:t>
            </a:r>
            <a:r>
              <a:rPr lang="en-US" altLang="zh-CN" sz="9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PPT</a:t>
            </a:r>
            <a:r>
              <a:rPr lang="zh-CN" altLang="en-US" sz="9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：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1" action="ppaction://hlinkfile"/>
              </a:rPr>
              <a:t>工作汇报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2" action="ppaction://hlinkfile"/>
              </a:rPr>
              <a:t>毕业答辩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3" action="ppaction://hlinkfile"/>
              </a:rPr>
              <a:t>工作培训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4" action="ppaction://hlinkfile"/>
              </a:rPr>
              <a:t>述职报告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5" action="ppaction://hlinkfile"/>
              </a:rPr>
              <a:t>分析报告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6" action="ppaction://hlinkfile"/>
              </a:rPr>
              <a:t>个人简历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7" action="ppaction://hlinkfile"/>
              </a:rPr>
              <a:t>公司简介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6" action="ppaction://hlinkfile"/>
              </a:rPr>
              <a:t>商业金融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8" action="ppaction://hlinkfile"/>
              </a:rPr>
              <a:t>工作总结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9" action="ppaction://hlinkfile"/>
              </a:rPr>
              <a:t>团队管理</a:t>
            </a:r>
            <a:endParaRPr lang="zh-CN" altLang="en-US" sz="75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endParaRPr lang="zh-CN" altLang="en-US" sz="675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algn="ctr"/>
            <a:r>
              <a:rPr lang="en-US" altLang="zh-CN" sz="105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hlinkClick r:id="rId3" action="ppaction://hlinkfile"/>
              </a:rPr>
              <a:t>More+</a:t>
            </a:r>
            <a:endParaRPr lang="en-US" altLang="zh-CN" sz="105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/>
              <a:cs typeface="微软雅黑" panose="020b0503020204020204" charset="-122"/>
              <a:hlinkClick r:id="rId3" action="ppaction://hlinkfile"/>
            </a:endParaRPr>
          </a:p>
        </p:txBody>
      </p:sp>
    </p:spTree>
  </p:cSld>
  <p:clrMapOvr>
    <a:masterClrMapping/>
  </p:clrMapOvr>
  <p:transition spd="med" advClick="0" advTm="0">
    <p:push dir="r"/>
  </p:transition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4" name="矩形 33"/>
          <p:cNvSpPr/>
          <p:nvPr/>
        </p:nvSpPr>
        <p:spPr>
          <a:xfrm>
            <a:off x="1653097" y="1396914"/>
            <a:ext cx="1322799" cy="1200329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algn="ctr"/>
            <a:r>
              <a:rPr lang="en-US" altLang="zh-CN" sz="7200" b="1" smtClean="0">
                <a:solidFill>
                  <a:schemeClr val="accent2"/>
                </a:solidFill>
                <a:latin typeface="+mn-ea"/>
                <a:cs typeface="微软雅黑" panose="020b0503020204020204" charset="-122"/>
                <a:sym typeface="Arial" panose="020b0604020202020204" pitchFamily="34" charset="0"/>
              </a:rPr>
              <a:t>01</a:t>
            </a:r>
            <a:endParaRPr lang="zh-CN" altLang="en-US" sz="7200" b="1">
              <a:solidFill>
                <a:schemeClr val="accent2"/>
              </a:solidFill>
              <a:latin typeface="+mn-ea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0" name="Freeform 10"/>
          <p:cNvSpPr>
            <a:spLocks noEditPoints="1"/>
          </p:cNvSpPr>
          <p:nvPr/>
        </p:nvSpPr>
        <p:spPr bwMode="auto">
          <a:xfrm>
            <a:off x="2093248" y="2673443"/>
            <a:ext cx="577848" cy="578803"/>
          </a:xfrm>
          <a:custGeom>
            <a:gdLst>
              <a:gd name="T0" fmla="*/ 367 w 644"/>
              <a:gd name="T1" fmla="*/ 80 h 645"/>
              <a:gd name="T2" fmla="*/ 503 w 644"/>
              <a:gd name="T3" fmla="*/ 49 h 645"/>
              <a:gd name="T4" fmla="*/ 476 w 644"/>
              <a:gd name="T5" fmla="*/ 153 h 645"/>
              <a:gd name="T6" fmla="*/ 526 w 644"/>
              <a:gd name="T7" fmla="*/ 183 h 645"/>
              <a:gd name="T8" fmla="*/ 644 w 644"/>
              <a:gd name="T9" fmla="*/ 257 h 645"/>
              <a:gd name="T10" fmla="*/ 550 w 644"/>
              <a:gd name="T11" fmla="*/ 312 h 645"/>
              <a:gd name="T12" fmla="*/ 550 w 644"/>
              <a:gd name="T13" fmla="*/ 324 h 645"/>
              <a:gd name="T14" fmla="*/ 550 w 644"/>
              <a:gd name="T15" fmla="*/ 339 h 645"/>
              <a:gd name="T16" fmla="*/ 564 w 644"/>
              <a:gd name="T17" fmla="*/ 369 h 645"/>
              <a:gd name="T18" fmla="*/ 595 w 644"/>
              <a:gd name="T19" fmla="*/ 505 h 645"/>
              <a:gd name="T20" fmla="*/ 491 w 644"/>
              <a:gd name="T21" fmla="*/ 477 h 645"/>
              <a:gd name="T22" fmla="*/ 461 w 644"/>
              <a:gd name="T23" fmla="*/ 527 h 645"/>
              <a:gd name="T24" fmla="*/ 386 w 644"/>
              <a:gd name="T25" fmla="*/ 645 h 645"/>
              <a:gd name="T26" fmla="*/ 333 w 644"/>
              <a:gd name="T27" fmla="*/ 552 h 645"/>
              <a:gd name="T28" fmla="*/ 319 w 644"/>
              <a:gd name="T29" fmla="*/ 551 h 645"/>
              <a:gd name="T30" fmla="*/ 305 w 644"/>
              <a:gd name="T31" fmla="*/ 551 h 645"/>
              <a:gd name="T32" fmla="*/ 290 w 644"/>
              <a:gd name="T33" fmla="*/ 553 h 645"/>
              <a:gd name="T34" fmla="*/ 243 w 644"/>
              <a:gd name="T35" fmla="*/ 642 h 645"/>
              <a:gd name="T36" fmla="*/ 174 w 644"/>
              <a:gd name="T37" fmla="*/ 520 h 645"/>
              <a:gd name="T38" fmla="*/ 146 w 644"/>
              <a:gd name="T39" fmla="*/ 470 h 645"/>
              <a:gd name="T40" fmla="*/ 40 w 644"/>
              <a:gd name="T41" fmla="*/ 493 h 645"/>
              <a:gd name="T42" fmla="*/ 78 w 644"/>
              <a:gd name="T43" fmla="*/ 358 h 645"/>
              <a:gd name="T44" fmla="*/ 94 w 644"/>
              <a:gd name="T45" fmla="*/ 329 h 645"/>
              <a:gd name="T46" fmla="*/ 94 w 644"/>
              <a:gd name="T47" fmla="*/ 314 h 645"/>
              <a:gd name="T48" fmla="*/ 94 w 644"/>
              <a:gd name="T49" fmla="*/ 301 h 645"/>
              <a:gd name="T50" fmla="*/ 4 w 644"/>
              <a:gd name="T51" fmla="*/ 243 h 645"/>
              <a:gd name="T52" fmla="*/ 125 w 644"/>
              <a:gd name="T53" fmla="*/ 174 h 645"/>
              <a:gd name="T54" fmla="*/ 176 w 644"/>
              <a:gd name="T55" fmla="*/ 146 h 645"/>
              <a:gd name="T56" fmla="*/ 153 w 644"/>
              <a:gd name="T57" fmla="*/ 41 h 645"/>
              <a:gd name="T58" fmla="*/ 288 w 644"/>
              <a:gd name="T59" fmla="*/ 78 h 645"/>
              <a:gd name="T60" fmla="*/ 315 w 644"/>
              <a:gd name="T61" fmla="*/ 94 h 645"/>
              <a:gd name="T62" fmla="*/ 331 w 644"/>
              <a:gd name="T63" fmla="*/ 94 h 645"/>
              <a:gd name="T64" fmla="*/ 344 w 644"/>
              <a:gd name="T65" fmla="*/ 95 h 645"/>
              <a:gd name="T66" fmla="*/ 491 w 644"/>
              <a:gd name="T67" fmla="*/ 315 h 645"/>
              <a:gd name="T68" fmla="*/ 261 w 644"/>
              <a:gd name="T69" fmla="*/ 165 h 645"/>
              <a:gd name="T70" fmla="*/ 192 w 644"/>
              <a:gd name="T71" fmla="*/ 431 h 645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644" h="645">
                <a:moveTo>
                  <a:pt x="344" y="95"/>
                </a:moveTo>
                <a:cubicBezTo>
                  <a:pt x="354" y="95"/>
                  <a:pt x="363" y="89"/>
                  <a:pt x="367" y="80"/>
                </a:cubicBezTo>
                <a:cubicBezTo>
                  <a:pt x="401" y="4"/>
                  <a:pt x="401" y="4"/>
                  <a:pt x="401" y="4"/>
                </a:cubicBezTo>
                <a:cubicBezTo>
                  <a:pt x="503" y="49"/>
                  <a:pt x="503" y="49"/>
                  <a:pt x="503" y="49"/>
                </a:cubicBezTo>
                <a:cubicBezTo>
                  <a:pt x="470" y="125"/>
                  <a:pt x="470" y="125"/>
                  <a:pt x="470" y="125"/>
                </a:cubicBezTo>
                <a:cubicBezTo>
                  <a:pt x="466" y="135"/>
                  <a:pt x="468" y="146"/>
                  <a:pt x="476" y="153"/>
                </a:cubicBezTo>
                <a:cubicBezTo>
                  <a:pt x="485" y="161"/>
                  <a:pt x="492" y="169"/>
                  <a:pt x="498" y="176"/>
                </a:cubicBezTo>
                <a:cubicBezTo>
                  <a:pt x="505" y="184"/>
                  <a:pt x="516" y="187"/>
                  <a:pt x="526" y="183"/>
                </a:cubicBezTo>
                <a:cubicBezTo>
                  <a:pt x="604" y="153"/>
                  <a:pt x="604" y="153"/>
                  <a:pt x="604" y="153"/>
                </a:cubicBezTo>
                <a:cubicBezTo>
                  <a:pt x="644" y="257"/>
                  <a:pt x="644" y="257"/>
                  <a:pt x="644" y="257"/>
                </a:cubicBezTo>
                <a:cubicBezTo>
                  <a:pt x="566" y="288"/>
                  <a:pt x="566" y="288"/>
                  <a:pt x="566" y="288"/>
                </a:cubicBezTo>
                <a:cubicBezTo>
                  <a:pt x="557" y="291"/>
                  <a:pt x="551" y="303"/>
                  <a:pt x="550" y="312"/>
                </a:cubicBezTo>
                <a:cubicBezTo>
                  <a:pt x="550" y="314"/>
                  <a:pt x="550" y="315"/>
                  <a:pt x="550" y="317"/>
                </a:cubicBezTo>
                <a:cubicBezTo>
                  <a:pt x="550" y="319"/>
                  <a:pt x="550" y="321"/>
                  <a:pt x="550" y="324"/>
                </a:cubicBezTo>
                <a:cubicBezTo>
                  <a:pt x="550" y="333"/>
                  <a:pt x="550" y="333"/>
                  <a:pt x="550" y="333"/>
                </a:cubicBezTo>
                <a:cubicBezTo>
                  <a:pt x="550" y="335"/>
                  <a:pt x="550" y="337"/>
                  <a:pt x="550" y="339"/>
                </a:cubicBezTo>
                <a:cubicBezTo>
                  <a:pt x="550" y="340"/>
                  <a:pt x="550" y="344"/>
                  <a:pt x="550" y="344"/>
                </a:cubicBezTo>
                <a:cubicBezTo>
                  <a:pt x="549" y="355"/>
                  <a:pt x="555" y="364"/>
                  <a:pt x="564" y="369"/>
                </a:cubicBezTo>
                <a:cubicBezTo>
                  <a:pt x="640" y="403"/>
                  <a:pt x="640" y="403"/>
                  <a:pt x="640" y="403"/>
                </a:cubicBezTo>
                <a:cubicBezTo>
                  <a:pt x="595" y="505"/>
                  <a:pt x="595" y="505"/>
                  <a:pt x="595" y="505"/>
                </a:cubicBezTo>
                <a:cubicBezTo>
                  <a:pt x="519" y="471"/>
                  <a:pt x="519" y="471"/>
                  <a:pt x="519" y="471"/>
                </a:cubicBezTo>
                <a:cubicBezTo>
                  <a:pt x="510" y="467"/>
                  <a:pt x="499" y="470"/>
                  <a:pt x="491" y="477"/>
                </a:cubicBezTo>
                <a:cubicBezTo>
                  <a:pt x="485" y="484"/>
                  <a:pt x="477" y="491"/>
                  <a:pt x="468" y="499"/>
                </a:cubicBezTo>
                <a:cubicBezTo>
                  <a:pt x="460" y="506"/>
                  <a:pt x="457" y="517"/>
                  <a:pt x="461" y="527"/>
                </a:cubicBezTo>
                <a:cubicBezTo>
                  <a:pt x="491" y="604"/>
                  <a:pt x="491" y="604"/>
                  <a:pt x="491" y="604"/>
                </a:cubicBezTo>
                <a:cubicBezTo>
                  <a:pt x="386" y="645"/>
                  <a:pt x="386" y="645"/>
                  <a:pt x="386" y="645"/>
                </a:cubicBezTo>
                <a:cubicBezTo>
                  <a:pt x="356" y="567"/>
                  <a:pt x="356" y="567"/>
                  <a:pt x="356" y="567"/>
                </a:cubicBezTo>
                <a:cubicBezTo>
                  <a:pt x="353" y="558"/>
                  <a:pt x="343" y="552"/>
                  <a:pt x="333" y="552"/>
                </a:cubicBezTo>
                <a:cubicBezTo>
                  <a:pt x="332" y="552"/>
                  <a:pt x="330" y="552"/>
                  <a:pt x="329" y="552"/>
                </a:cubicBezTo>
                <a:cubicBezTo>
                  <a:pt x="326" y="552"/>
                  <a:pt x="323" y="551"/>
                  <a:pt x="319" y="551"/>
                </a:cubicBezTo>
                <a:cubicBezTo>
                  <a:pt x="312" y="551"/>
                  <a:pt x="312" y="551"/>
                  <a:pt x="312" y="551"/>
                </a:cubicBezTo>
                <a:cubicBezTo>
                  <a:pt x="310" y="551"/>
                  <a:pt x="307" y="551"/>
                  <a:pt x="305" y="551"/>
                </a:cubicBezTo>
                <a:cubicBezTo>
                  <a:pt x="304" y="551"/>
                  <a:pt x="302" y="551"/>
                  <a:pt x="302" y="551"/>
                </a:cubicBezTo>
                <a:cubicBezTo>
                  <a:pt x="298" y="551"/>
                  <a:pt x="294" y="551"/>
                  <a:pt x="290" y="553"/>
                </a:cubicBezTo>
                <a:cubicBezTo>
                  <a:pt x="284" y="555"/>
                  <a:pt x="279" y="559"/>
                  <a:pt x="277" y="566"/>
                </a:cubicBezTo>
                <a:cubicBezTo>
                  <a:pt x="243" y="642"/>
                  <a:pt x="243" y="642"/>
                  <a:pt x="243" y="642"/>
                </a:cubicBezTo>
                <a:cubicBezTo>
                  <a:pt x="141" y="597"/>
                  <a:pt x="141" y="597"/>
                  <a:pt x="141" y="597"/>
                </a:cubicBezTo>
                <a:cubicBezTo>
                  <a:pt x="174" y="520"/>
                  <a:pt x="174" y="520"/>
                  <a:pt x="174" y="520"/>
                </a:cubicBezTo>
                <a:cubicBezTo>
                  <a:pt x="178" y="511"/>
                  <a:pt x="176" y="499"/>
                  <a:pt x="168" y="492"/>
                </a:cubicBezTo>
                <a:cubicBezTo>
                  <a:pt x="159" y="484"/>
                  <a:pt x="152" y="476"/>
                  <a:pt x="146" y="470"/>
                </a:cubicBezTo>
                <a:cubicBezTo>
                  <a:pt x="139" y="461"/>
                  <a:pt x="128" y="459"/>
                  <a:pt x="118" y="462"/>
                </a:cubicBezTo>
                <a:cubicBezTo>
                  <a:pt x="40" y="493"/>
                  <a:pt x="40" y="493"/>
                  <a:pt x="40" y="493"/>
                </a:cubicBezTo>
                <a:cubicBezTo>
                  <a:pt x="0" y="388"/>
                  <a:pt x="0" y="388"/>
                  <a:pt x="0" y="388"/>
                </a:cubicBezTo>
                <a:cubicBezTo>
                  <a:pt x="78" y="358"/>
                  <a:pt x="78" y="358"/>
                  <a:pt x="78" y="358"/>
                </a:cubicBezTo>
                <a:cubicBezTo>
                  <a:pt x="88" y="354"/>
                  <a:pt x="94" y="343"/>
                  <a:pt x="94" y="333"/>
                </a:cubicBezTo>
                <a:cubicBezTo>
                  <a:pt x="94" y="329"/>
                  <a:pt x="94" y="329"/>
                  <a:pt x="94" y="329"/>
                </a:cubicBezTo>
                <a:cubicBezTo>
                  <a:pt x="94" y="327"/>
                  <a:pt x="94" y="325"/>
                  <a:pt x="94" y="323"/>
                </a:cubicBezTo>
                <a:cubicBezTo>
                  <a:pt x="94" y="314"/>
                  <a:pt x="94" y="314"/>
                  <a:pt x="94" y="314"/>
                </a:cubicBezTo>
                <a:cubicBezTo>
                  <a:pt x="94" y="312"/>
                  <a:pt x="94" y="309"/>
                  <a:pt x="94" y="306"/>
                </a:cubicBezTo>
                <a:cubicBezTo>
                  <a:pt x="94" y="306"/>
                  <a:pt x="94" y="302"/>
                  <a:pt x="94" y="301"/>
                </a:cubicBezTo>
                <a:cubicBezTo>
                  <a:pt x="95" y="291"/>
                  <a:pt x="89" y="281"/>
                  <a:pt x="80" y="277"/>
                </a:cubicBezTo>
                <a:cubicBezTo>
                  <a:pt x="4" y="243"/>
                  <a:pt x="4" y="243"/>
                  <a:pt x="4" y="243"/>
                </a:cubicBezTo>
                <a:cubicBezTo>
                  <a:pt x="49" y="140"/>
                  <a:pt x="49" y="140"/>
                  <a:pt x="49" y="140"/>
                </a:cubicBezTo>
                <a:cubicBezTo>
                  <a:pt x="125" y="174"/>
                  <a:pt x="125" y="174"/>
                  <a:pt x="125" y="174"/>
                </a:cubicBezTo>
                <a:cubicBezTo>
                  <a:pt x="134" y="178"/>
                  <a:pt x="145" y="176"/>
                  <a:pt x="153" y="168"/>
                </a:cubicBezTo>
                <a:cubicBezTo>
                  <a:pt x="159" y="161"/>
                  <a:pt x="167" y="154"/>
                  <a:pt x="176" y="146"/>
                </a:cubicBezTo>
                <a:cubicBezTo>
                  <a:pt x="184" y="140"/>
                  <a:pt x="187" y="129"/>
                  <a:pt x="183" y="119"/>
                </a:cubicBezTo>
                <a:cubicBezTo>
                  <a:pt x="153" y="41"/>
                  <a:pt x="153" y="41"/>
                  <a:pt x="153" y="41"/>
                </a:cubicBezTo>
                <a:cubicBezTo>
                  <a:pt x="258" y="0"/>
                  <a:pt x="258" y="0"/>
                  <a:pt x="258" y="0"/>
                </a:cubicBezTo>
                <a:cubicBezTo>
                  <a:pt x="288" y="78"/>
                  <a:pt x="288" y="78"/>
                  <a:pt x="288" y="78"/>
                </a:cubicBezTo>
                <a:cubicBezTo>
                  <a:pt x="291" y="87"/>
                  <a:pt x="302" y="94"/>
                  <a:pt x="312" y="94"/>
                </a:cubicBezTo>
                <a:cubicBezTo>
                  <a:pt x="312" y="94"/>
                  <a:pt x="315" y="94"/>
                  <a:pt x="315" y="94"/>
                </a:cubicBezTo>
                <a:cubicBezTo>
                  <a:pt x="317" y="94"/>
                  <a:pt x="319" y="94"/>
                  <a:pt x="321" y="94"/>
                </a:cubicBezTo>
                <a:cubicBezTo>
                  <a:pt x="331" y="94"/>
                  <a:pt x="331" y="94"/>
                  <a:pt x="331" y="94"/>
                </a:cubicBezTo>
                <a:cubicBezTo>
                  <a:pt x="334" y="94"/>
                  <a:pt x="337" y="94"/>
                  <a:pt x="340" y="94"/>
                </a:cubicBezTo>
                <a:lnTo>
                  <a:pt x="344" y="95"/>
                </a:lnTo>
                <a:close/>
                <a:moveTo>
                  <a:pt x="383" y="481"/>
                </a:moveTo>
                <a:cubicBezTo>
                  <a:pt x="451" y="455"/>
                  <a:pt x="494" y="388"/>
                  <a:pt x="491" y="315"/>
                </a:cubicBezTo>
                <a:cubicBezTo>
                  <a:pt x="490" y="295"/>
                  <a:pt x="486" y="278"/>
                  <a:pt x="480" y="262"/>
                </a:cubicBezTo>
                <a:cubicBezTo>
                  <a:pt x="446" y="174"/>
                  <a:pt x="348" y="131"/>
                  <a:pt x="261" y="165"/>
                </a:cubicBezTo>
                <a:cubicBezTo>
                  <a:pt x="174" y="199"/>
                  <a:pt x="130" y="297"/>
                  <a:pt x="164" y="384"/>
                </a:cubicBezTo>
                <a:cubicBezTo>
                  <a:pt x="170" y="400"/>
                  <a:pt x="179" y="416"/>
                  <a:pt x="192" y="431"/>
                </a:cubicBezTo>
                <a:cubicBezTo>
                  <a:pt x="239" y="487"/>
                  <a:pt x="316" y="507"/>
                  <a:pt x="383" y="48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1" name="Freeform 22"/>
          <p:cNvSpPr/>
          <p:nvPr/>
        </p:nvSpPr>
        <p:spPr bwMode="auto">
          <a:xfrm>
            <a:off x="1565579" y="2521043"/>
            <a:ext cx="419717" cy="421169"/>
          </a:xfrm>
          <a:custGeom>
            <a:gdLst>
              <a:gd name="T0" fmla="*/ 144 w 308"/>
              <a:gd name="T1" fmla="*/ 272 h 309"/>
              <a:gd name="T2" fmla="*/ 81 w 308"/>
              <a:gd name="T3" fmla="*/ 293 h 309"/>
              <a:gd name="T4" fmla="*/ 89 w 308"/>
              <a:gd name="T5" fmla="*/ 242 h 309"/>
              <a:gd name="T6" fmla="*/ 64 w 308"/>
              <a:gd name="T7" fmla="*/ 230 h 309"/>
              <a:gd name="T8" fmla="*/ 5 w 308"/>
              <a:gd name="T9" fmla="*/ 201 h 309"/>
              <a:gd name="T10" fmla="*/ 46 w 308"/>
              <a:gd name="T11" fmla="*/ 170 h 309"/>
              <a:gd name="T12" fmla="*/ 46 w 308"/>
              <a:gd name="T13" fmla="*/ 165 h 309"/>
              <a:gd name="T14" fmla="*/ 46 w 308"/>
              <a:gd name="T15" fmla="*/ 158 h 309"/>
              <a:gd name="T16" fmla="*/ 37 w 308"/>
              <a:gd name="T17" fmla="*/ 144 h 309"/>
              <a:gd name="T18" fmla="*/ 16 w 308"/>
              <a:gd name="T19" fmla="*/ 81 h 309"/>
              <a:gd name="T20" fmla="*/ 67 w 308"/>
              <a:gd name="T21" fmla="*/ 90 h 309"/>
              <a:gd name="T22" fmla="*/ 79 w 308"/>
              <a:gd name="T23" fmla="*/ 65 h 309"/>
              <a:gd name="T24" fmla="*/ 108 w 308"/>
              <a:gd name="T25" fmla="*/ 5 h 309"/>
              <a:gd name="T26" fmla="*/ 138 w 308"/>
              <a:gd name="T27" fmla="*/ 47 h 309"/>
              <a:gd name="T28" fmla="*/ 145 w 308"/>
              <a:gd name="T29" fmla="*/ 46 h 309"/>
              <a:gd name="T30" fmla="*/ 151 w 308"/>
              <a:gd name="T31" fmla="*/ 46 h 309"/>
              <a:gd name="T32" fmla="*/ 158 w 308"/>
              <a:gd name="T33" fmla="*/ 45 h 309"/>
              <a:gd name="T34" fmla="*/ 176 w 308"/>
              <a:gd name="T35" fmla="*/ 0 h 309"/>
              <a:gd name="T36" fmla="*/ 215 w 308"/>
              <a:gd name="T37" fmla="*/ 54 h 309"/>
              <a:gd name="T38" fmla="*/ 231 w 308"/>
              <a:gd name="T39" fmla="*/ 77 h 309"/>
              <a:gd name="T40" fmla="*/ 279 w 308"/>
              <a:gd name="T41" fmla="*/ 61 h 309"/>
              <a:gd name="T42" fmla="*/ 268 w 308"/>
              <a:gd name="T43" fmla="*/ 127 h 309"/>
              <a:gd name="T44" fmla="*/ 262 w 308"/>
              <a:gd name="T45" fmla="*/ 141 h 309"/>
              <a:gd name="T46" fmla="*/ 262 w 308"/>
              <a:gd name="T47" fmla="*/ 148 h 309"/>
              <a:gd name="T48" fmla="*/ 263 w 308"/>
              <a:gd name="T49" fmla="*/ 154 h 309"/>
              <a:gd name="T50" fmla="*/ 308 w 308"/>
              <a:gd name="T51" fmla="*/ 178 h 309"/>
              <a:gd name="T52" fmla="*/ 254 w 308"/>
              <a:gd name="T53" fmla="*/ 216 h 309"/>
              <a:gd name="T54" fmla="*/ 231 w 308"/>
              <a:gd name="T55" fmla="*/ 231 h 309"/>
              <a:gd name="T56" fmla="*/ 247 w 308"/>
              <a:gd name="T57" fmla="*/ 280 h 309"/>
              <a:gd name="T58" fmla="*/ 182 w 308"/>
              <a:gd name="T59" fmla="*/ 269 h 309"/>
              <a:gd name="T60" fmla="*/ 168 w 308"/>
              <a:gd name="T61" fmla="*/ 263 h 309"/>
              <a:gd name="T62" fmla="*/ 161 w 308"/>
              <a:gd name="T63" fmla="*/ 263 h 309"/>
              <a:gd name="T64" fmla="*/ 154 w 308"/>
              <a:gd name="T65" fmla="*/ 264 h 30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08" h="309">
                <a:moveTo>
                  <a:pt x="154" y="264"/>
                </a:moveTo>
                <a:cubicBezTo>
                  <a:pt x="150" y="264"/>
                  <a:pt x="145" y="267"/>
                  <a:pt x="144" y="272"/>
                </a:cubicBezTo>
                <a:cubicBezTo>
                  <a:pt x="131" y="309"/>
                  <a:pt x="131" y="309"/>
                  <a:pt x="131" y="309"/>
                </a:cubicBezTo>
                <a:cubicBezTo>
                  <a:pt x="81" y="293"/>
                  <a:pt x="81" y="293"/>
                  <a:pt x="81" y="293"/>
                </a:cubicBezTo>
                <a:cubicBezTo>
                  <a:pt x="93" y="255"/>
                  <a:pt x="93" y="255"/>
                  <a:pt x="93" y="255"/>
                </a:cubicBezTo>
                <a:cubicBezTo>
                  <a:pt x="95" y="250"/>
                  <a:pt x="93" y="245"/>
                  <a:pt x="89" y="242"/>
                </a:cubicBezTo>
                <a:cubicBezTo>
                  <a:pt x="84" y="239"/>
                  <a:pt x="81" y="235"/>
                  <a:pt x="77" y="232"/>
                </a:cubicBezTo>
                <a:cubicBezTo>
                  <a:pt x="74" y="229"/>
                  <a:pt x="69" y="228"/>
                  <a:pt x="64" y="230"/>
                </a:cubicBezTo>
                <a:cubicBezTo>
                  <a:pt x="29" y="248"/>
                  <a:pt x="29" y="248"/>
                  <a:pt x="29" y="248"/>
                </a:cubicBezTo>
                <a:cubicBezTo>
                  <a:pt x="5" y="201"/>
                  <a:pt x="5" y="201"/>
                  <a:pt x="5" y="201"/>
                </a:cubicBezTo>
                <a:cubicBezTo>
                  <a:pt x="40" y="183"/>
                  <a:pt x="40" y="183"/>
                  <a:pt x="40" y="183"/>
                </a:cubicBezTo>
                <a:cubicBezTo>
                  <a:pt x="44" y="181"/>
                  <a:pt x="47" y="175"/>
                  <a:pt x="46" y="170"/>
                </a:cubicBezTo>
                <a:cubicBezTo>
                  <a:pt x="46" y="170"/>
                  <a:pt x="46" y="169"/>
                  <a:pt x="46" y="168"/>
                </a:cubicBezTo>
                <a:cubicBezTo>
                  <a:pt x="46" y="167"/>
                  <a:pt x="46" y="166"/>
                  <a:pt x="46" y="165"/>
                </a:cubicBezTo>
                <a:cubicBezTo>
                  <a:pt x="46" y="161"/>
                  <a:pt x="46" y="161"/>
                  <a:pt x="46" y="161"/>
                </a:cubicBezTo>
                <a:cubicBezTo>
                  <a:pt x="46" y="159"/>
                  <a:pt x="45" y="159"/>
                  <a:pt x="46" y="158"/>
                </a:cubicBezTo>
                <a:cubicBezTo>
                  <a:pt x="45" y="157"/>
                  <a:pt x="45" y="155"/>
                  <a:pt x="45" y="155"/>
                </a:cubicBezTo>
                <a:cubicBezTo>
                  <a:pt x="45" y="150"/>
                  <a:pt x="42" y="146"/>
                  <a:pt x="37" y="144"/>
                </a:cubicBezTo>
                <a:cubicBezTo>
                  <a:pt x="0" y="132"/>
                  <a:pt x="0" y="132"/>
                  <a:pt x="0" y="132"/>
                </a:cubicBezTo>
                <a:cubicBezTo>
                  <a:pt x="16" y="81"/>
                  <a:pt x="16" y="81"/>
                  <a:pt x="16" y="81"/>
                </a:cubicBezTo>
                <a:cubicBezTo>
                  <a:pt x="54" y="94"/>
                  <a:pt x="54" y="94"/>
                  <a:pt x="54" y="94"/>
                </a:cubicBezTo>
                <a:cubicBezTo>
                  <a:pt x="58" y="95"/>
                  <a:pt x="64" y="94"/>
                  <a:pt x="67" y="90"/>
                </a:cubicBezTo>
                <a:cubicBezTo>
                  <a:pt x="70" y="86"/>
                  <a:pt x="73" y="82"/>
                  <a:pt x="77" y="78"/>
                </a:cubicBezTo>
                <a:cubicBezTo>
                  <a:pt x="80" y="75"/>
                  <a:pt x="81" y="69"/>
                  <a:pt x="79" y="65"/>
                </a:cubicBezTo>
                <a:cubicBezTo>
                  <a:pt x="61" y="29"/>
                  <a:pt x="61" y="29"/>
                  <a:pt x="61" y="29"/>
                </a:cubicBezTo>
                <a:cubicBezTo>
                  <a:pt x="108" y="5"/>
                  <a:pt x="108" y="5"/>
                  <a:pt x="108" y="5"/>
                </a:cubicBezTo>
                <a:cubicBezTo>
                  <a:pt x="126" y="41"/>
                  <a:pt x="126" y="41"/>
                  <a:pt x="126" y="41"/>
                </a:cubicBezTo>
                <a:cubicBezTo>
                  <a:pt x="128" y="45"/>
                  <a:pt x="134" y="47"/>
                  <a:pt x="138" y="47"/>
                </a:cubicBezTo>
                <a:cubicBezTo>
                  <a:pt x="138" y="47"/>
                  <a:pt x="140" y="47"/>
                  <a:pt x="140" y="47"/>
                </a:cubicBezTo>
                <a:cubicBezTo>
                  <a:pt x="141" y="47"/>
                  <a:pt x="143" y="47"/>
                  <a:pt x="145" y="46"/>
                </a:cubicBezTo>
                <a:cubicBezTo>
                  <a:pt x="148" y="46"/>
                  <a:pt x="148" y="46"/>
                  <a:pt x="148" y="46"/>
                </a:cubicBezTo>
                <a:cubicBezTo>
                  <a:pt x="149" y="46"/>
                  <a:pt x="150" y="46"/>
                  <a:pt x="151" y="46"/>
                </a:cubicBezTo>
                <a:cubicBezTo>
                  <a:pt x="152" y="46"/>
                  <a:pt x="153" y="46"/>
                  <a:pt x="153" y="46"/>
                </a:cubicBezTo>
                <a:cubicBezTo>
                  <a:pt x="155" y="46"/>
                  <a:pt x="157" y="45"/>
                  <a:pt x="158" y="45"/>
                </a:cubicBezTo>
                <a:cubicBezTo>
                  <a:pt x="161" y="43"/>
                  <a:pt x="163" y="41"/>
                  <a:pt x="164" y="38"/>
                </a:cubicBezTo>
                <a:cubicBezTo>
                  <a:pt x="176" y="0"/>
                  <a:pt x="176" y="0"/>
                  <a:pt x="176" y="0"/>
                </a:cubicBezTo>
                <a:cubicBezTo>
                  <a:pt x="227" y="17"/>
                  <a:pt x="227" y="17"/>
                  <a:pt x="227" y="17"/>
                </a:cubicBezTo>
                <a:cubicBezTo>
                  <a:pt x="215" y="54"/>
                  <a:pt x="215" y="54"/>
                  <a:pt x="215" y="54"/>
                </a:cubicBezTo>
                <a:cubicBezTo>
                  <a:pt x="213" y="59"/>
                  <a:pt x="215" y="64"/>
                  <a:pt x="219" y="67"/>
                </a:cubicBezTo>
                <a:cubicBezTo>
                  <a:pt x="223" y="71"/>
                  <a:pt x="227" y="74"/>
                  <a:pt x="231" y="77"/>
                </a:cubicBezTo>
                <a:cubicBezTo>
                  <a:pt x="234" y="81"/>
                  <a:pt x="239" y="81"/>
                  <a:pt x="244" y="79"/>
                </a:cubicBezTo>
                <a:cubicBezTo>
                  <a:pt x="279" y="61"/>
                  <a:pt x="279" y="61"/>
                  <a:pt x="279" y="61"/>
                </a:cubicBezTo>
                <a:cubicBezTo>
                  <a:pt x="303" y="109"/>
                  <a:pt x="303" y="109"/>
                  <a:pt x="303" y="109"/>
                </a:cubicBezTo>
                <a:cubicBezTo>
                  <a:pt x="268" y="127"/>
                  <a:pt x="268" y="127"/>
                  <a:pt x="268" y="127"/>
                </a:cubicBezTo>
                <a:cubicBezTo>
                  <a:pt x="263" y="129"/>
                  <a:pt x="261" y="134"/>
                  <a:pt x="261" y="139"/>
                </a:cubicBezTo>
                <a:cubicBezTo>
                  <a:pt x="262" y="141"/>
                  <a:pt x="262" y="141"/>
                  <a:pt x="262" y="141"/>
                </a:cubicBezTo>
                <a:cubicBezTo>
                  <a:pt x="262" y="142"/>
                  <a:pt x="262" y="143"/>
                  <a:pt x="262" y="144"/>
                </a:cubicBezTo>
                <a:cubicBezTo>
                  <a:pt x="262" y="148"/>
                  <a:pt x="262" y="148"/>
                  <a:pt x="262" y="148"/>
                </a:cubicBezTo>
                <a:cubicBezTo>
                  <a:pt x="262" y="149"/>
                  <a:pt x="262" y="151"/>
                  <a:pt x="262" y="152"/>
                </a:cubicBezTo>
                <a:cubicBezTo>
                  <a:pt x="263" y="152"/>
                  <a:pt x="263" y="154"/>
                  <a:pt x="263" y="154"/>
                </a:cubicBezTo>
                <a:cubicBezTo>
                  <a:pt x="263" y="159"/>
                  <a:pt x="266" y="164"/>
                  <a:pt x="271" y="165"/>
                </a:cubicBezTo>
                <a:cubicBezTo>
                  <a:pt x="308" y="178"/>
                  <a:pt x="308" y="178"/>
                  <a:pt x="308" y="178"/>
                </a:cubicBezTo>
                <a:cubicBezTo>
                  <a:pt x="292" y="228"/>
                  <a:pt x="292" y="228"/>
                  <a:pt x="292" y="228"/>
                </a:cubicBezTo>
                <a:cubicBezTo>
                  <a:pt x="254" y="216"/>
                  <a:pt x="254" y="216"/>
                  <a:pt x="254" y="216"/>
                </a:cubicBezTo>
                <a:cubicBezTo>
                  <a:pt x="249" y="214"/>
                  <a:pt x="244" y="216"/>
                  <a:pt x="241" y="220"/>
                </a:cubicBezTo>
                <a:cubicBezTo>
                  <a:pt x="239" y="224"/>
                  <a:pt x="235" y="227"/>
                  <a:pt x="231" y="231"/>
                </a:cubicBezTo>
                <a:cubicBezTo>
                  <a:pt x="228" y="235"/>
                  <a:pt x="227" y="240"/>
                  <a:pt x="229" y="245"/>
                </a:cubicBezTo>
                <a:cubicBezTo>
                  <a:pt x="247" y="280"/>
                  <a:pt x="247" y="280"/>
                  <a:pt x="247" y="280"/>
                </a:cubicBezTo>
                <a:cubicBezTo>
                  <a:pt x="199" y="304"/>
                  <a:pt x="199" y="304"/>
                  <a:pt x="199" y="304"/>
                </a:cubicBezTo>
                <a:cubicBezTo>
                  <a:pt x="182" y="269"/>
                  <a:pt x="182" y="269"/>
                  <a:pt x="182" y="269"/>
                </a:cubicBezTo>
                <a:cubicBezTo>
                  <a:pt x="179" y="265"/>
                  <a:pt x="174" y="262"/>
                  <a:pt x="169" y="263"/>
                </a:cubicBezTo>
                <a:cubicBezTo>
                  <a:pt x="169" y="263"/>
                  <a:pt x="168" y="263"/>
                  <a:pt x="168" y="263"/>
                </a:cubicBezTo>
                <a:cubicBezTo>
                  <a:pt x="167" y="263"/>
                  <a:pt x="166" y="263"/>
                  <a:pt x="165" y="263"/>
                </a:cubicBezTo>
                <a:cubicBezTo>
                  <a:pt x="161" y="263"/>
                  <a:pt x="161" y="263"/>
                  <a:pt x="161" y="263"/>
                </a:cubicBezTo>
                <a:cubicBezTo>
                  <a:pt x="159" y="263"/>
                  <a:pt x="158" y="264"/>
                  <a:pt x="156" y="264"/>
                </a:cubicBezTo>
                <a:lnTo>
                  <a:pt x="154" y="2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2" name="任意多边形 61"/>
          <p:cNvSpPr/>
          <p:nvPr/>
        </p:nvSpPr>
        <p:spPr>
          <a:xfrm rot="16200000" flipH="1" flipV="1">
            <a:off x="-761517" y="3267182"/>
            <a:ext cx="2647950" cy="1104685"/>
          </a:xfrm>
          <a:custGeom>
            <a:gdLst>
              <a:gd name="connsiteX0" fmla="*/ 2395535 w 4241178"/>
              <a:gd name="connsiteY0" fmla="*/ 0 h 1769357"/>
              <a:gd name="connsiteX1" fmla="*/ 4188673 w 4241178"/>
              <a:gd name="connsiteY1" fmla="*/ 755374 h 1769357"/>
              <a:gd name="connsiteX2" fmla="*/ 4241178 w 4241178"/>
              <a:gd name="connsiteY2" fmla="*/ 813491 h 1769357"/>
              <a:gd name="connsiteX3" fmla="*/ 4241178 w 4241178"/>
              <a:gd name="connsiteY3" fmla="*/ 1494612 h 1769357"/>
              <a:gd name="connsiteX4" fmla="*/ 4199121 w 4241178"/>
              <a:gd name="connsiteY4" fmla="*/ 1412457 h 1769357"/>
              <a:gd name="connsiteX5" fmla="*/ 2395535 w 4241178"/>
              <a:gd name="connsiteY5" fmla="*/ 397100 h 1769357"/>
              <a:gd name="connsiteX6" fmla="*/ 452366 w 4241178"/>
              <a:gd name="connsiteY6" fmla="*/ 1685119 h 1769357"/>
              <a:gd name="connsiteX7" fmla="*/ 421534 w 4241178"/>
              <a:gd name="connsiteY7" fmla="*/ 1769357 h 1769357"/>
              <a:gd name="connsiteX8" fmla="*/ 0 w 4241178"/>
              <a:gd name="connsiteY8" fmla="*/ 1769357 h 1769357"/>
              <a:gd name="connsiteX9" fmla="*/ 2203 w 4241178"/>
              <a:gd name="connsiteY9" fmla="*/ 1760790 h 1769357"/>
              <a:gd name="connsiteX10" fmla="*/ 2395535 w 4241178"/>
              <a:gd name="connsiteY10" fmla="*/ 0 h 1769357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41178" h="1769356">
                <a:moveTo>
                  <a:pt x="2395535" y="0"/>
                </a:moveTo>
                <a:cubicBezTo>
                  <a:pt x="3098360" y="0"/>
                  <a:pt x="3733608" y="289328"/>
                  <a:pt x="4188673" y="755374"/>
                </a:cubicBezTo>
                <a:lnTo>
                  <a:pt x="4241178" y="813491"/>
                </a:lnTo>
                <a:lnTo>
                  <a:pt x="4241178" y="1494612"/>
                </a:lnTo>
                <a:lnTo>
                  <a:pt x="4199121" y="1412457"/>
                </a:lnTo>
                <a:cubicBezTo>
                  <a:pt x="3829247" y="803727"/>
                  <a:pt x="3159877" y="397100"/>
                  <a:pt x="2395535" y="397100"/>
                </a:cubicBezTo>
                <a:cubicBezTo>
                  <a:pt x="1522001" y="397100"/>
                  <a:pt x="772514" y="928204"/>
                  <a:pt x="452366" y="1685119"/>
                </a:cubicBezTo>
                <a:lnTo>
                  <a:pt x="421534" y="1769357"/>
                </a:lnTo>
                <a:lnTo>
                  <a:pt x="0" y="1769357"/>
                </a:lnTo>
                <a:lnTo>
                  <a:pt x="2203" y="1760790"/>
                </a:lnTo>
                <a:cubicBezTo>
                  <a:pt x="319491" y="740678"/>
                  <a:pt x="1271016" y="0"/>
                  <a:pt x="23955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66" name="组合 65"/>
          <p:cNvGrpSpPr/>
          <p:nvPr/>
        </p:nvGrpSpPr>
        <p:grpSpPr>
          <a:xfrm rot="10800000" flipV="1">
            <a:off x="6015704" y="1123950"/>
            <a:ext cx="1134856" cy="1016093"/>
            <a:chOff x="5822950" y="-2028825"/>
            <a:chExt cx="1911350" cy="1711325"/>
          </a:xfrm>
        </p:grpSpPr>
        <p:sp>
          <p:nvSpPr>
            <p:cNvPr id="67" name="Freeform 39"/>
            <p:cNvSpPr/>
            <p:nvPr/>
          </p:nvSpPr>
          <p:spPr bwMode="auto">
            <a:xfrm>
              <a:off x="6161088" y="-1681163"/>
              <a:ext cx="1231900" cy="1363663"/>
            </a:xfrm>
            <a:custGeom>
              <a:gdLst>
                <a:gd name="T0" fmla="*/ 233 w 328"/>
                <a:gd name="T1" fmla="*/ 362 h 362"/>
                <a:gd name="T2" fmla="*/ 95 w 328"/>
                <a:gd name="T3" fmla="*/ 362 h 362"/>
                <a:gd name="T4" fmla="*/ 95 w 328"/>
                <a:gd name="T5" fmla="*/ 311 h 362"/>
                <a:gd name="T6" fmla="*/ 0 w 328"/>
                <a:gd name="T7" fmla="*/ 163 h 362"/>
                <a:gd name="T8" fmla="*/ 164 w 328"/>
                <a:gd name="T9" fmla="*/ 0 h 362"/>
                <a:gd name="T10" fmla="*/ 328 w 328"/>
                <a:gd name="T11" fmla="*/ 163 h 362"/>
                <a:gd name="T12" fmla="*/ 234 w 328"/>
                <a:gd name="T13" fmla="*/ 311 h 362"/>
                <a:gd name="T14" fmla="*/ 234 w 328"/>
                <a:gd name="T15" fmla="*/ 362 h 362"/>
                <a:gd name="T16" fmla="*/ 233 w 328"/>
                <a:gd name="T17" fmla="*/ 362 h 36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8" h="362">
                  <a:moveTo>
                    <a:pt x="233" y="362"/>
                  </a:moveTo>
                  <a:cubicBezTo>
                    <a:pt x="95" y="362"/>
                    <a:pt x="95" y="362"/>
                    <a:pt x="95" y="362"/>
                  </a:cubicBezTo>
                  <a:cubicBezTo>
                    <a:pt x="95" y="311"/>
                    <a:pt x="95" y="311"/>
                    <a:pt x="95" y="311"/>
                  </a:cubicBezTo>
                  <a:cubicBezTo>
                    <a:pt x="39" y="285"/>
                    <a:pt x="0" y="229"/>
                    <a:pt x="0" y="163"/>
                  </a:cubicBezTo>
                  <a:cubicBezTo>
                    <a:pt x="0" y="73"/>
                    <a:pt x="74" y="0"/>
                    <a:pt x="164" y="0"/>
                  </a:cubicBezTo>
                  <a:cubicBezTo>
                    <a:pt x="255" y="0"/>
                    <a:pt x="328" y="73"/>
                    <a:pt x="328" y="163"/>
                  </a:cubicBezTo>
                  <a:cubicBezTo>
                    <a:pt x="328" y="229"/>
                    <a:pt x="289" y="285"/>
                    <a:pt x="234" y="311"/>
                  </a:cubicBezTo>
                  <a:cubicBezTo>
                    <a:pt x="234" y="362"/>
                    <a:pt x="234" y="362"/>
                    <a:pt x="234" y="362"/>
                  </a:cubicBezTo>
                  <a:lnTo>
                    <a:pt x="233" y="36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Line 43"/>
            <p:cNvSpPr>
              <a:spLocks noChangeShapeType="1"/>
            </p:cNvSpPr>
            <p:nvPr/>
          </p:nvSpPr>
          <p:spPr bwMode="auto">
            <a:xfrm flipH="1">
              <a:off x="6769100" y="-2028825"/>
              <a:ext cx="0" cy="204788"/>
            </a:xfrm>
            <a:prstGeom prst="line">
              <a:avLst/>
            </a:prstGeom>
            <a:no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Line 44"/>
            <p:cNvSpPr>
              <a:spLocks noChangeShapeType="1"/>
            </p:cNvSpPr>
            <p:nvPr/>
          </p:nvSpPr>
          <p:spPr bwMode="auto">
            <a:xfrm>
              <a:off x="6291263" y="-1897063"/>
              <a:ext cx="101600" cy="177800"/>
            </a:xfrm>
            <a:prstGeom prst="line">
              <a:avLst/>
            </a:prstGeom>
            <a:no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Line 45"/>
            <p:cNvSpPr>
              <a:spLocks noChangeShapeType="1"/>
            </p:cNvSpPr>
            <p:nvPr/>
          </p:nvSpPr>
          <p:spPr bwMode="auto">
            <a:xfrm>
              <a:off x="5942013" y="-1541463"/>
              <a:ext cx="177800" cy="101600"/>
            </a:xfrm>
            <a:prstGeom prst="line">
              <a:avLst/>
            </a:prstGeom>
            <a:no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Line 46"/>
            <p:cNvSpPr>
              <a:spLocks noChangeShapeType="1"/>
            </p:cNvSpPr>
            <p:nvPr/>
          </p:nvSpPr>
          <p:spPr bwMode="auto">
            <a:xfrm>
              <a:off x="5822950" y="-1058863"/>
              <a:ext cx="198438" cy="0"/>
            </a:xfrm>
            <a:prstGeom prst="line">
              <a:avLst/>
            </a:prstGeom>
            <a:no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Line 47"/>
            <p:cNvSpPr>
              <a:spLocks noChangeShapeType="1"/>
            </p:cNvSpPr>
            <p:nvPr/>
          </p:nvSpPr>
          <p:spPr bwMode="auto">
            <a:xfrm flipH="1">
              <a:off x="7531100" y="-1077913"/>
              <a:ext cx="203200" cy="0"/>
            </a:xfrm>
            <a:prstGeom prst="line">
              <a:avLst/>
            </a:prstGeom>
            <a:no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Line 48"/>
            <p:cNvSpPr>
              <a:spLocks noChangeShapeType="1"/>
            </p:cNvSpPr>
            <p:nvPr/>
          </p:nvSpPr>
          <p:spPr bwMode="auto">
            <a:xfrm flipH="1">
              <a:off x="7426325" y="-1557338"/>
              <a:ext cx="173038" cy="101600"/>
            </a:xfrm>
            <a:prstGeom prst="line">
              <a:avLst/>
            </a:prstGeom>
            <a:no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Line 49"/>
            <p:cNvSpPr>
              <a:spLocks noChangeShapeType="1"/>
            </p:cNvSpPr>
            <p:nvPr/>
          </p:nvSpPr>
          <p:spPr bwMode="auto">
            <a:xfrm flipH="1">
              <a:off x="7145338" y="-1903413"/>
              <a:ext cx="101600" cy="173038"/>
            </a:xfrm>
            <a:prstGeom prst="line">
              <a:avLst/>
            </a:prstGeom>
            <a:no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cxnSp>
        <p:nvCxnSpPr>
          <p:cNvPr id="49" name="直接连接符 48"/>
          <p:cNvCxnSpPr/>
          <p:nvPr/>
        </p:nvCxnSpPr>
        <p:spPr>
          <a:xfrm>
            <a:off x="1660634" y="4171950"/>
            <a:ext cx="749387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/>
          <p:cNvSpPr/>
          <p:nvPr/>
        </p:nvSpPr>
        <p:spPr>
          <a:xfrm>
            <a:off x="3200400" y="2126067"/>
            <a:ext cx="44917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b="1">
                <a:solidFill>
                  <a:schemeClr val="accent2"/>
                </a:solidFill>
                <a:latin typeface="+mn-ea"/>
                <a:cs typeface="微软雅黑" panose="020b0503020204020204" charset="-122"/>
                <a:sym typeface="Arial" panose="020b0604020202020204" pitchFamily="34" charset="0"/>
              </a:rPr>
              <a:t>员工心目</a:t>
            </a:r>
            <a:r>
              <a:rPr lang="zh-CN" altLang="en-US" sz="4000" b="1" smtClean="0">
                <a:solidFill>
                  <a:schemeClr val="accent2"/>
                </a:solidFill>
                <a:latin typeface="+mn-ea"/>
                <a:cs typeface="微软雅黑" panose="020b0503020204020204" charset="-122"/>
                <a:sym typeface="Arial" panose="020b0604020202020204" pitchFamily="34" charset="0"/>
              </a:rPr>
              <a:t>中的</a:t>
            </a:r>
            <a:r>
              <a:rPr lang="zh-CN" altLang="en-US" sz="4000" b="1">
                <a:solidFill>
                  <a:schemeClr val="accent2"/>
                </a:solidFill>
                <a:latin typeface="+mn-ea"/>
                <a:cs typeface="微软雅黑" panose="020b0503020204020204" charset="-122"/>
                <a:sym typeface="Arial" panose="020b0604020202020204" pitchFamily="34" charset="0"/>
              </a:rPr>
              <a:t>领导</a:t>
            </a:r>
            <a:endParaRPr lang="zh-CN" altLang="en-US" sz="4000" b="1">
              <a:solidFill>
                <a:schemeClr val="accent2"/>
              </a:solidFill>
              <a:latin typeface="+mn-ea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200400" y="1440267"/>
            <a:ext cx="25554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spc="600" smtClean="0">
                <a:solidFill>
                  <a:schemeClr val="accent2"/>
                </a:solidFill>
                <a:latin typeface="+mn-ea"/>
                <a:cs typeface="微软雅黑" panose="020b0503020204020204" charset="-122"/>
                <a:sym typeface="Arial" panose="020b0604020202020204" pitchFamily="34" charset="0"/>
              </a:rPr>
              <a:t>第一部分</a:t>
            </a:r>
            <a:endParaRPr lang="zh-CN" altLang="en-US" sz="4000" spc="600">
              <a:solidFill>
                <a:schemeClr val="accent2"/>
              </a:solidFill>
              <a:latin typeface="+mn-ea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212814" y="2848598"/>
            <a:ext cx="417858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050" smtClean="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  <a:sym typeface="Arial" panose="020b0604020202020204" pitchFamily="34" charset="0"/>
              </a:rPr>
              <a:t>control of decision-making is in the hands </a:t>
            </a:r>
            <a:r>
              <a:rPr kumimoji="1" lang="en-US" altLang="zh-CN" sz="105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  <a:sym typeface="Arial" panose="020b0604020202020204" pitchFamily="34" charset="0"/>
              </a:rPr>
              <a:t>control of </a:t>
            </a:r>
            <a:r>
              <a:rPr kumimoji="1" lang="en-US" altLang="zh-CN" sz="1050" smtClean="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  <a:sym typeface="Arial" panose="020b0604020202020204" pitchFamily="34" charset="0"/>
              </a:rPr>
              <a:t>decision</a:t>
            </a:r>
            <a:endParaRPr kumimoji="1" lang="en-US" altLang="zh-CN" sz="1050" smtClean="0">
              <a:solidFill>
                <a:schemeClr val="accent2"/>
              </a:solidFill>
              <a:latin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r>
              <a:rPr kumimoji="1" lang="en-US" altLang="zh-CN" sz="1050" smtClean="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  <a:sym typeface="Arial" panose="020b0604020202020204" pitchFamily="34" charset="0"/>
              </a:rPr>
              <a:t>making </a:t>
            </a:r>
            <a:r>
              <a:rPr kumimoji="1" lang="en-US" altLang="zh-CN" sz="105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  <a:sym typeface="Arial" panose="020b0604020202020204" pitchFamily="34" charset="0"/>
              </a:rPr>
              <a:t>is in the </a:t>
            </a:r>
            <a:r>
              <a:rPr kumimoji="1" lang="en-US" altLang="zh-CN" sz="1050" smtClean="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  <a:sym typeface="Arial" panose="020b0604020202020204" pitchFamily="34" charset="0"/>
              </a:rPr>
              <a:t>hands </a:t>
            </a:r>
            <a:r>
              <a:rPr kumimoji="1" lang="en-US" altLang="zh-CN" sz="105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  <a:sym typeface="Arial" panose="020b0604020202020204" pitchFamily="34" charset="0"/>
              </a:rPr>
              <a:t>control of </a:t>
            </a:r>
            <a:r>
              <a:rPr kumimoji="1" lang="en-US" altLang="zh-CN" sz="1050" smtClean="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  <a:sym typeface="Arial" panose="020b0604020202020204" pitchFamily="34" charset="0"/>
              </a:rPr>
              <a:t>decision</a:t>
            </a:r>
            <a:endParaRPr kumimoji="1" lang="zh-CN" altLang="en-US" sz="1050">
              <a:solidFill>
                <a:schemeClr val="accent2"/>
              </a:solidFill>
              <a:latin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0" p14:dur="160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0" grpId="0" animBg="1"/>
      <p:bldP spid="61" grpId="0" animBg="1"/>
      <p:bldP spid="62" grpId="0" animBg="1"/>
      <p:bldP spid="32" grpId="0"/>
      <p:bldP spid="33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8" name="矩形 27"/>
          <p:cNvSpPr/>
          <p:nvPr/>
        </p:nvSpPr>
        <p:spPr>
          <a:xfrm>
            <a:off x="3581400" y="2383303"/>
            <a:ext cx="2068831" cy="41549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zh-CN" altLang="en-US" sz="1400" smtClean="0">
                <a:solidFill>
                  <a:schemeClr val="bg1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来自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他们的直接上司</a:t>
            </a:r>
            <a:endParaRPr lang="zh-CN" altLang="en-US" sz="1400">
              <a:solidFill>
                <a:schemeClr val="bg1"/>
              </a:solidFill>
              <a:latin typeface="微软雅黑" panose="020b0503020204020204" charset="-122"/>
              <a:ea typeface="微软雅黑"/>
              <a:sym typeface="字魂105号-简雅黑" panose="00000500000000000000" pitchFamily="2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581400" y="3005599"/>
            <a:ext cx="2068830" cy="415498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不称职的经营管理者</a:t>
            </a:r>
            <a:endParaRPr lang="zh-CN" altLang="en-US" sz="1400">
              <a:solidFill>
                <a:schemeClr val="bg1"/>
              </a:solidFill>
              <a:latin typeface="微软雅黑" panose="020b0503020204020204" charset="-122"/>
              <a:ea typeface="微软雅黑"/>
              <a:sym typeface="字魂105号-简雅黑" panose="00000500000000000000" pitchFamily="2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581400" y="3627894"/>
            <a:ext cx="2068831" cy="41549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面对压力要讲究策略</a:t>
            </a:r>
            <a:endParaRPr lang="zh-CN" altLang="en-US" sz="1400">
              <a:solidFill>
                <a:schemeClr val="bg1"/>
              </a:solidFill>
              <a:latin typeface="微软雅黑" panose="020b0503020204020204" charset="-122"/>
              <a:ea typeface="微软雅黑"/>
              <a:sym typeface="字魂105号-简雅黑" panose="00000500000000000000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3581400" y="1799094"/>
            <a:ext cx="2068831" cy="37741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高级</a:t>
            </a:r>
            <a:r>
              <a:rPr lang="zh-CN" altLang="en-US" sz="1400" smtClean="0">
                <a:solidFill>
                  <a:schemeClr val="bg1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主管管理的失败</a:t>
            </a:r>
            <a:endParaRPr lang="zh-CN" altLang="en-US" sz="1400">
              <a:solidFill>
                <a:schemeClr val="bg1"/>
              </a:solidFill>
              <a:latin typeface="微软雅黑" panose="020b0503020204020204" charset="-122"/>
              <a:ea typeface="微软雅黑"/>
              <a:sym typeface="字魂105号-简雅黑" panose="00000500000000000000" pitchFamily="2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914400" y="1646694"/>
            <a:ext cx="2590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1400" smtClean="0">
                <a:solidFill>
                  <a:prstClr val="black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压力和糟糕</a:t>
            </a:r>
            <a:r>
              <a:rPr lang="zh-CN" altLang="en-US" sz="1400">
                <a:solidFill>
                  <a:prstClr val="black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的感受来自他们的直接上司，在美国，不称职的经营管理者的比例是</a:t>
            </a:r>
            <a:r>
              <a:rPr lang="en-US" altLang="zh-CN" sz="1400">
                <a:solidFill>
                  <a:prstClr val="black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60-75</a:t>
            </a:r>
            <a:r>
              <a:rPr lang="en-US" altLang="zh-CN" sz="1400" smtClean="0">
                <a:solidFill>
                  <a:prstClr val="black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%</a:t>
            </a:r>
            <a:r>
              <a:rPr lang="zh-CN" altLang="en-US" sz="1400" smtClean="0">
                <a:solidFill>
                  <a:prstClr val="black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德国人</a:t>
            </a:r>
            <a:r>
              <a:rPr lang="zh-CN" altLang="en-US" sz="1400">
                <a:solidFill>
                  <a:prstClr val="black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在过去的</a:t>
            </a:r>
            <a:r>
              <a:rPr lang="en-US" altLang="zh-CN" sz="1400">
                <a:solidFill>
                  <a:prstClr val="black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10</a:t>
            </a:r>
            <a:r>
              <a:rPr lang="zh-CN" altLang="en-US" sz="1400">
                <a:solidFill>
                  <a:prstClr val="black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年，有一半的高级主管在管理方面是失败的 ，无论在哪里、什么时候、针对什么行业，面对压力要讲究</a:t>
            </a:r>
            <a:r>
              <a:rPr lang="zh-CN" altLang="en-US" sz="1400" smtClean="0">
                <a:solidFill>
                  <a:prstClr val="black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策略</a:t>
            </a:r>
            <a:endParaRPr lang="zh-CN" altLang="en-US" sz="1400">
              <a:solidFill>
                <a:prstClr val="black"/>
              </a:solidFill>
              <a:latin typeface="微软雅黑" panose="020b0503020204020204" charset="-122"/>
              <a:ea typeface="微软雅黑"/>
              <a:sym typeface="字魂105号-简雅黑" panose="000005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428750"/>
            <a:ext cx="2845883" cy="2845883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Tm="0" p14:dur="120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矩形 2"/>
          <p:cNvSpPr/>
          <p:nvPr/>
        </p:nvSpPr>
        <p:spPr>
          <a:xfrm>
            <a:off x="3962400" y="2784072"/>
            <a:ext cx="4038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微软雅黑" panose="020b0503020204020204" charset="-122"/>
                <a:sym typeface="Arial" panose="020b0604020202020204" pitchFamily="34" charset="0"/>
              </a:rPr>
              <a:t>员工认为不称职的经营管理者比例占到</a:t>
            </a:r>
            <a:r>
              <a:rPr lang="zh-CN" altLang="en-US" sz="140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微软雅黑" panose="020b0503020204020204" charset="-122"/>
                <a:sym typeface="Arial" panose="020b0604020202020204" pitchFamily="34" charset="0"/>
              </a:rPr>
              <a:t>一半</a:t>
            </a:r>
            <a:r>
              <a:rPr lang="en-US" altLang="zh-CN" sz="140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微软雅黑" panose="020b0503020204020204" charset="-122"/>
                <a:sym typeface="Arial" panose="020b0604020202020204" pitchFamily="34" charset="0"/>
              </a:rPr>
              <a:t>20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微软雅黑" panose="020b0503020204020204" charset="-122"/>
                <a:sym typeface="Arial" panose="020b0604020202020204" pitchFamily="34" charset="0"/>
              </a:rPr>
              <a:t>%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微软雅黑" panose="020b0503020204020204" charset="-122"/>
                <a:sym typeface="Arial" panose="020b0604020202020204" pitchFamily="34" charset="0"/>
              </a:rPr>
              <a:t>的基层管理者不愿意履行权威，不愿意面对问题和冲突，缺乏自信，管理者欺压下属，让下属没有喘息的</a:t>
            </a:r>
            <a:r>
              <a:rPr lang="zh-CN" altLang="en-US" sz="140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微软雅黑" panose="020b0503020204020204" charset="-122"/>
                <a:sym typeface="Arial" panose="020b0604020202020204" pitchFamily="34" charset="0"/>
              </a:rPr>
              <a:t>机会</a:t>
            </a:r>
            <a:endParaRPr lang="zh-CN" altLang="en-US" sz="1400"/>
          </a:p>
        </p:txBody>
      </p:sp>
      <p:grpSp>
        <p:nvGrpSpPr>
          <p:cNvPr id="4" name="组合 3"/>
          <p:cNvGrpSpPr/>
          <p:nvPr/>
        </p:nvGrpSpPr>
        <p:grpSpPr>
          <a:xfrm>
            <a:off x="1250526" y="1352550"/>
            <a:ext cx="1127236" cy="1127236"/>
            <a:chOff x="848507" y="1432782"/>
            <a:chExt cx="1300655" cy="1300655"/>
          </a:xfrm>
        </p:grpSpPr>
        <p:sp>
          <p:nvSpPr>
            <p:cNvPr id="91" name="矩形 90"/>
            <p:cNvSpPr/>
            <p:nvPr/>
          </p:nvSpPr>
          <p:spPr>
            <a:xfrm>
              <a:off x="1133184" y="1760452"/>
              <a:ext cx="64633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/>
              <a:r>
                <a:rPr lang="zh-CN" altLang="en-US" smtClean="0">
                  <a:solidFill>
                    <a:schemeClr val="accent1"/>
                  </a:solidFill>
                  <a:latin typeface="微软雅黑" panose="020b0503020204020204" charset="-122"/>
                  <a:ea typeface="微软雅黑"/>
                  <a:sym typeface="字魂105号-简雅黑" panose="00000500000000000000" pitchFamily="2" charset="-122"/>
                </a:rPr>
                <a:t>经营</a:t>
              </a:r>
              <a:endParaRPr lang="en-US" altLang="zh-CN" smtClean="0">
                <a:solidFill>
                  <a:schemeClr val="accent1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endParaRPr>
            </a:p>
            <a:p>
              <a:pPr defTabSz="914400"/>
              <a:r>
                <a:rPr lang="zh-CN" altLang="en-US" smtClean="0">
                  <a:solidFill>
                    <a:schemeClr val="accent1"/>
                  </a:solidFill>
                  <a:latin typeface="微软雅黑" panose="020b0503020204020204" charset="-122"/>
                  <a:ea typeface="微软雅黑"/>
                  <a:sym typeface="字魂105号-简雅黑" panose="00000500000000000000" pitchFamily="2" charset="-122"/>
                </a:rPr>
                <a:t>管理</a:t>
              </a:r>
              <a:endParaRPr lang="zh-CN" altLang="en-US">
                <a:solidFill>
                  <a:schemeClr val="accent1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endParaRPr>
            </a:p>
          </p:txBody>
        </p:sp>
        <p:sp>
          <p:nvSpPr>
            <p:cNvPr id="2" name="椭圆 1"/>
            <p:cNvSpPr/>
            <p:nvPr/>
          </p:nvSpPr>
          <p:spPr>
            <a:xfrm>
              <a:off x="848507" y="1432782"/>
              <a:ext cx="1300655" cy="1300655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876800" y="1352550"/>
            <a:ext cx="1127236" cy="1127236"/>
            <a:chOff x="4338145" y="1432782"/>
            <a:chExt cx="1300655" cy="1300655"/>
          </a:xfrm>
        </p:grpSpPr>
        <p:sp>
          <p:nvSpPr>
            <p:cNvPr id="23" name="矩形 22"/>
            <p:cNvSpPr/>
            <p:nvPr/>
          </p:nvSpPr>
          <p:spPr>
            <a:xfrm>
              <a:off x="4665307" y="1774951"/>
              <a:ext cx="64633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/>
              <a:r>
                <a:rPr lang="zh-CN" altLang="en-US" smtClean="0">
                  <a:solidFill>
                    <a:schemeClr val="accent1"/>
                  </a:solidFill>
                  <a:latin typeface="微软雅黑" panose="020b0503020204020204" charset="-122"/>
                  <a:ea typeface="微软雅黑"/>
                  <a:sym typeface="字魂105号-简雅黑" panose="00000500000000000000" pitchFamily="2" charset="-122"/>
                </a:rPr>
                <a:t>履行</a:t>
              </a:r>
              <a:endParaRPr lang="en-US" altLang="zh-CN" smtClean="0">
                <a:solidFill>
                  <a:schemeClr val="accent1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endParaRPr>
            </a:p>
            <a:p>
              <a:pPr defTabSz="914400"/>
              <a:r>
                <a:rPr lang="zh-CN" altLang="en-US" smtClean="0">
                  <a:solidFill>
                    <a:schemeClr val="accent1"/>
                  </a:solidFill>
                  <a:latin typeface="微软雅黑" panose="020b0503020204020204" charset="-122"/>
                  <a:ea typeface="微软雅黑"/>
                  <a:sym typeface="字魂105号-简雅黑" panose="00000500000000000000" pitchFamily="2" charset="-122"/>
                </a:rPr>
                <a:t>权威</a:t>
              </a:r>
              <a:endParaRPr lang="zh-CN" altLang="en-US">
                <a:solidFill>
                  <a:schemeClr val="accent1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4338145" y="1432782"/>
              <a:ext cx="1300655" cy="1300655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048000" y="1352550"/>
            <a:ext cx="1127236" cy="1127236"/>
            <a:chOff x="2473673" y="1412533"/>
            <a:chExt cx="1300655" cy="1300655"/>
          </a:xfrm>
        </p:grpSpPr>
        <p:sp>
          <p:nvSpPr>
            <p:cNvPr id="94" name="矩形 93"/>
            <p:cNvSpPr/>
            <p:nvPr/>
          </p:nvSpPr>
          <p:spPr>
            <a:xfrm>
              <a:off x="2737442" y="1760452"/>
              <a:ext cx="64633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/>
              <a:r>
                <a:rPr lang="zh-CN" altLang="en-US" smtClean="0">
                  <a:solidFill>
                    <a:schemeClr val="accent1"/>
                  </a:solidFill>
                  <a:latin typeface="微软雅黑" panose="020b0503020204020204" charset="-122"/>
                  <a:ea typeface="微软雅黑"/>
                  <a:sym typeface="字魂105号-简雅黑" panose="00000500000000000000" pitchFamily="2" charset="-122"/>
                </a:rPr>
                <a:t>基层</a:t>
              </a:r>
              <a:endParaRPr lang="en-US" altLang="zh-CN" smtClean="0">
                <a:solidFill>
                  <a:schemeClr val="accent1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endParaRPr>
            </a:p>
            <a:p>
              <a:pPr defTabSz="914400"/>
              <a:r>
                <a:rPr lang="zh-CN" altLang="en-US" smtClean="0">
                  <a:solidFill>
                    <a:schemeClr val="accent1"/>
                  </a:solidFill>
                  <a:latin typeface="微软雅黑" panose="020b0503020204020204" charset="-122"/>
                  <a:ea typeface="微软雅黑"/>
                  <a:sym typeface="字魂105号-简雅黑" panose="00000500000000000000" pitchFamily="2" charset="-122"/>
                </a:rPr>
                <a:t>管理</a:t>
              </a:r>
              <a:endParaRPr lang="zh-CN" altLang="en-US">
                <a:solidFill>
                  <a:schemeClr val="accent1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2473673" y="1412533"/>
              <a:ext cx="1300655" cy="1300655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705600" y="1352550"/>
            <a:ext cx="1127236" cy="1127236"/>
            <a:chOff x="6471745" y="1499695"/>
            <a:chExt cx="1300655" cy="1300655"/>
          </a:xfrm>
        </p:grpSpPr>
        <p:sp>
          <p:nvSpPr>
            <p:cNvPr id="97" name="矩形 96"/>
            <p:cNvSpPr/>
            <p:nvPr/>
          </p:nvSpPr>
          <p:spPr>
            <a:xfrm>
              <a:off x="6735514" y="1841864"/>
              <a:ext cx="64633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/>
              <a:r>
                <a:rPr lang="zh-CN" altLang="en-US" smtClean="0">
                  <a:solidFill>
                    <a:schemeClr val="accent1"/>
                  </a:solidFill>
                  <a:latin typeface="微软雅黑" panose="020b0503020204020204" charset="-122"/>
                  <a:ea typeface="微软雅黑"/>
                  <a:sym typeface="字魂105号-简雅黑" panose="00000500000000000000" pitchFamily="2" charset="-122"/>
                </a:rPr>
                <a:t>欺压</a:t>
              </a:r>
              <a:endParaRPr lang="en-US" altLang="zh-CN" smtClean="0">
                <a:solidFill>
                  <a:schemeClr val="accent1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endParaRPr>
            </a:p>
            <a:p>
              <a:pPr defTabSz="914400"/>
              <a:r>
                <a:rPr lang="zh-CN" altLang="en-US" smtClean="0">
                  <a:solidFill>
                    <a:schemeClr val="accent1"/>
                  </a:solidFill>
                  <a:latin typeface="微软雅黑" panose="020b0503020204020204" charset="-122"/>
                  <a:ea typeface="微软雅黑"/>
                  <a:sym typeface="字魂105号-简雅黑" panose="00000500000000000000" pitchFamily="2" charset="-122"/>
                </a:rPr>
                <a:t>下属</a:t>
              </a:r>
              <a:endParaRPr lang="zh-CN" altLang="en-US">
                <a:solidFill>
                  <a:schemeClr val="accent1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6471745" y="1499695"/>
              <a:ext cx="1300655" cy="1300655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237" y="2419350"/>
            <a:ext cx="2609314" cy="1902117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Tm="0" p14:dur="120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4" name="矩形 33"/>
          <p:cNvSpPr/>
          <p:nvPr/>
        </p:nvSpPr>
        <p:spPr>
          <a:xfrm>
            <a:off x="1653097" y="1396914"/>
            <a:ext cx="1322799" cy="1200329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algn="ctr"/>
            <a:r>
              <a:rPr lang="en-US" altLang="zh-CN" sz="7200" b="1" smtClean="0">
                <a:solidFill>
                  <a:schemeClr val="accent2"/>
                </a:solidFill>
                <a:latin typeface="+mn-ea"/>
                <a:cs typeface="微软雅黑" panose="020b0503020204020204" charset="-122"/>
                <a:sym typeface="Arial" panose="020b0604020202020204" pitchFamily="34" charset="0"/>
              </a:rPr>
              <a:t>02</a:t>
            </a:r>
            <a:endParaRPr lang="zh-CN" altLang="en-US" sz="7200" b="1">
              <a:solidFill>
                <a:schemeClr val="accent2"/>
              </a:solidFill>
              <a:latin typeface="+mn-ea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0" name="Freeform 10"/>
          <p:cNvSpPr>
            <a:spLocks noEditPoints="1"/>
          </p:cNvSpPr>
          <p:nvPr/>
        </p:nvSpPr>
        <p:spPr bwMode="auto">
          <a:xfrm>
            <a:off x="2093248" y="2673443"/>
            <a:ext cx="577848" cy="578803"/>
          </a:xfrm>
          <a:custGeom>
            <a:gdLst>
              <a:gd name="T0" fmla="*/ 367 w 644"/>
              <a:gd name="T1" fmla="*/ 80 h 645"/>
              <a:gd name="T2" fmla="*/ 503 w 644"/>
              <a:gd name="T3" fmla="*/ 49 h 645"/>
              <a:gd name="T4" fmla="*/ 476 w 644"/>
              <a:gd name="T5" fmla="*/ 153 h 645"/>
              <a:gd name="T6" fmla="*/ 526 w 644"/>
              <a:gd name="T7" fmla="*/ 183 h 645"/>
              <a:gd name="T8" fmla="*/ 644 w 644"/>
              <a:gd name="T9" fmla="*/ 257 h 645"/>
              <a:gd name="T10" fmla="*/ 550 w 644"/>
              <a:gd name="T11" fmla="*/ 312 h 645"/>
              <a:gd name="T12" fmla="*/ 550 w 644"/>
              <a:gd name="T13" fmla="*/ 324 h 645"/>
              <a:gd name="T14" fmla="*/ 550 w 644"/>
              <a:gd name="T15" fmla="*/ 339 h 645"/>
              <a:gd name="T16" fmla="*/ 564 w 644"/>
              <a:gd name="T17" fmla="*/ 369 h 645"/>
              <a:gd name="T18" fmla="*/ 595 w 644"/>
              <a:gd name="T19" fmla="*/ 505 h 645"/>
              <a:gd name="T20" fmla="*/ 491 w 644"/>
              <a:gd name="T21" fmla="*/ 477 h 645"/>
              <a:gd name="T22" fmla="*/ 461 w 644"/>
              <a:gd name="T23" fmla="*/ 527 h 645"/>
              <a:gd name="T24" fmla="*/ 386 w 644"/>
              <a:gd name="T25" fmla="*/ 645 h 645"/>
              <a:gd name="T26" fmla="*/ 333 w 644"/>
              <a:gd name="T27" fmla="*/ 552 h 645"/>
              <a:gd name="T28" fmla="*/ 319 w 644"/>
              <a:gd name="T29" fmla="*/ 551 h 645"/>
              <a:gd name="T30" fmla="*/ 305 w 644"/>
              <a:gd name="T31" fmla="*/ 551 h 645"/>
              <a:gd name="T32" fmla="*/ 290 w 644"/>
              <a:gd name="T33" fmla="*/ 553 h 645"/>
              <a:gd name="T34" fmla="*/ 243 w 644"/>
              <a:gd name="T35" fmla="*/ 642 h 645"/>
              <a:gd name="T36" fmla="*/ 174 w 644"/>
              <a:gd name="T37" fmla="*/ 520 h 645"/>
              <a:gd name="T38" fmla="*/ 146 w 644"/>
              <a:gd name="T39" fmla="*/ 470 h 645"/>
              <a:gd name="T40" fmla="*/ 40 w 644"/>
              <a:gd name="T41" fmla="*/ 493 h 645"/>
              <a:gd name="T42" fmla="*/ 78 w 644"/>
              <a:gd name="T43" fmla="*/ 358 h 645"/>
              <a:gd name="T44" fmla="*/ 94 w 644"/>
              <a:gd name="T45" fmla="*/ 329 h 645"/>
              <a:gd name="T46" fmla="*/ 94 w 644"/>
              <a:gd name="T47" fmla="*/ 314 h 645"/>
              <a:gd name="T48" fmla="*/ 94 w 644"/>
              <a:gd name="T49" fmla="*/ 301 h 645"/>
              <a:gd name="T50" fmla="*/ 4 w 644"/>
              <a:gd name="T51" fmla="*/ 243 h 645"/>
              <a:gd name="T52" fmla="*/ 125 w 644"/>
              <a:gd name="T53" fmla="*/ 174 h 645"/>
              <a:gd name="T54" fmla="*/ 176 w 644"/>
              <a:gd name="T55" fmla="*/ 146 h 645"/>
              <a:gd name="T56" fmla="*/ 153 w 644"/>
              <a:gd name="T57" fmla="*/ 41 h 645"/>
              <a:gd name="T58" fmla="*/ 288 w 644"/>
              <a:gd name="T59" fmla="*/ 78 h 645"/>
              <a:gd name="T60" fmla="*/ 315 w 644"/>
              <a:gd name="T61" fmla="*/ 94 h 645"/>
              <a:gd name="T62" fmla="*/ 331 w 644"/>
              <a:gd name="T63" fmla="*/ 94 h 645"/>
              <a:gd name="T64" fmla="*/ 344 w 644"/>
              <a:gd name="T65" fmla="*/ 95 h 645"/>
              <a:gd name="T66" fmla="*/ 491 w 644"/>
              <a:gd name="T67" fmla="*/ 315 h 645"/>
              <a:gd name="T68" fmla="*/ 261 w 644"/>
              <a:gd name="T69" fmla="*/ 165 h 645"/>
              <a:gd name="T70" fmla="*/ 192 w 644"/>
              <a:gd name="T71" fmla="*/ 431 h 645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644" h="645">
                <a:moveTo>
                  <a:pt x="344" y="95"/>
                </a:moveTo>
                <a:cubicBezTo>
                  <a:pt x="354" y="95"/>
                  <a:pt x="363" y="89"/>
                  <a:pt x="367" y="80"/>
                </a:cubicBezTo>
                <a:cubicBezTo>
                  <a:pt x="401" y="4"/>
                  <a:pt x="401" y="4"/>
                  <a:pt x="401" y="4"/>
                </a:cubicBezTo>
                <a:cubicBezTo>
                  <a:pt x="503" y="49"/>
                  <a:pt x="503" y="49"/>
                  <a:pt x="503" y="49"/>
                </a:cubicBezTo>
                <a:cubicBezTo>
                  <a:pt x="470" y="125"/>
                  <a:pt x="470" y="125"/>
                  <a:pt x="470" y="125"/>
                </a:cubicBezTo>
                <a:cubicBezTo>
                  <a:pt x="466" y="135"/>
                  <a:pt x="468" y="146"/>
                  <a:pt x="476" y="153"/>
                </a:cubicBezTo>
                <a:cubicBezTo>
                  <a:pt x="485" y="161"/>
                  <a:pt x="492" y="169"/>
                  <a:pt x="498" y="176"/>
                </a:cubicBezTo>
                <a:cubicBezTo>
                  <a:pt x="505" y="184"/>
                  <a:pt x="516" y="187"/>
                  <a:pt x="526" y="183"/>
                </a:cubicBezTo>
                <a:cubicBezTo>
                  <a:pt x="604" y="153"/>
                  <a:pt x="604" y="153"/>
                  <a:pt x="604" y="153"/>
                </a:cubicBezTo>
                <a:cubicBezTo>
                  <a:pt x="644" y="257"/>
                  <a:pt x="644" y="257"/>
                  <a:pt x="644" y="257"/>
                </a:cubicBezTo>
                <a:cubicBezTo>
                  <a:pt x="566" y="288"/>
                  <a:pt x="566" y="288"/>
                  <a:pt x="566" y="288"/>
                </a:cubicBezTo>
                <a:cubicBezTo>
                  <a:pt x="557" y="291"/>
                  <a:pt x="551" y="303"/>
                  <a:pt x="550" y="312"/>
                </a:cubicBezTo>
                <a:cubicBezTo>
                  <a:pt x="550" y="314"/>
                  <a:pt x="550" y="315"/>
                  <a:pt x="550" y="317"/>
                </a:cubicBezTo>
                <a:cubicBezTo>
                  <a:pt x="550" y="319"/>
                  <a:pt x="550" y="321"/>
                  <a:pt x="550" y="324"/>
                </a:cubicBezTo>
                <a:cubicBezTo>
                  <a:pt x="550" y="333"/>
                  <a:pt x="550" y="333"/>
                  <a:pt x="550" y="333"/>
                </a:cubicBezTo>
                <a:cubicBezTo>
                  <a:pt x="550" y="335"/>
                  <a:pt x="550" y="337"/>
                  <a:pt x="550" y="339"/>
                </a:cubicBezTo>
                <a:cubicBezTo>
                  <a:pt x="550" y="340"/>
                  <a:pt x="550" y="344"/>
                  <a:pt x="550" y="344"/>
                </a:cubicBezTo>
                <a:cubicBezTo>
                  <a:pt x="549" y="355"/>
                  <a:pt x="555" y="364"/>
                  <a:pt x="564" y="369"/>
                </a:cubicBezTo>
                <a:cubicBezTo>
                  <a:pt x="640" y="403"/>
                  <a:pt x="640" y="403"/>
                  <a:pt x="640" y="403"/>
                </a:cubicBezTo>
                <a:cubicBezTo>
                  <a:pt x="595" y="505"/>
                  <a:pt x="595" y="505"/>
                  <a:pt x="595" y="505"/>
                </a:cubicBezTo>
                <a:cubicBezTo>
                  <a:pt x="519" y="471"/>
                  <a:pt x="519" y="471"/>
                  <a:pt x="519" y="471"/>
                </a:cubicBezTo>
                <a:cubicBezTo>
                  <a:pt x="510" y="467"/>
                  <a:pt x="499" y="470"/>
                  <a:pt x="491" y="477"/>
                </a:cubicBezTo>
                <a:cubicBezTo>
                  <a:pt x="485" y="484"/>
                  <a:pt x="477" y="491"/>
                  <a:pt x="468" y="499"/>
                </a:cubicBezTo>
                <a:cubicBezTo>
                  <a:pt x="460" y="506"/>
                  <a:pt x="457" y="517"/>
                  <a:pt x="461" y="527"/>
                </a:cubicBezTo>
                <a:cubicBezTo>
                  <a:pt x="491" y="604"/>
                  <a:pt x="491" y="604"/>
                  <a:pt x="491" y="604"/>
                </a:cubicBezTo>
                <a:cubicBezTo>
                  <a:pt x="386" y="645"/>
                  <a:pt x="386" y="645"/>
                  <a:pt x="386" y="645"/>
                </a:cubicBezTo>
                <a:cubicBezTo>
                  <a:pt x="356" y="567"/>
                  <a:pt x="356" y="567"/>
                  <a:pt x="356" y="567"/>
                </a:cubicBezTo>
                <a:cubicBezTo>
                  <a:pt x="353" y="558"/>
                  <a:pt x="343" y="552"/>
                  <a:pt x="333" y="552"/>
                </a:cubicBezTo>
                <a:cubicBezTo>
                  <a:pt x="332" y="552"/>
                  <a:pt x="330" y="552"/>
                  <a:pt x="329" y="552"/>
                </a:cubicBezTo>
                <a:cubicBezTo>
                  <a:pt x="326" y="552"/>
                  <a:pt x="323" y="551"/>
                  <a:pt x="319" y="551"/>
                </a:cubicBezTo>
                <a:cubicBezTo>
                  <a:pt x="312" y="551"/>
                  <a:pt x="312" y="551"/>
                  <a:pt x="312" y="551"/>
                </a:cubicBezTo>
                <a:cubicBezTo>
                  <a:pt x="310" y="551"/>
                  <a:pt x="307" y="551"/>
                  <a:pt x="305" y="551"/>
                </a:cubicBezTo>
                <a:cubicBezTo>
                  <a:pt x="304" y="551"/>
                  <a:pt x="302" y="551"/>
                  <a:pt x="302" y="551"/>
                </a:cubicBezTo>
                <a:cubicBezTo>
                  <a:pt x="298" y="551"/>
                  <a:pt x="294" y="551"/>
                  <a:pt x="290" y="553"/>
                </a:cubicBezTo>
                <a:cubicBezTo>
                  <a:pt x="284" y="555"/>
                  <a:pt x="279" y="559"/>
                  <a:pt x="277" y="566"/>
                </a:cubicBezTo>
                <a:cubicBezTo>
                  <a:pt x="243" y="642"/>
                  <a:pt x="243" y="642"/>
                  <a:pt x="243" y="642"/>
                </a:cubicBezTo>
                <a:cubicBezTo>
                  <a:pt x="141" y="597"/>
                  <a:pt x="141" y="597"/>
                  <a:pt x="141" y="597"/>
                </a:cubicBezTo>
                <a:cubicBezTo>
                  <a:pt x="174" y="520"/>
                  <a:pt x="174" y="520"/>
                  <a:pt x="174" y="520"/>
                </a:cubicBezTo>
                <a:cubicBezTo>
                  <a:pt x="178" y="511"/>
                  <a:pt x="176" y="499"/>
                  <a:pt x="168" y="492"/>
                </a:cubicBezTo>
                <a:cubicBezTo>
                  <a:pt x="159" y="484"/>
                  <a:pt x="152" y="476"/>
                  <a:pt x="146" y="470"/>
                </a:cubicBezTo>
                <a:cubicBezTo>
                  <a:pt x="139" y="461"/>
                  <a:pt x="128" y="459"/>
                  <a:pt x="118" y="462"/>
                </a:cubicBezTo>
                <a:cubicBezTo>
                  <a:pt x="40" y="493"/>
                  <a:pt x="40" y="493"/>
                  <a:pt x="40" y="493"/>
                </a:cubicBezTo>
                <a:cubicBezTo>
                  <a:pt x="0" y="388"/>
                  <a:pt x="0" y="388"/>
                  <a:pt x="0" y="388"/>
                </a:cubicBezTo>
                <a:cubicBezTo>
                  <a:pt x="78" y="358"/>
                  <a:pt x="78" y="358"/>
                  <a:pt x="78" y="358"/>
                </a:cubicBezTo>
                <a:cubicBezTo>
                  <a:pt x="88" y="354"/>
                  <a:pt x="94" y="343"/>
                  <a:pt x="94" y="333"/>
                </a:cubicBezTo>
                <a:cubicBezTo>
                  <a:pt x="94" y="329"/>
                  <a:pt x="94" y="329"/>
                  <a:pt x="94" y="329"/>
                </a:cubicBezTo>
                <a:cubicBezTo>
                  <a:pt x="94" y="327"/>
                  <a:pt x="94" y="325"/>
                  <a:pt x="94" y="323"/>
                </a:cubicBezTo>
                <a:cubicBezTo>
                  <a:pt x="94" y="314"/>
                  <a:pt x="94" y="314"/>
                  <a:pt x="94" y="314"/>
                </a:cubicBezTo>
                <a:cubicBezTo>
                  <a:pt x="94" y="312"/>
                  <a:pt x="94" y="309"/>
                  <a:pt x="94" y="306"/>
                </a:cubicBezTo>
                <a:cubicBezTo>
                  <a:pt x="94" y="306"/>
                  <a:pt x="94" y="302"/>
                  <a:pt x="94" y="301"/>
                </a:cubicBezTo>
                <a:cubicBezTo>
                  <a:pt x="95" y="291"/>
                  <a:pt x="89" y="281"/>
                  <a:pt x="80" y="277"/>
                </a:cubicBezTo>
                <a:cubicBezTo>
                  <a:pt x="4" y="243"/>
                  <a:pt x="4" y="243"/>
                  <a:pt x="4" y="243"/>
                </a:cubicBezTo>
                <a:cubicBezTo>
                  <a:pt x="49" y="140"/>
                  <a:pt x="49" y="140"/>
                  <a:pt x="49" y="140"/>
                </a:cubicBezTo>
                <a:cubicBezTo>
                  <a:pt x="125" y="174"/>
                  <a:pt x="125" y="174"/>
                  <a:pt x="125" y="174"/>
                </a:cubicBezTo>
                <a:cubicBezTo>
                  <a:pt x="134" y="178"/>
                  <a:pt x="145" y="176"/>
                  <a:pt x="153" y="168"/>
                </a:cubicBezTo>
                <a:cubicBezTo>
                  <a:pt x="159" y="161"/>
                  <a:pt x="167" y="154"/>
                  <a:pt x="176" y="146"/>
                </a:cubicBezTo>
                <a:cubicBezTo>
                  <a:pt x="184" y="140"/>
                  <a:pt x="187" y="129"/>
                  <a:pt x="183" y="119"/>
                </a:cubicBezTo>
                <a:cubicBezTo>
                  <a:pt x="153" y="41"/>
                  <a:pt x="153" y="41"/>
                  <a:pt x="153" y="41"/>
                </a:cubicBezTo>
                <a:cubicBezTo>
                  <a:pt x="258" y="0"/>
                  <a:pt x="258" y="0"/>
                  <a:pt x="258" y="0"/>
                </a:cubicBezTo>
                <a:cubicBezTo>
                  <a:pt x="288" y="78"/>
                  <a:pt x="288" y="78"/>
                  <a:pt x="288" y="78"/>
                </a:cubicBezTo>
                <a:cubicBezTo>
                  <a:pt x="291" y="87"/>
                  <a:pt x="302" y="94"/>
                  <a:pt x="312" y="94"/>
                </a:cubicBezTo>
                <a:cubicBezTo>
                  <a:pt x="312" y="94"/>
                  <a:pt x="315" y="94"/>
                  <a:pt x="315" y="94"/>
                </a:cubicBezTo>
                <a:cubicBezTo>
                  <a:pt x="317" y="94"/>
                  <a:pt x="319" y="94"/>
                  <a:pt x="321" y="94"/>
                </a:cubicBezTo>
                <a:cubicBezTo>
                  <a:pt x="331" y="94"/>
                  <a:pt x="331" y="94"/>
                  <a:pt x="331" y="94"/>
                </a:cubicBezTo>
                <a:cubicBezTo>
                  <a:pt x="334" y="94"/>
                  <a:pt x="337" y="94"/>
                  <a:pt x="340" y="94"/>
                </a:cubicBezTo>
                <a:lnTo>
                  <a:pt x="344" y="95"/>
                </a:lnTo>
                <a:close/>
                <a:moveTo>
                  <a:pt x="383" y="481"/>
                </a:moveTo>
                <a:cubicBezTo>
                  <a:pt x="451" y="455"/>
                  <a:pt x="494" y="388"/>
                  <a:pt x="491" y="315"/>
                </a:cubicBezTo>
                <a:cubicBezTo>
                  <a:pt x="490" y="295"/>
                  <a:pt x="486" y="278"/>
                  <a:pt x="480" y="262"/>
                </a:cubicBezTo>
                <a:cubicBezTo>
                  <a:pt x="446" y="174"/>
                  <a:pt x="348" y="131"/>
                  <a:pt x="261" y="165"/>
                </a:cubicBezTo>
                <a:cubicBezTo>
                  <a:pt x="174" y="199"/>
                  <a:pt x="130" y="297"/>
                  <a:pt x="164" y="384"/>
                </a:cubicBezTo>
                <a:cubicBezTo>
                  <a:pt x="170" y="400"/>
                  <a:pt x="179" y="416"/>
                  <a:pt x="192" y="431"/>
                </a:cubicBezTo>
                <a:cubicBezTo>
                  <a:pt x="239" y="487"/>
                  <a:pt x="316" y="507"/>
                  <a:pt x="383" y="48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1" name="Freeform 22"/>
          <p:cNvSpPr/>
          <p:nvPr/>
        </p:nvSpPr>
        <p:spPr bwMode="auto">
          <a:xfrm>
            <a:off x="1565579" y="2521043"/>
            <a:ext cx="419717" cy="421169"/>
          </a:xfrm>
          <a:custGeom>
            <a:gdLst>
              <a:gd name="T0" fmla="*/ 144 w 308"/>
              <a:gd name="T1" fmla="*/ 272 h 309"/>
              <a:gd name="T2" fmla="*/ 81 w 308"/>
              <a:gd name="T3" fmla="*/ 293 h 309"/>
              <a:gd name="T4" fmla="*/ 89 w 308"/>
              <a:gd name="T5" fmla="*/ 242 h 309"/>
              <a:gd name="T6" fmla="*/ 64 w 308"/>
              <a:gd name="T7" fmla="*/ 230 h 309"/>
              <a:gd name="T8" fmla="*/ 5 w 308"/>
              <a:gd name="T9" fmla="*/ 201 h 309"/>
              <a:gd name="T10" fmla="*/ 46 w 308"/>
              <a:gd name="T11" fmla="*/ 170 h 309"/>
              <a:gd name="T12" fmla="*/ 46 w 308"/>
              <a:gd name="T13" fmla="*/ 165 h 309"/>
              <a:gd name="T14" fmla="*/ 46 w 308"/>
              <a:gd name="T15" fmla="*/ 158 h 309"/>
              <a:gd name="T16" fmla="*/ 37 w 308"/>
              <a:gd name="T17" fmla="*/ 144 h 309"/>
              <a:gd name="T18" fmla="*/ 16 w 308"/>
              <a:gd name="T19" fmla="*/ 81 h 309"/>
              <a:gd name="T20" fmla="*/ 67 w 308"/>
              <a:gd name="T21" fmla="*/ 90 h 309"/>
              <a:gd name="T22" fmla="*/ 79 w 308"/>
              <a:gd name="T23" fmla="*/ 65 h 309"/>
              <a:gd name="T24" fmla="*/ 108 w 308"/>
              <a:gd name="T25" fmla="*/ 5 h 309"/>
              <a:gd name="T26" fmla="*/ 138 w 308"/>
              <a:gd name="T27" fmla="*/ 47 h 309"/>
              <a:gd name="T28" fmla="*/ 145 w 308"/>
              <a:gd name="T29" fmla="*/ 46 h 309"/>
              <a:gd name="T30" fmla="*/ 151 w 308"/>
              <a:gd name="T31" fmla="*/ 46 h 309"/>
              <a:gd name="T32" fmla="*/ 158 w 308"/>
              <a:gd name="T33" fmla="*/ 45 h 309"/>
              <a:gd name="T34" fmla="*/ 176 w 308"/>
              <a:gd name="T35" fmla="*/ 0 h 309"/>
              <a:gd name="T36" fmla="*/ 215 w 308"/>
              <a:gd name="T37" fmla="*/ 54 h 309"/>
              <a:gd name="T38" fmla="*/ 231 w 308"/>
              <a:gd name="T39" fmla="*/ 77 h 309"/>
              <a:gd name="T40" fmla="*/ 279 w 308"/>
              <a:gd name="T41" fmla="*/ 61 h 309"/>
              <a:gd name="T42" fmla="*/ 268 w 308"/>
              <a:gd name="T43" fmla="*/ 127 h 309"/>
              <a:gd name="T44" fmla="*/ 262 w 308"/>
              <a:gd name="T45" fmla="*/ 141 h 309"/>
              <a:gd name="T46" fmla="*/ 262 w 308"/>
              <a:gd name="T47" fmla="*/ 148 h 309"/>
              <a:gd name="T48" fmla="*/ 263 w 308"/>
              <a:gd name="T49" fmla="*/ 154 h 309"/>
              <a:gd name="T50" fmla="*/ 308 w 308"/>
              <a:gd name="T51" fmla="*/ 178 h 309"/>
              <a:gd name="T52" fmla="*/ 254 w 308"/>
              <a:gd name="T53" fmla="*/ 216 h 309"/>
              <a:gd name="T54" fmla="*/ 231 w 308"/>
              <a:gd name="T55" fmla="*/ 231 h 309"/>
              <a:gd name="T56" fmla="*/ 247 w 308"/>
              <a:gd name="T57" fmla="*/ 280 h 309"/>
              <a:gd name="T58" fmla="*/ 182 w 308"/>
              <a:gd name="T59" fmla="*/ 269 h 309"/>
              <a:gd name="T60" fmla="*/ 168 w 308"/>
              <a:gd name="T61" fmla="*/ 263 h 309"/>
              <a:gd name="T62" fmla="*/ 161 w 308"/>
              <a:gd name="T63" fmla="*/ 263 h 309"/>
              <a:gd name="T64" fmla="*/ 154 w 308"/>
              <a:gd name="T65" fmla="*/ 264 h 30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08" h="309">
                <a:moveTo>
                  <a:pt x="154" y="264"/>
                </a:moveTo>
                <a:cubicBezTo>
                  <a:pt x="150" y="264"/>
                  <a:pt x="145" y="267"/>
                  <a:pt x="144" y="272"/>
                </a:cubicBezTo>
                <a:cubicBezTo>
                  <a:pt x="131" y="309"/>
                  <a:pt x="131" y="309"/>
                  <a:pt x="131" y="309"/>
                </a:cubicBezTo>
                <a:cubicBezTo>
                  <a:pt x="81" y="293"/>
                  <a:pt x="81" y="293"/>
                  <a:pt x="81" y="293"/>
                </a:cubicBezTo>
                <a:cubicBezTo>
                  <a:pt x="93" y="255"/>
                  <a:pt x="93" y="255"/>
                  <a:pt x="93" y="255"/>
                </a:cubicBezTo>
                <a:cubicBezTo>
                  <a:pt x="95" y="250"/>
                  <a:pt x="93" y="245"/>
                  <a:pt x="89" y="242"/>
                </a:cubicBezTo>
                <a:cubicBezTo>
                  <a:pt x="84" y="239"/>
                  <a:pt x="81" y="235"/>
                  <a:pt x="77" y="232"/>
                </a:cubicBezTo>
                <a:cubicBezTo>
                  <a:pt x="74" y="229"/>
                  <a:pt x="69" y="228"/>
                  <a:pt x="64" y="230"/>
                </a:cubicBezTo>
                <a:cubicBezTo>
                  <a:pt x="29" y="248"/>
                  <a:pt x="29" y="248"/>
                  <a:pt x="29" y="248"/>
                </a:cubicBezTo>
                <a:cubicBezTo>
                  <a:pt x="5" y="201"/>
                  <a:pt x="5" y="201"/>
                  <a:pt x="5" y="201"/>
                </a:cubicBezTo>
                <a:cubicBezTo>
                  <a:pt x="40" y="183"/>
                  <a:pt x="40" y="183"/>
                  <a:pt x="40" y="183"/>
                </a:cubicBezTo>
                <a:cubicBezTo>
                  <a:pt x="44" y="181"/>
                  <a:pt x="47" y="175"/>
                  <a:pt x="46" y="170"/>
                </a:cubicBezTo>
                <a:cubicBezTo>
                  <a:pt x="46" y="170"/>
                  <a:pt x="46" y="169"/>
                  <a:pt x="46" y="168"/>
                </a:cubicBezTo>
                <a:cubicBezTo>
                  <a:pt x="46" y="167"/>
                  <a:pt x="46" y="166"/>
                  <a:pt x="46" y="165"/>
                </a:cubicBezTo>
                <a:cubicBezTo>
                  <a:pt x="46" y="161"/>
                  <a:pt x="46" y="161"/>
                  <a:pt x="46" y="161"/>
                </a:cubicBezTo>
                <a:cubicBezTo>
                  <a:pt x="46" y="159"/>
                  <a:pt x="45" y="159"/>
                  <a:pt x="46" y="158"/>
                </a:cubicBezTo>
                <a:cubicBezTo>
                  <a:pt x="45" y="157"/>
                  <a:pt x="45" y="155"/>
                  <a:pt x="45" y="155"/>
                </a:cubicBezTo>
                <a:cubicBezTo>
                  <a:pt x="45" y="150"/>
                  <a:pt x="42" y="146"/>
                  <a:pt x="37" y="144"/>
                </a:cubicBezTo>
                <a:cubicBezTo>
                  <a:pt x="0" y="132"/>
                  <a:pt x="0" y="132"/>
                  <a:pt x="0" y="132"/>
                </a:cubicBezTo>
                <a:cubicBezTo>
                  <a:pt x="16" y="81"/>
                  <a:pt x="16" y="81"/>
                  <a:pt x="16" y="81"/>
                </a:cubicBezTo>
                <a:cubicBezTo>
                  <a:pt x="54" y="94"/>
                  <a:pt x="54" y="94"/>
                  <a:pt x="54" y="94"/>
                </a:cubicBezTo>
                <a:cubicBezTo>
                  <a:pt x="58" y="95"/>
                  <a:pt x="64" y="94"/>
                  <a:pt x="67" y="90"/>
                </a:cubicBezTo>
                <a:cubicBezTo>
                  <a:pt x="70" y="86"/>
                  <a:pt x="73" y="82"/>
                  <a:pt x="77" y="78"/>
                </a:cubicBezTo>
                <a:cubicBezTo>
                  <a:pt x="80" y="75"/>
                  <a:pt x="81" y="69"/>
                  <a:pt x="79" y="65"/>
                </a:cubicBezTo>
                <a:cubicBezTo>
                  <a:pt x="61" y="29"/>
                  <a:pt x="61" y="29"/>
                  <a:pt x="61" y="29"/>
                </a:cubicBezTo>
                <a:cubicBezTo>
                  <a:pt x="108" y="5"/>
                  <a:pt x="108" y="5"/>
                  <a:pt x="108" y="5"/>
                </a:cubicBezTo>
                <a:cubicBezTo>
                  <a:pt x="126" y="41"/>
                  <a:pt x="126" y="41"/>
                  <a:pt x="126" y="41"/>
                </a:cubicBezTo>
                <a:cubicBezTo>
                  <a:pt x="128" y="45"/>
                  <a:pt x="134" y="47"/>
                  <a:pt x="138" y="47"/>
                </a:cubicBezTo>
                <a:cubicBezTo>
                  <a:pt x="138" y="47"/>
                  <a:pt x="140" y="47"/>
                  <a:pt x="140" y="47"/>
                </a:cubicBezTo>
                <a:cubicBezTo>
                  <a:pt x="141" y="47"/>
                  <a:pt x="143" y="47"/>
                  <a:pt x="145" y="46"/>
                </a:cubicBezTo>
                <a:cubicBezTo>
                  <a:pt x="148" y="46"/>
                  <a:pt x="148" y="46"/>
                  <a:pt x="148" y="46"/>
                </a:cubicBezTo>
                <a:cubicBezTo>
                  <a:pt x="149" y="46"/>
                  <a:pt x="150" y="46"/>
                  <a:pt x="151" y="46"/>
                </a:cubicBezTo>
                <a:cubicBezTo>
                  <a:pt x="152" y="46"/>
                  <a:pt x="153" y="46"/>
                  <a:pt x="153" y="46"/>
                </a:cubicBezTo>
                <a:cubicBezTo>
                  <a:pt x="155" y="46"/>
                  <a:pt x="157" y="45"/>
                  <a:pt x="158" y="45"/>
                </a:cubicBezTo>
                <a:cubicBezTo>
                  <a:pt x="161" y="43"/>
                  <a:pt x="163" y="41"/>
                  <a:pt x="164" y="38"/>
                </a:cubicBezTo>
                <a:cubicBezTo>
                  <a:pt x="176" y="0"/>
                  <a:pt x="176" y="0"/>
                  <a:pt x="176" y="0"/>
                </a:cubicBezTo>
                <a:cubicBezTo>
                  <a:pt x="227" y="17"/>
                  <a:pt x="227" y="17"/>
                  <a:pt x="227" y="17"/>
                </a:cubicBezTo>
                <a:cubicBezTo>
                  <a:pt x="215" y="54"/>
                  <a:pt x="215" y="54"/>
                  <a:pt x="215" y="54"/>
                </a:cubicBezTo>
                <a:cubicBezTo>
                  <a:pt x="213" y="59"/>
                  <a:pt x="215" y="64"/>
                  <a:pt x="219" y="67"/>
                </a:cubicBezTo>
                <a:cubicBezTo>
                  <a:pt x="223" y="71"/>
                  <a:pt x="227" y="74"/>
                  <a:pt x="231" y="77"/>
                </a:cubicBezTo>
                <a:cubicBezTo>
                  <a:pt x="234" y="81"/>
                  <a:pt x="239" y="81"/>
                  <a:pt x="244" y="79"/>
                </a:cubicBezTo>
                <a:cubicBezTo>
                  <a:pt x="279" y="61"/>
                  <a:pt x="279" y="61"/>
                  <a:pt x="279" y="61"/>
                </a:cubicBezTo>
                <a:cubicBezTo>
                  <a:pt x="303" y="109"/>
                  <a:pt x="303" y="109"/>
                  <a:pt x="303" y="109"/>
                </a:cubicBezTo>
                <a:cubicBezTo>
                  <a:pt x="268" y="127"/>
                  <a:pt x="268" y="127"/>
                  <a:pt x="268" y="127"/>
                </a:cubicBezTo>
                <a:cubicBezTo>
                  <a:pt x="263" y="129"/>
                  <a:pt x="261" y="134"/>
                  <a:pt x="261" y="139"/>
                </a:cubicBezTo>
                <a:cubicBezTo>
                  <a:pt x="262" y="141"/>
                  <a:pt x="262" y="141"/>
                  <a:pt x="262" y="141"/>
                </a:cubicBezTo>
                <a:cubicBezTo>
                  <a:pt x="262" y="142"/>
                  <a:pt x="262" y="143"/>
                  <a:pt x="262" y="144"/>
                </a:cubicBezTo>
                <a:cubicBezTo>
                  <a:pt x="262" y="148"/>
                  <a:pt x="262" y="148"/>
                  <a:pt x="262" y="148"/>
                </a:cubicBezTo>
                <a:cubicBezTo>
                  <a:pt x="262" y="149"/>
                  <a:pt x="262" y="151"/>
                  <a:pt x="262" y="152"/>
                </a:cubicBezTo>
                <a:cubicBezTo>
                  <a:pt x="263" y="152"/>
                  <a:pt x="263" y="154"/>
                  <a:pt x="263" y="154"/>
                </a:cubicBezTo>
                <a:cubicBezTo>
                  <a:pt x="263" y="159"/>
                  <a:pt x="266" y="164"/>
                  <a:pt x="271" y="165"/>
                </a:cubicBezTo>
                <a:cubicBezTo>
                  <a:pt x="308" y="178"/>
                  <a:pt x="308" y="178"/>
                  <a:pt x="308" y="178"/>
                </a:cubicBezTo>
                <a:cubicBezTo>
                  <a:pt x="292" y="228"/>
                  <a:pt x="292" y="228"/>
                  <a:pt x="292" y="228"/>
                </a:cubicBezTo>
                <a:cubicBezTo>
                  <a:pt x="254" y="216"/>
                  <a:pt x="254" y="216"/>
                  <a:pt x="254" y="216"/>
                </a:cubicBezTo>
                <a:cubicBezTo>
                  <a:pt x="249" y="214"/>
                  <a:pt x="244" y="216"/>
                  <a:pt x="241" y="220"/>
                </a:cubicBezTo>
                <a:cubicBezTo>
                  <a:pt x="239" y="224"/>
                  <a:pt x="235" y="227"/>
                  <a:pt x="231" y="231"/>
                </a:cubicBezTo>
                <a:cubicBezTo>
                  <a:pt x="228" y="235"/>
                  <a:pt x="227" y="240"/>
                  <a:pt x="229" y="245"/>
                </a:cubicBezTo>
                <a:cubicBezTo>
                  <a:pt x="247" y="280"/>
                  <a:pt x="247" y="280"/>
                  <a:pt x="247" y="280"/>
                </a:cubicBezTo>
                <a:cubicBezTo>
                  <a:pt x="199" y="304"/>
                  <a:pt x="199" y="304"/>
                  <a:pt x="199" y="304"/>
                </a:cubicBezTo>
                <a:cubicBezTo>
                  <a:pt x="182" y="269"/>
                  <a:pt x="182" y="269"/>
                  <a:pt x="182" y="269"/>
                </a:cubicBezTo>
                <a:cubicBezTo>
                  <a:pt x="179" y="265"/>
                  <a:pt x="174" y="262"/>
                  <a:pt x="169" y="263"/>
                </a:cubicBezTo>
                <a:cubicBezTo>
                  <a:pt x="169" y="263"/>
                  <a:pt x="168" y="263"/>
                  <a:pt x="168" y="263"/>
                </a:cubicBezTo>
                <a:cubicBezTo>
                  <a:pt x="167" y="263"/>
                  <a:pt x="166" y="263"/>
                  <a:pt x="165" y="263"/>
                </a:cubicBezTo>
                <a:cubicBezTo>
                  <a:pt x="161" y="263"/>
                  <a:pt x="161" y="263"/>
                  <a:pt x="161" y="263"/>
                </a:cubicBezTo>
                <a:cubicBezTo>
                  <a:pt x="159" y="263"/>
                  <a:pt x="158" y="264"/>
                  <a:pt x="156" y="264"/>
                </a:cubicBezTo>
                <a:lnTo>
                  <a:pt x="154" y="2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2" name="任意多边形 61"/>
          <p:cNvSpPr/>
          <p:nvPr/>
        </p:nvSpPr>
        <p:spPr>
          <a:xfrm rot="16200000" flipH="1" flipV="1">
            <a:off x="-761517" y="3267182"/>
            <a:ext cx="2647950" cy="1104685"/>
          </a:xfrm>
          <a:custGeom>
            <a:gdLst>
              <a:gd name="connsiteX0" fmla="*/ 2395535 w 4241178"/>
              <a:gd name="connsiteY0" fmla="*/ 0 h 1769357"/>
              <a:gd name="connsiteX1" fmla="*/ 4188673 w 4241178"/>
              <a:gd name="connsiteY1" fmla="*/ 755374 h 1769357"/>
              <a:gd name="connsiteX2" fmla="*/ 4241178 w 4241178"/>
              <a:gd name="connsiteY2" fmla="*/ 813491 h 1769357"/>
              <a:gd name="connsiteX3" fmla="*/ 4241178 w 4241178"/>
              <a:gd name="connsiteY3" fmla="*/ 1494612 h 1769357"/>
              <a:gd name="connsiteX4" fmla="*/ 4199121 w 4241178"/>
              <a:gd name="connsiteY4" fmla="*/ 1412457 h 1769357"/>
              <a:gd name="connsiteX5" fmla="*/ 2395535 w 4241178"/>
              <a:gd name="connsiteY5" fmla="*/ 397100 h 1769357"/>
              <a:gd name="connsiteX6" fmla="*/ 452366 w 4241178"/>
              <a:gd name="connsiteY6" fmla="*/ 1685119 h 1769357"/>
              <a:gd name="connsiteX7" fmla="*/ 421534 w 4241178"/>
              <a:gd name="connsiteY7" fmla="*/ 1769357 h 1769357"/>
              <a:gd name="connsiteX8" fmla="*/ 0 w 4241178"/>
              <a:gd name="connsiteY8" fmla="*/ 1769357 h 1769357"/>
              <a:gd name="connsiteX9" fmla="*/ 2203 w 4241178"/>
              <a:gd name="connsiteY9" fmla="*/ 1760790 h 1769357"/>
              <a:gd name="connsiteX10" fmla="*/ 2395535 w 4241178"/>
              <a:gd name="connsiteY10" fmla="*/ 0 h 1769357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41178" h="1769356">
                <a:moveTo>
                  <a:pt x="2395535" y="0"/>
                </a:moveTo>
                <a:cubicBezTo>
                  <a:pt x="3098360" y="0"/>
                  <a:pt x="3733608" y="289328"/>
                  <a:pt x="4188673" y="755374"/>
                </a:cubicBezTo>
                <a:lnTo>
                  <a:pt x="4241178" y="813491"/>
                </a:lnTo>
                <a:lnTo>
                  <a:pt x="4241178" y="1494612"/>
                </a:lnTo>
                <a:lnTo>
                  <a:pt x="4199121" y="1412457"/>
                </a:lnTo>
                <a:cubicBezTo>
                  <a:pt x="3829247" y="803727"/>
                  <a:pt x="3159877" y="397100"/>
                  <a:pt x="2395535" y="397100"/>
                </a:cubicBezTo>
                <a:cubicBezTo>
                  <a:pt x="1522001" y="397100"/>
                  <a:pt x="772514" y="928204"/>
                  <a:pt x="452366" y="1685119"/>
                </a:cubicBezTo>
                <a:lnTo>
                  <a:pt x="421534" y="1769357"/>
                </a:lnTo>
                <a:lnTo>
                  <a:pt x="0" y="1769357"/>
                </a:lnTo>
                <a:lnTo>
                  <a:pt x="2203" y="1760790"/>
                </a:lnTo>
                <a:cubicBezTo>
                  <a:pt x="319491" y="740678"/>
                  <a:pt x="1271016" y="0"/>
                  <a:pt x="23955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66" name="组合 65"/>
          <p:cNvGrpSpPr/>
          <p:nvPr/>
        </p:nvGrpSpPr>
        <p:grpSpPr>
          <a:xfrm rot="10800000" flipV="1">
            <a:off x="6015704" y="1123950"/>
            <a:ext cx="1134856" cy="1016093"/>
            <a:chOff x="5822950" y="-2028825"/>
            <a:chExt cx="1911350" cy="1711325"/>
          </a:xfrm>
        </p:grpSpPr>
        <p:sp>
          <p:nvSpPr>
            <p:cNvPr id="67" name="Freeform 39"/>
            <p:cNvSpPr/>
            <p:nvPr/>
          </p:nvSpPr>
          <p:spPr bwMode="auto">
            <a:xfrm>
              <a:off x="6161088" y="-1681163"/>
              <a:ext cx="1231900" cy="1363663"/>
            </a:xfrm>
            <a:custGeom>
              <a:gdLst>
                <a:gd name="T0" fmla="*/ 233 w 328"/>
                <a:gd name="T1" fmla="*/ 362 h 362"/>
                <a:gd name="T2" fmla="*/ 95 w 328"/>
                <a:gd name="T3" fmla="*/ 362 h 362"/>
                <a:gd name="T4" fmla="*/ 95 w 328"/>
                <a:gd name="T5" fmla="*/ 311 h 362"/>
                <a:gd name="T6" fmla="*/ 0 w 328"/>
                <a:gd name="T7" fmla="*/ 163 h 362"/>
                <a:gd name="T8" fmla="*/ 164 w 328"/>
                <a:gd name="T9" fmla="*/ 0 h 362"/>
                <a:gd name="T10" fmla="*/ 328 w 328"/>
                <a:gd name="T11" fmla="*/ 163 h 362"/>
                <a:gd name="T12" fmla="*/ 234 w 328"/>
                <a:gd name="T13" fmla="*/ 311 h 362"/>
                <a:gd name="T14" fmla="*/ 234 w 328"/>
                <a:gd name="T15" fmla="*/ 362 h 362"/>
                <a:gd name="T16" fmla="*/ 233 w 328"/>
                <a:gd name="T17" fmla="*/ 362 h 36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8" h="362">
                  <a:moveTo>
                    <a:pt x="233" y="362"/>
                  </a:moveTo>
                  <a:cubicBezTo>
                    <a:pt x="95" y="362"/>
                    <a:pt x="95" y="362"/>
                    <a:pt x="95" y="362"/>
                  </a:cubicBezTo>
                  <a:cubicBezTo>
                    <a:pt x="95" y="311"/>
                    <a:pt x="95" y="311"/>
                    <a:pt x="95" y="311"/>
                  </a:cubicBezTo>
                  <a:cubicBezTo>
                    <a:pt x="39" y="285"/>
                    <a:pt x="0" y="229"/>
                    <a:pt x="0" y="163"/>
                  </a:cubicBezTo>
                  <a:cubicBezTo>
                    <a:pt x="0" y="73"/>
                    <a:pt x="74" y="0"/>
                    <a:pt x="164" y="0"/>
                  </a:cubicBezTo>
                  <a:cubicBezTo>
                    <a:pt x="255" y="0"/>
                    <a:pt x="328" y="73"/>
                    <a:pt x="328" y="163"/>
                  </a:cubicBezTo>
                  <a:cubicBezTo>
                    <a:pt x="328" y="229"/>
                    <a:pt x="289" y="285"/>
                    <a:pt x="234" y="311"/>
                  </a:cubicBezTo>
                  <a:cubicBezTo>
                    <a:pt x="234" y="362"/>
                    <a:pt x="234" y="362"/>
                    <a:pt x="234" y="362"/>
                  </a:cubicBezTo>
                  <a:lnTo>
                    <a:pt x="233" y="36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Line 43"/>
            <p:cNvSpPr>
              <a:spLocks noChangeShapeType="1"/>
            </p:cNvSpPr>
            <p:nvPr/>
          </p:nvSpPr>
          <p:spPr bwMode="auto">
            <a:xfrm flipH="1">
              <a:off x="6769100" y="-2028825"/>
              <a:ext cx="0" cy="204788"/>
            </a:xfrm>
            <a:prstGeom prst="line">
              <a:avLst/>
            </a:prstGeom>
            <a:no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Line 44"/>
            <p:cNvSpPr>
              <a:spLocks noChangeShapeType="1"/>
            </p:cNvSpPr>
            <p:nvPr/>
          </p:nvSpPr>
          <p:spPr bwMode="auto">
            <a:xfrm>
              <a:off x="6291263" y="-1897063"/>
              <a:ext cx="101600" cy="177800"/>
            </a:xfrm>
            <a:prstGeom prst="line">
              <a:avLst/>
            </a:prstGeom>
            <a:no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Line 45"/>
            <p:cNvSpPr>
              <a:spLocks noChangeShapeType="1"/>
            </p:cNvSpPr>
            <p:nvPr/>
          </p:nvSpPr>
          <p:spPr bwMode="auto">
            <a:xfrm>
              <a:off x="5942013" y="-1541463"/>
              <a:ext cx="177800" cy="101600"/>
            </a:xfrm>
            <a:prstGeom prst="line">
              <a:avLst/>
            </a:prstGeom>
            <a:no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Line 46"/>
            <p:cNvSpPr>
              <a:spLocks noChangeShapeType="1"/>
            </p:cNvSpPr>
            <p:nvPr/>
          </p:nvSpPr>
          <p:spPr bwMode="auto">
            <a:xfrm>
              <a:off x="5822950" y="-1058863"/>
              <a:ext cx="198438" cy="0"/>
            </a:xfrm>
            <a:prstGeom prst="line">
              <a:avLst/>
            </a:prstGeom>
            <a:no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Line 47"/>
            <p:cNvSpPr>
              <a:spLocks noChangeShapeType="1"/>
            </p:cNvSpPr>
            <p:nvPr/>
          </p:nvSpPr>
          <p:spPr bwMode="auto">
            <a:xfrm flipH="1">
              <a:off x="7531100" y="-1077913"/>
              <a:ext cx="203200" cy="0"/>
            </a:xfrm>
            <a:prstGeom prst="line">
              <a:avLst/>
            </a:prstGeom>
            <a:no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Line 48"/>
            <p:cNvSpPr>
              <a:spLocks noChangeShapeType="1"/>
            </p:cNvSpPr>
            <p:nvPr/>
          </p:nvSpPr>
          <p:spPr bwMode="auto">
            <a:xfrm flipH="1">
              <a:off x="7426325" y="-1557338"/>
              <a:ext cx="173038" cy="101600"/>
            </a:xfrm>
            <a:prstGeom prst="line">
              <a:avLst/>
            </a:prstGeom>
            <a:no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Line 49"/>
            <p:cNvSpPr>
              <a:spLocks noChangeShapeType="1"/>
            </p:cNvSpPr>
            <p:nvPr/>
          </p:nvSpPr>
          <p:spPr bwMode="auto">
            <a:xfrm flipH="1">
              <a:off x="7145338" y="-1903413"/>
              <a:ext cx="101600" cy="173038"/>
            </a:xfrm>
            <a:prstGeom prst="line">
              <a:avLst/>
            </a:prstGeom>
            <a:no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cxnSp>
        <p:nvCxnSpPr>
          <p:cNvPr id="49" name="直接连接符 48"/>
          <p:cNvCxnSpPr/>
          <p:nvPr/>
        </p:nvCxnSpPr>
        <p:spPr>
          <a:xfrm>
            <a:off x="1660634" y="4171950"/>
            <a:ext cx="749387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/>
          <p:cNvSpPr/>
          <p:nvPr/>
        </p:nvSpPr>
        <p:spPr>
          <a:xfrm>
            <a:off x="3200400" y="2126067"/>
            <a:ext cx="44917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b="1">
                <a:solidFill>
                  <a:schemeClr val="accent2"/>
                </a:solidFill>
                <a:latin typeface="+mn-ea"/>
                <a:cs typeface="微软雅黑" panose="020b0503020204020204" charset="-122"/>
                <a:sym typeface="Arial" panose="020b0604020202020204" pitchFamily="34" charset="0"/>
              </a:rPr>
              <a:t>管理和领导的区别</a:t>
            </a:r>
            <a:endParaRPr lang="zh-CN" altLang="en-US" sz="4000" b="1">
              <a:solidFill>
                <a:schemeClr val="accent2"/>
              </a:solidFill>
              <a:latin typeface="+mn-ea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200400" y="1440267"/>
            <a:ext cx="25554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spc="600" smtClean="0">
                <a:solidFill>
                  <a:schemeClr val="accent2"/>
                </a:solidFill>
                <a:latin typeface="+mn-ea"/>
                <a:cs typeface="微软雅黑" panose="020b0503020204020204" charset="-122"/>
                <a:sym typeface="Arial" panose="020b0604020202020204" pitchFamily="34" charset="0"/>
              </a:rPr>
              <a:t>第二部分</a:t>
            </a:r>
            <a:endParaRPr lang="zh-CN" altLang="en-US" sz="4000" spc="600">
              <a:solidFill>
                <a:schemeClr val="accent2"/>
              </a:solidFill>
              <a:latin typeface="+mn-ea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212814" y="2848598"/>
            <a:ext cx="417858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050" smtClean="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  <a:sym typeface="Arial" panose="020b0604020202020204" pitchFamily="34" charset="0"/>
              </a:rPr>
              <a:t>control of decision-making is in the hands </a:t>
            </a:r>
            <a:r>
              <a:rPr kumimoji="1" lang="en-US" altLang="zh-CN" sz="105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  <a:sym typeface="Arial" panose="020b0604020202020204" pitchFamily="34" charset="0"/>
              </a:rPr>
              <a:t>control of </a:t>
            </a:r>
            <a:r>
              <a:rPr kumimoji="1" lang="en-US" altLang="zh-CN" sz="1050" smtClean="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  <a:sym typeface="Arial" panose="020b0604020202020204" pitchFamily="34" charset="0"/>
              </a:rPr>
              <a:t>decision</a:t>
            </a:r>
            <a:endParaRPr kumimoji="1" lang="en-US" altLang="zh-CN" sz="1050" smtClean="0">
              <a:solidFill>
                <a:schemeClr val="accent2"/>
              </a:solidFill>
              <a:latin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r>
              <a:rPr kumimoji="1" lang="en-US" altLang="zh-CN" sz="1050" smtClean="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  <a:sym typeface="Arial" panose="020b0604020202020204" pitchFamily="34" charset="0"/>
              </a:rPr>
              <a:t>making </a:t>
            </a:r>
            <a:r>
              <a:rPr kumimoji="1" lang="en-US" altLang="zh-CN" sz="105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  <a:sym typeface="Arial" panose="020b0604020202020204" pitchFamily="34" charset="0"/>
              </a:rPr>
              <a:t>is in the </a:t>
            </a:r>
            <a:r>
              <a:rPr kumimoji="1" lang="en-US" altLang="zh-CN" sz="1050" smtClean="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  <a:sym typeface="Arial" panose="020b0604020202020204" pitchFamily="34" charset="0"/>
              </a:rPr>
              <a:t>hands </a:t>
            </a:r>
            <a:r>
              <a:rPr kumimoji="1" lang="en-US" altLang="zh-CN" sz="105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  <a:sym typeface="Arial" panose="020b0604020202020204" pitchFamily="34" charset="0"/>
              </a:rPr>
              <a:t>control of </a:t>
            </a:r>
            <a:r>
              <a:rPr kumimoji="1" lang="en-US" altLang="zh-CN" sz="1050" smtClean="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  <a:sym typeface="Arial" panose="020b0604020202020204" pitchFamily="34" charset="0"/>
              </a:rPr>
              <a:t>decision</a:t>
            </a:r>
            <a:endParaRPr kumimoji="1" lang="zh-CN" altLang="en-US" sz="1050">
              <a:solidFill>
                <a:schemeClr val="accent2"/>
              </a:solidFill>
              <a:latin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0" p14:dur="125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0" grpId="0" animBg="1"/>
      <p:bldP spid="61" grpId="0" animBg="1"/>
      <p:bldP spid="62" grpId="0" animBg="1"/>
      <p:bldP spid="32" grpId="0"/>
      <p:bldP spid="33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4" name="组合 3"/>
          <p:cNvGrpSpPr/>
          <p:nvPr/>
        </p:nvGrpSpPr>
        <p:grpSpPr>
          <a:xfrm>
            <a:off x="6019800" y="1682092"/>
            <a:ext cx="2069416" cy="396000"/>
            <a:chOff x="1042768" y="1504950"/>
            <a:chExt cx="2069416" cy="396000"/>
          </a:xfrm>
        </p:grpSpPr>
        <p:sp>
          <p:nvSpPr>
            <p:cNvPr id="41" name="圆角矩形 40"/>
            <p:cNvSpPr/>
            <p:nvPr/>
          </p:nvSpPr>
          <p:spPr>
            <a:xfrm>
              <a:off x="1042768" y="1504950"/>
              <a:ext cx="2069416" cy="39600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 sz="1600" b="1">
                <a:solidFill>
                  <a:prstClr val="white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1459207" y="1516305"/>
              <a:ext cx="134817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zh-CN" altLang="en-US" sz="1600" b="1">
                  <a:solidFill>
                    <a:prstClr val="white"/>
                  </a:solidFill>
                  <a:latin typeface="微软雅黑" panose="020b0503020204020204" charset="-122"/>
                  <a:ea typeface="微软雅黑"/>
                  <a:sym typeface="字魂105号-简雅黑" panose="00000500000000000000" pitchFamily="2" charset="-122"/>
                </a:rPr>
                <a:t>非个人态度</a:t>
              </a:r>
              <a:endParaRPr lang="zh-CN" altLang="en-US" sz="1600" b="1">
                <a:solidFill>
                  <a:prstClr val="white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019800" y="2614721"/>
            <a:ext cx="2069416" cy="396000"/>
            <a:chOff x="3526674" y="1509596"/>
            <a:chExt cx="2069416" cy="396000"/>
          </a:xfrm>
        </p:grpSpPr>
        <p:sp>
          <p:nvSpPr>
            <p:cNvPr id="42" name="圆角矩形 41"/>
            <p:cNvSpPr/>
            <p:nvPr/>
          </p:nvSpPr>
          <p:spPr>
            <a:xfrm>
              <a:off x="3526674" y="1509596"/>
              <a:ext cx="2069416" cy="396000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 sz="1600" b="1">
                <a:solidFill>
                  <a:prstClr val="white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3926252" y="1516305"/>
              <a:ext cx="131953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zh-CN" altLang="en-US" sz="1600" b="1">
                  <a:solidFill>
                    <a:prstClr val="white"/>
                  </a:solidFill>
                  <a:latin typeface="微软雅黑" panose="020b0503020204020204" charset="-122"/>
                  <a:ea typeface="微软雅黑"/>
                  <a:sym typeface="字魂105号-简雅黑" panose="00000500000000000000" pitchFamily="2" charset="-122"/>
                </a:rPr>
                <a:t>积极的态度</a:t>
              </a:r>
              <a:endParaRPr lang="zh-CN" altLang="en-US" sz="1600" b="1">
                <a:solidFill>
                  <a:prstClr val="white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019800" y="3547350"/>
            <a:ext cx="2069416" cy="396000"/>
            <a:chOff x="6007784" y="1509596"/>
            <a:chExt cx="2069416" cy="396000"/>
          </a:xfrm>
        </p:grpSpPr>
        <p:sp>
          <p:nvSpPr>
            <p:cNvPr id="43" name="圆角矩形 42"/>
            <p:cNvSpPr/>
            <p:nvPr/>
          </p:nvSpPr>
          <p:spPr>
            <a:xfrm>
              <a:off x="6007784" y="1509596"/>
              <a:ext cx="2069416" cy="39600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 sz="1600" b="1">
                <a:solidFill>
                  <a:prstClr val="white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6399097" y="1533673"/>
              <a:ext cx="129710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zh-CN" altLang="en-US" sz="1600" b="1">
                  <a:solidFill>
                    <a:prstClr val="white"/>
                  </a:solidFill>
                  <a:latin typeface="微软雅黑" panose="020b0503020204020204" charset="-122"/>
                  <a:ea typeface="微软雅黑"/>
                  <a:sym typeface="字魂105号-简雅黑" panose="00000500000000000000" pitchFamily="2" charset="-122"/>
                </a:rPr>
                <a:t>监督和控制</a:t>
              </a:r>
              <a:endParaRPr lang="zh-CN" altLang="en-US" sz="1600" b="1">
                <a:solidFill>
                  <a:prstClr val="white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56" name="矩形 55"/>
          <p:cNvSpPr/>
          <p:nvPr/>
        </p:nvSpPr>
        <p:spPr>
          <a:xfrm>
            <a:off x="838200" y="1494294"/>
            <a:ext cx="3048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1400">
                <a:solidFill>
                  <a:prstClr val="black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非个人态度、循规蹈矩、不</a:t>
            </a:r>
            <a:r>
              <a:rPr lang="zh-CN" altLang="en-US" sz="1400" smtClean="0">
                <a:solidFill>
                  <a:prstClr val="black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越雷池一步</a:t>
            </a:r>
            <a:r>
              <a:rPr lang="en-US" altLang="zh-CN" sz="1400" smtClean="0">
                <a:solidFill>
                  <a:prstClr val="black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,</a:t>
            </a:r>
            <a:r>
              <a:rPr lang="zh-CN" altLang="en-US" sz="1400">
                <a:solidFill>
                  <a:prstClr val="black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个人的，积极的态度，对绩效有</a:t>
            </a:r>
            <a:r>
              <a:rPr lang="zh-CN" altLang="en-US" sz="1400" smtClean="0">
                <a:solidFill>
                  <a:prstClr val="black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帮助</a:t>
            </a:r>
            <a:r>
              <a:rPr lang="zh-CN" altLang="en-US" sz="1400">
                <a:solidFill>
                  <a:prstClr val="black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有影响的可以随时去</a:t>
            </a:r>
            <a:r>
              <a:rPr lang="zh-CN" altLang="en-US" sz="1400" smtClean="0">
                <a:solidFill>
                  <a:prstClr val="black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改变</a:t>
            </a:r>
            <a:r>
              <a:rPr lang="en-US" altLang="zh-CN" sz="1400" smtClean="0">
                <a:solidFill>
                  <a:prstClr val="black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,</a:t>
            </a:r>
            <a:r>
              <a:rPr lang="zh-CN" altLang="en-US" sz="1400">
                <a:solidFill>
                  <a:prstClr val="black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围绕计划、组织、指导、  监督和控制的</a:t>
            </a:r>
            <a:r>
              <a:rPr lang="zh-CN" altLang="en-US" sz="1400" smtClean="0">
                <a:solidFill>
                  <a:prstClr val="black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要素</a:t>
            </a:r>
            <a:r>
              <a:rPr lang="en-US" altLang="zh-CN" sz="1400" smtClean="0">
                <a:solidFill>
                  <a:prstClr val="black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,</a:t>
            </a:r>
            <a:r>
              <a:rPr lang="zh-CN" altLang="en-US" sz="1400">
                <a:solidFill>
                  <a:prstClr val="black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强调一种适当的冒险，而这种冒险可能会带来更高的回报，对绩效有帮助有影响的可以随时去改变</a:t>
            </a:r>
            <a:r>
              <a:rPr lang="en-US" altLang="zh-CN" sz="1400">
                <a:solidFill>
                  <a:prstClr val="black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,</a:t>
            </a:r>
            <a:r>
              <a:rPr lang="zh-CN" altLang="en-US" sz="1400">
                <a:solidFill>
                  <a:prstClr val="black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围绕计划、组织、指导、  </a:t>
            </a:r>
            <a:r>
              <a:rPr lang="zh-CN" altLang="en-US" sz="1400" smtClean="0">
                <a:solidFill>
                  <a:prstClr val="black"/>
                </a:solidFill>
                <a:latin typeface="微软雅黑" panose="020b0503020204020204" charset="-122"/>
                <a:ea typeface="微软雅黑"/>
                <a:sym typeface="字魂105号-简雅黑" panose="00000500000000000000" pitchFamily="2" charset="-122"/>
              </a:rPr>
              <a:t>监督。</a:t>
            </a:r>
            <a:endParaRPr lang="zh-CN" altLang="en-US" sz="1400">
              <a:solidFill>
                <a:prstClr val="black"/>
              </a:solidFill>
              <a:latin typeface="微软雅黑" panose="020b0503020204020204" charset="-122"/>
              <a:ea typeface="微软雅黑"/>
              <a:sym typeface="字魂105号-简雅黑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86200" y="1657350"/>
            <a:ext cx="1977572" cy="2438400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Tm="0" p14:dur="1400">
        <p14:doors dir="ver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8" name="矩形 27"/>
          <p:cNvSpPr/>
          <p:nvPr/>
        </p:nvSpPr>
        <p:spPr>
          <a:xfrm>
            <a:off x="3581400" y="1567755"/>
            <a:ext cx="4343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1400">
                <a:solidFill>
                  <a:prstClr val="black"/>
                </a:solidFill>
                <a:latin typeface="+mn-ea"/>
                <a:sym typeface="字魂105号-简雅黑" panose="00000500000000000000" pitchFamily="2" charset="-122"/>
              </a:rPr>
              <a:t>从指挥者到“说书”</a:t>
            </a:r>
            <a:r>
              <a:rPr lang="zh-CN" altLang="en-US" sz="1400" smtClean="0">
                <a:solidFill>
                  <a:prstClr val="black"/>
                </a:solidFill>
                <a:latin typeface="+mn-ea"/>
                <a:sym typeface="字魂105号-简雅黑" panose="00000500000000000000" pitchFamily="2" charset="-122"/>
              </a:rPr>
              <a:t>者</a:t>
            </a:r>
            <a:r>
              <a:rPr lang="en-US" altLang="zh-CN" sz="1400" smtClean="0">
                <a:solidFill>
                  <a:prstClr val="black"/>
                </a:solidFill>
                <a:latin typeface="+mn-ea"/>
                <a:sym typeface="字魂105号-简雅黑" panose="00000500000000000000" pitchFamily="2" charset="-122"/>
              </a:rPr>
              <a:t>,</a:t>
            </a:r>
            <a:r>
              <a:rPr lang="zh-CN" altLang="en-US" sz="1400">
                <a:solidFill>
                  <a:sysClr val="windowText" lastClr="000000"/>
                </a:solidFill>
                <a:latin typeface="+mn-ea"/>
                <a:cs typeface="+mn-ea"/>
                <a:sym typeface="+mn-lt"/>
              </a:rPr>
              <a:t>下达</a:t>
            </a:r>
            <a:r>
              <a:rPr lang="zh-CN" altLang="en-US" sz="1400" smtClean="0">
                <a:solidFill>
                  <a:sysClr val="windowText" lastClr="000000"/>
                </a:solidFill>
                <a:latin typeface="+mn-ea"/>
                <a:cs typeface="+mn-ea"/>
                <a:sym typeface="+mn-lt"/>
              </a:rPr>
              <a:t>命令任务</a:t>
            </a:r>
            <a:r>
              <a:rPr lang="en-US" altLang="zh-CN" sz="1400" smtClean="0">
                <a:solidFill>
                  <a:sysClr val="windowText" lastClr="000000"/>
                </a:solidFill>
                <a:latin typeface="+mn-ea"/>
                <a:cs typeface="+mn-ea"/>
                <a:sym typeface="+mn-lt"/>
              </a:rPr>
              <a:t>,</a:t>
            </a:r>
            <a:r>
              <a:rPr lang="zh-CN" altLang="en-US" sz="1400">
                <a:latin typeface="+mn-ea"/>
                <a:sym typeface="+mn-lt"/>
              </a:rPr>
              <a:t>讲</a:t>
            </a:r>
            <a:r>
              <a:rPr lang="zh-CN" altLang="en-US" sz="1400" smtClean="0">
                <a:latin typeface="+mn-ea"/>
                <a:sym typeface="+mn-lt"/>
              </a:rPr>
              <a:t>故事</a:t>
            </a:r>
            <a:r>
              <a:rPr lang="en-US" altLang="zh-CN" sz="1400" smtClean="0">
                <a:latin typeface="+mn-ea"/>
                <a:sym typeface="+mn-lt"/>
              </a:rPr>
              <a:t>,</a:t>
            </a:r>
            <a:r>
              <a:rPr lang="zh-CN" altLang="en-US" sz="1400">
                <a:solidFill>
                  <a:sysClr val="windowText" lastClr="000000"/>
                </a:solidFill>
                <a:latin typeface="+mn-ea"/>
                <a:cs typeface="+mn-ea"/>
                <a:sym typeface="+mn-lt"/>
              </a:rPr>
              <a:t>强调战略</a:t>
            </a:r>
            <a:r>
              <a:rPr lang="zh-CN" altLang="en-US" sz="1400" smtClean="0">
                <a:solidFill>
                  <a:sysClr val="windowText" lastClr="000000"/>
                </a:solidFill>
                <a:latin typeface="+mn-ea"/>
                <a:cs typeface="+mn-ea"/>
                <a:sym typeface="+mn-lt"/>
              </a:rPr>
              <a:t>战术</a:t>
            </a:r>
            <a:r>
              <a:rPr lang="en-US" altLang="zh-CN" sz="1400" smtClean="0">
                <a:solidFill>
                  <a:sysClr val="windowText" lastClr="000000"/>
                </a:solidFill>
                <a:latin typeface="+mn-ea"/>
                <a:cs typeface="+mn-ea"/>
                <a:sym typeface="+mn-lt"/>
              </a:rPr>
              <a:t>,</a:t>
            </a:r>
            <a:r>
              <a:rPr lang="zh-CN" altLang="en-US" sz="1400">
                <a:latin typeface="+mn-ea"/>
                <a:sym typeface="+mn-lt"/>
              </a:rPr>
              <a:t>宏伟</a:t>
            </a:r>
            <a:r>
              <a:rPr lang="zh-CN" altLang="en-US" sz="1400" smtClean="0">
                <a:latin typeface="+mn-ea"/>
                <a:sym typeface="+mn-lt"/>
              </a:rPr>
              <a:t>蓝图对</a:t>
            </a:r>
            <a:r>
              <a:rPr lang="zh-CN" altLang="en-US" sz="1400">
                <a:latin typeface="+mn-ea"/>
                <a:sym typeface="+mn-lt"/>
              </a:rPr>
              <a:t>绩效有</a:t>
            </a:r>
            <a:r>
              <a:rPr lang="zh-CN" altLang="en-US" sz="1400" smtClean="0">
                <a:latin typeface="+mn-ea"/>
                <a:sym typeface="+mn-lt"/>
              </a:rPr>
              <a:t>帮助</a:t>
            </a:r>
            <a:r>
              <a:rPr lang="zh-CN" altLang="en-US" sz="1400">
                <a:latin typeface="+mn-ea"/>
                <a:sym typeface="+mn-lt"/>
              </a:rPr>
              <a:t>有影响的可以随时去</a:t>
            </a:r>
            <a:r>
              <a:rPr lang="zh-CN" altLang="en-US" sz="1400" smtClean="0">
                <a:latin typeface="+mn-ea"/>
                <a:sym typeface="+mn-lt"/>
              </a:rPr>
              <a:t>改变围绕</a:t>
            </a:r>
            <a:r>
              <a:rPr lang="zh-CN" altLang="en-US" sz="1400">
                <a:latin typeface="+mn-ea"/>
                <a:sym typeface="+mn-lt"/>
              </a:rPr>
              <a:t>计划、组织、指导、  监督和控制的</a:t>
            </a:r>
            <a:r>
              <a:rPr lang="zh-CN" altLang="en-US" sz="1400" smtClean="0">
                <a:latin typeface="+mn-ea"/>
                <a:sym typeface="+mn-lt"/>
              </a:rPr>
              <a:t>要素强调</a:t>
            </a:r>
            <a:r>
              <a:rPr lang="zh-CN" altLang="en-US" sz="1400">
                <a:latin typeface="+mn-ea"/>
                <a:sym typeface="+mn-lt"/>
              </a:rPr>
              <a:t>一种适当的</a:t>
            </a:r>
            <a:r>
              <a:rPr lang="zh-CN" altLang="en-US" sz="1400" smtClean="0">
                <a:latin typeface="+mn-ea"/>
                <a:sym typeface="+mn-lt"/>
              </a:rPr>
              <a:t>冒险</a:t>
            </a:r>
            <a:endParaRPr lang="zh-CN" altLang="en-US" sz="1400">
              <a:solidFill>
                <a:prstClr val="black"/>
              </a:solidFill>
              <a:latin typeface="+mn-ea"/>
              <a:sym typeface="字魂105号-简雅黑" panose="00000500000000000000" pitchFamily="2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768023" y="1619606"/>
            <a:ext cx="1127236" cy="1127236"/>
            <a:chOff x="848507" y="1432782"/>
            <a:chExt cx="1300655" cy="1300655"/>
          </a:xfrm>
        </p:grpSpPr>
        <p:sp>
          <p:nvSpPr>
            <p:cNvPr id="14" name="矩形 13"/>
            <p:cNvSpPr/>
            <p:nvPr/>
          </p:nvSpPr>
          <p:spPr>
            <a:xfrm>
              <a:off x="1037170" y="1867245"/>
              <a:ext cx="923328" cy="5326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/>
              <a:r>
                <a:rPr lang="zh-CN" altLang="en-US" sz="2400" b="1">
                  <a:solidFill>
                    <a:schemeClr val="accent1"/>
                  </a:solidFill>
                  <a:latin typeface="+mn-ea"/>
                  <a:sym typeface="字魂105号-简雅黑" panose="00000500000000000000" pitchFamily="2" charset="-122"/>
                </a:rPr>
                <a:t>策略</a:t>
              </a:r>
              <a:endParaRPr lang="zh-CN" altLang="en-US" sz="2400" b="1">
                <a:solidFill>
                  <a:schemeClr val="accent1"/>
                </a:solidFill>
                <a:latin typeface="+mn-ea"/>
                <a:sym typeface="字魂105号-简雅黑" panose="00000500000000000000" pitchFamily="2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848507" y="1432782"/>
              <a:ext cx="1300655" cy="1300655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latin typeface="+mn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454164" y="2816114"/>
            <a:ext cx="1127236" cy="1127236"/>
            <a:chOff x="4338145" y="1432782"/>
            <a:chExt cx="1300655" cy="1300655"/>
          </a:xfrm>
        </p:grpSpPr>
        <p:sp>
          <p:nvSpPr>
            <p:cNvPr id="17" name="矩形 16"/>
            <p:cNvSpPr/>
            <p:nvPr/>
          </p:nvSpPr>
          <p:spPr>
            <a:xfrm>
              <a:off x="4537504" y="1816764"/>
              <a:ext cx="923328" cy="5326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/>
              <a:r>
                <a:rPr lang="zh-CN" altLang="en-US" sz="2400" b="1">
                  <a:solidFill>
                    <a:schemeClr val="accent1"/>
                  </a:solidFill>
                  <a:latin typeface="+mn-ea"/>
                  <a:sym typeface="字魂105号-简雅黑" panose="00000500000000000000" pitchFamily="2" charset="-122"/>
                </a:rPr>
                <a:t>蓝图</a:t>
              </a:r>
              <a:endParaRPr lang="zh-CN" altLang="en-US" sz="2400" b="1">
                <a:solidFill>
                  <a:schemeClr val="accent1"/>
                </a:solidFill>
                <a:latin typeface="+mn-ea"/>
                <a:sym typeface="字魂105号-简雅黑" panose="00000500000000000000" pitchFamily="2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4338145" y="1432782"/>
              <a:ext cx="1300655" cy="1300655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latin typeface="+mn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196963" y="2816114"/>
            <a:ext cx="1127236" cy="1127236"/>
            <a:chOff x="2473673" y="1412533"/>
            <a:chExt cx="1300655" cy="1300655"/>
          </a:xfrm>
        </p:grpSpPr>
        <p:sp>
          <p:nvSpPr>
            <p:cNvPr id="20" name="矩形 19"/>
            <p:cNvSpPr/>
            <p:nvPr/>
          </p:nvSpPr>
          <p:spPr>
            <a:xfrm>
              <a:off x="2662336" y="1796515"/>
              <a:ext cx="923328" cy="5326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/>
              <a:r>
                <a:rPr lang="zh-CN" altLang="en-US" sz="2400" b="1">
                  <a:solidFill>
                    <a:schemeClr val="accent1"/>
                  </a:solidFill>
                  <a:latin typeface="+mn-ea"/>
                  <a:sym typeface="字魂105号-简雅黑" panose="00000500000000000000" pitchFamily="2" charset="-122"/>
                </a:rPr>
                <a:t>愿景</a:t>
              </a:r>
              <a:endParaRPr lang="zh-CN" altLang="en-US" sz="2400" b="1">
                <a:solidFill>
                  <a:schemeClr val="accent1"/>
                </a:solidFill>
                <a:latin typeface="+mn-ea"/>
                <a:sym typeface="字魂105号-简雅黑" panose="00000500000000000000" pitchFamily="2" charset="-122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2473673" y="1412533"/>
              <a:ext cx="1300655" cy="1300655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latin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610103"/>
            <a:ext cx="2743200" cy="1638047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Tm="0" p14:dur="1400">
        <p14:doors dir="ver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4" name="矩形 33"/>
          <p:cNvSpPr/>
          <p:nvPr/>
        </p:nvSpPr>
        <p:spPr>
          <a:xfrm>
            <a:off x="1653097" y="1396914"/>
            <a:ext cx="1322799" cy="1200329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algn="ctr"/>
            <a:r>
              <a:rPr lang="en-US" altLang="zh-CN" sz="7200" b="1" smtClean="0">
                <a:solidFill>
                  <a:schemeClr val="accent2"/>
                </a:solidFill>
                <a:latin typeface="+mn-ea"/>
                <a:cs typeface="微软雅黑" panose="020b0503020204020204" charset="-122"/>
                <a:sym typeface="Arial" panose="020b0604020202020204" pitchFamily="34" charset="0"/>
              </a:rPr>
              <a:t>03</a:t>
            </a:r>
            <a:endParaRPr lang="zh-CN" altLang="en-US" sz="7200" b="1">
              <a:solidFill>
                <a:schemeClr val="accent2"/>
              </a:solidFill>
              <a:latin typeface="+mn-ea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0" name="Freeform 10"/>
          <p:cNvSpPr>
            <a:spLocks noEditPoints="1"/>
          </p:cNvSpPr>
          <p:nvPr/>
        </p:nvSpPr>
        <p:spPr bwMode="auto">
          <a:xfrm>
            <a:off x="2093248" y="2673443"/>
            <a:ext cx="577848" cy="578803"/>
          </a:xfrm>
          <a:custGeom>
            <a:gdLst>
              <a:gd name="T0" fmla="*/ 367 w 644"/>
              <a:gd name="T1" fmla="*/ 80 h 645"/>
              <a:gd name="T2" fmla="*/ 503 w 644"/>
              <a:gd name="T3" fmla="*/ 49 h 645"/>
              <a:gd name="T4" fmla="*/ 476 w 644"/>
              <a:gd name="T5" fmla="*/ 153 h 645"/>
              <a:gd name="T6" fmla="*/ 526 w 644"/>
              <a:gd name="T7" fmla="*/ 183 h 645"/>
              <a:gd name="T8" fmla="*/ 644 w 644"/>
              <a:gd name="T9" fmla="*/ 257 h 645"/>
              <a:gd name="T10" fmla="*/ 550 w 644"/>
              <a:gd name="T11" fmla="*/ 312 h 645"/>
              <a:gd name="T12" fmla="*/ 550 w 644"/>
              <a:gd name="T13" fmla="*/ 324 h 645"/>
              <a:gd name="T14" fmla="*/ 550 w 644"/>
              <a:gd name="T15" fmla="*/ 339 h 645"/>
              <a:gd name="T16" fmla="*/ 564 w 644"/>
              <a:gd name="T17" fmla="*/ 369 h 645"/>
              <a:gd name="T18" fmla="*/ 595 w 644"/>
              <a:gd name="T19" fmla="*/ 505 h 645"/>
              <a:gd name="T20" fmla="*/ 491 w 644"/>
              <a:gd name="T21" fmla="*/ 477 h 645"/>
              <a:gd name="T22" fmla="*/ 461 w 644"/>
              <a:gd name="T23" fmla="*/ 527 h 645"/>
              <a:gd name="T24" fmla="*/ 386 w 644"/>
              <a:gd name="T25" fmla="*/ 645 h 645"/>
              <a:gd name="T26" fmla="*/ 333 w 644"/>
              <a:gd name="T27" fmla="*/ 552 h 645"/>
              <a:gd name="T28" fmla="*/ 319 w 644"/>
              <a:gd name="T29" fmla="*/ 551 h 645"/>
              <a:gd name="T30" fmla="*/ 305 w 644"/>
              <a:gd name="T31" fmla="*/ 551 h 645"/>
              <a:gd name="T32" fmla="*/ 290 w 644"/>
              <a:gd name="T33" fmla="*/ 553 h 645"/>
              <a:gd name="T34" fmla="*/ 243 w 644"/>
              <a:gd name="T35" fmla="*/ 642 h 645"/>
              <a:gd name="T36" fmla="*/ 174 w 644"/>
              <a:gd name="T37" fmla="*/ 520 h 645"/>
              <a:gd name="T38" fmla="*/ 146 w 644"/>
              <a:gd name="T39" fmla="*/ 470 h 645"/>
              <a:gd name="T40" fmla="*/ 40 w 644"/>
              <a:gd name="T41" fmla="*/ 493 h 645"/>
              <a:gd name="T42" fmla="*/ 78 w 644"/>
              <a:gd name="T43" fmla="*/ 358 h 645"/>
              <a:gd name="T44" fmla="*/ 94 w 644"/>
              <a:gd name="T45" fmla="*/ 329 h 645"/>
              <a:gd name="T46" fmla="*/ 94 w 644"/>
              <a:gd name="T47" fmla="*/ 314 h 645"/>
              <a:gd name="T48" fmla="*/ 94 w 644"/>
              <a:gd name="T49" fmla="*/ 301 h 645"/>
              <a:gd name="T50" fmla="*/ 4 w 644"/>
              <a:gd name="T51" fmla="*/ 243 h 645"/>
              <a:gd name="T52" fmla="*/ 125 w 644"/>
              <a:gd name="T53" fmla="*/ 174 h 645"/>
              <a:gd name="T54" fmla="*/ 176 w 644"/>
              <a:gd name="T55" fmla="*/ 146 h 645"/>
              <a:gd name="T56" fmla="*/ 153 w 644"/>
              <a:gd name="T57" fmla="*/ 41 h 645"/>
              <a:gd name="T58" fmla="*/ 288 w 644"/>
              <a:gd name="T59" fmla="*/ 78 h 645"/>
              <a:gd name="T60" fmla="*/ 315 w 644"/>
              <a:gd name="T61" fmla="*/ 94 h 645"/>
              <a:gd name="T62" fmla="*/ 331 w 644"/>
              <a:gd name="T63" fmla="*/ 94 h 645"/>
              <a:gd name="T64" fmla="*/ 344 w 644"/>
              <a:gd name="T65" fmla="*/ 95 h 645"/>
              <a:gd name="T66" fmla="*/ 491 w 644"/>
              <a:gd name="T67" fmla="*/ 315 h 645"/>
              <a:gd name="T68" fmla="*/ 261 w 644"/>
              <a:gd name="T69" fmla="*/ 165 h 645"/>
              <a:gd name="T70" fmla="*/ 192 w 644"/>
              <a:gd name="T71" fmla="*/ 431 h 645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644" h="645">
                <a:moveTo>
                  <a:pt x="344" y="95"/>
                </a:moveTo>
                <a:cubicBezTo>
                  <a:pt x="354" y="95"/>
                  <a:pt x="363" y="89"/>
                  <a:pt x="367" y="80"/>
                </a:cubicBezTo>
                <a:cubicBezTo>
                  <a:pt x="401" y="4"/>
                  <a:pt x="401" y="4"/>
                  <a:pt x="401" y="4"/>
                </a:cubicBezTo>
                <a:cubicBezTo>
                  <a:pt x="503" y="49"/>
                  <a:pt x="503" y="49"/>
                  <a:pt x="503" y="49"/>
                </a:cubicBezTo>
                <a:cubicBezTo>
                  <a:pt x="470" y="125"/>
                  <a:pt x="470" y="125"/>
                  <a:pt x="470" y="125"/>
                </a:cubicBezTo>
                <a:cubicBezTo>
                  <a:pt x="466" y="135"/>
                  <a:pt x="468" y="146"/>
                  <a:pt x="476" y="153"/>
                </a:cubicBezTo>
                <a:cubicBezTo>
                  <a:pt x="485" y="161"/>
                  <a:pt x="492" y="169"/>
                  <a:pt x="498" y="176"/>
                </a:cubicBezTo>
                <a:cubicBezTo>
                  <a:pt x="505" y="184"/>
                  <a:pt x="516" y="187"/>
                  <a:pt x="526" y="183"/>
                </a:cubicBezTo>
                <a:cubicBezTo>
                  <a:pt x="604" y="153"/>
                  <a:pt x="604" y="153"/>
                  <a:pt x="604" y="153"/>
                </a:cubicBezTo>
                <a:cubicBezTo>
                  <a:pt x="644" y="257"/>
                  <a:pt x="644" y="257"/>
                  <a:pt x="644" y="257"/>
                </a:cubicBezTo>
                <a:cubicBezTo>
                  <a:pt x="566" y="288"/>
                  <a:pt x="566" y="288"/>
                  <a:pt x="566" y="288"/>
                </a:cubicBezTo>
                <a:cubicBezTo>
                  <a:pt x="557" y="291"/>
                  <a:pt x="551" y="303"/>
                  <a:pt x="550" y="312"/>
                </a:cubicBezTo>
                <a:cubicBezTo>
                  <a:pt x="550" y="314"/>
                  <a:pt x="550" y="315"/>
                  <a:pt x="550" y="317"/>
                </a:cubicBezTo>
                <a:cubicBezTo>
                  <a:pt x="550" y="319"/>
                  <a:pt x="550" y="321"/>
                  <a:pt x="550" y="324"/>
                </a:cubicBezTo>
                <a:cubicBezTo>
                  <a:pt x="550" y="333"/>
                  <a:pt x="550" y="333"/>
                  <a:pt x="550" y="333"/>
                </a:cubicBezTo>
                <a:cubicBezTo>
                  <a:pt x="550" y="335"/>
                  <a:pt x="550" y="337"/>
                  <a:pt x="550" y="339"/>
                </a:cubicBezTo>
                <a:cubicBezTo>
                  <a:pt x="550" y="340"/>
                  <a:pt x="550" y="344"/>
                  <a:pt x="550" y="344"/>
                </a:cubicBezTo>
                <a:cubicBezTo>
                  <a:pt x="549" y="355"/>
                  <a:pt x="555" y="364"/>
                  <a:pt x="564" y="369"/>
                </a:cubicBezTo>
                <a:cubicBezTo>
                  <a:pt x="640" y="403"/>
                  <a:pt x="640" y="403"/>
                  <a:pt x="640" y="403"/>
                </a:cubicBezTo>
                <a:cubicBezTo>
                  <a:pt x="595" y="505"/>
                  <a:pt x="595" y="505"/>
                  <a:pt x="595" y="505"/>
                </a:cubicBezTo>
                <a:cubicBezTo>
                  <a:pt x="519" y="471"/>
                  <a:pt x="519" y="471"/>
                  <a:pt x="519" y="471"/>
                </a:cubicBezTo>
                <a:cubicBezTo>
                  <a:pt x="510" y="467"/>
                  <a:pt x="499" y="470"/>
                  <a:pt x="491" y="477"/>
                </a:cubicBezTo>
                <a:cubicBezTo>
                  <a:pt x="485" y="484"/>
                  <a:pt x="477" y="491"/>
                  <a:pt x="468" y="499"/>
                </a:cubicBezTo>
                <a:cubicBezTo>
                  <a:pt x="460" y="506"/>
                  <a:pt x="457" y="517"/>
                  <a:pt x="461" y="527"/>
                </a:cubicBezTo>
                <a:cubicBezTo>
                  <a:pt x="491" y="604"/>
                  <a:pt x="491" y="604"/>
                  <a:pt x="491" y="604"/>
                </a:cubicBezTo>
                <a:cubicBezTo>
                  <a:pt x="386" y="645"/>
                  <a:pt x="386" y="645"/>
                  <a:pt x="386" y="645"/>
                </a:cubicBezTo>
                <a:cubicBezTo>
                  <a:pt x="356" y="567"/>
                  <a:pt x="356" y="567"/>
                  <a:pt x="356" y="567"/>
                </a:cubicBezTo>
                <a:cubicBezTo>
                  <a:pt x="353" y="558"/>
                  <a:pt x="343" y="552"/>
                  <a:pt x="333" y="552"/>
                </a:cubicBezTo>
                <a:cubicBezTo>
                  <a:pt x="332" y="552"/>
                  <a:pt x="330" y="552"/>
                  <a:pt x="329" y="552"/>
                </a:cubicBezTo>
                <a:cubicBezTo>
                  <a:pt x="326" y="552"/>
                  <a:pt x="323" y="551"/>
                  <a:pt x="319" y="551"/>
                </a:cubicBezTo>
                <a:cubicBezTo>
                  <a:pt x="312" y="551"/>
                  <a:pt x="312" y="551"/>
                  <a:pt x="312" y="551"/>
                </a:cubicBezTo>
                <a:cubicBezTo>
                  <a:pt x="310" y="551"/>
                  <a:pt x="307" y="551"/>
                  <a:pt x="305" y="551"/>
                </a:cubicBezTo>
                <a:cubicBezTo>
                  <a:pt x="304" y="551"/>
                  <a:pt x="302" y="551"/>
                  <a:pt x="302" y="551"/>
                </a:cubicBezTo>
                <a:cubicBezTo>
                  <a:pt x="298" y="551"/>
                  <a:pt x="294" y="551"/>
                  <a:pt x="290" y="553"/>
                </a:cubicBezTo>
                <a:cubicBezTo>
                  <a:pt x="284" y="555"/>
                  <a:pt x="279" y="559"/>
                  <a:pt x="277" y="566"/>
                </a:cubicBezTo>
                <a:cubicBezTo>
                  <a:pt x="243" y="642"/>
                  <a:pt x="243" y="642"/>
                  <a:pt x="243" y="642"/>
                </a:cubicBezTo>
                <a:cubicBezTo>
                  <a:pt x="141" y="597"/>
                  <a:pt x="141" y="597"/>
                  <a:pt x="141" y="597"/>
                </a:cubicBezTo>
                <a:cubicBezTo>
                  <a:pt x="174" y="520"/>
                  <a:pt x="174" y="520"/>
                  <a:pt x="174" y="520"/>
                </a:cubicBezTo>
                <a:cubicBezTo>
                  <a:pt x="178" y="511"/>
                  <a:pt x="176" y="499"/>
                  <a:pt x="168" y="492"/>
                </a:cubicBezTo>
                <a:cubicBezTo>
                  <a:pt x="159" y="484"/>
                  <a:pt x="152" y="476"/>
                  <a:pt x="146" y="470"/>
                </a:cubicBezTo>
                <a:cubicBezTo>
                  <a:pt x="139" y="461"/>
                  <a:pt x="128" y="459"/>
                  <a:pt x="118" y="462"/>
                </a:cubicBezTo>
                <a:cubicBezTo>
                  <a:pt x="40" y="493"/>
                  <a:pt x="40" y="493"/>
                  <a:pt x="40" y="493"/>
                </a:cubicBezTo>
                <a:cubicBezTo>
                  <a:pt x="0" y="388"/>
                  <a:pt x="0" y="388"/>
                  <a:pt x="0" y="388"/>
                </a:cubicBezTo>
                <a:cubicBezTo>
                  <a:pt x="78" y="358"/>
                  <a:pt x="78" y="358"/>
                  <a:pt x="78" y="358"/>
                </a:cubicBezTo>
                <a:cubicBezTo>
                  <a:pt x="88" y="354"/>
                  <a:pt x="94" y="343"/>
                  <a:pt x="94" y="333"/>
                </a:cubicBezTo>
                <a:cubicBezTo>
                  <a:pt x="94" y="329"/>
                  <a:pt x="94" y="329"/>
                  <a:pt x="94" y="329"/>
                </a:cubicBezTo>
                <a:cubicBezTo>
                  <a:pt x="94" y="327"/>
                  <a:pt x="94" y="325"/>
                  <a:pt x="94" y="323"/>
                </a:cubicBezTo>
                <a:cubicBezTo>
                  <a:pt x="94" y="314"/>
                  <a:pt x="94" y="314"/>
                  <a:pt x="94" y="314"/>
                </a:cubicBezTo>
                <a:cubicBezTo>
                  <a:pt x="94" y="312"/>
                  <a:pt x="94" y="309"/>
                  <a:pt x="94" y="306"/>
                </a:cubicBezTo>
                <a:cubicBezTo>
                  <a:pt x="94" y="306"/>
                  <a:pt x="94" y="302"/>
                  <a:pt x="94" y="301"/>
                </a:cubicBezTo>
                <a:cubicBezTo>
                  <a:pt x="95" y="291"/>
                  <a:pt x="89" y="281"/>
                  <a:pt x="80" y="277"/>
                </a:cubicBezTo>
                <a:cubicBezTo>
                  <a:pt x="4" y="243"/>
                  <a:pt x="4" y="243"/>
                  <a:pt x="4" y="243"/>
                </a:cubicBezTo>
                <a:cubicBezTo>
                  <a:pt x="49" y="140"/>
                  <a:pt x="49" y="140"/>
                  <a:pt x="49" y="140"/>
                </a:cubicBezTo>
                <a:cubicBezTo>
                  <a:pt x="125" y="174"/>
                  <a:pt x="125" y="174"/>
                  <a:pt x="125" y="174"/>
                </a:cubicBezTo>
                <a:cubicBezTo>
                  <a:pt x="134" y="178"/>
                  <a:pt x="145" y="176"/>
                  <a:pt x="153" y="168"/>
                </a:cubicBezTo>
                <a:cubicBezTo>
                  <a:pt x="159" y="161"/>
                  <a:pt x="167" y="154"/>
                  <a:pt x="176" y="146"/>
                </a:cubicBezTo>
                <a:cubicBezTo>
                  <a:pt x="184" y="140"/>
                  <a:pt x="187" y="129"/>
                  <a:pt x="183" y="119"/>
                </a:cubicBezTo>
                <a:cubicBezTo>
                  <a:pt x="153" y="41"/>
                  <a:pt x="153" y="41"/>
                  <a:pt x="153" y="41"/>
                </a:cubicBezTo>
                <a:cubicBezTo>
                  <a:pt x="258" y="0"/>
                  <a:pt x="258" y="0"/>
                  <a:pt x="258" y="0"/>
                </a:cubicBezTo>
                <a:cubicBezTo>
                  <a:pt x="288" y="78"/>
                  <a:pt x="288" y="78"/>
                  <a:pt x="288" y="78"/>
                </a:cubicBezTo>
                <a:cubicBezTo>
                  <a:pt x="291" y="87"/>
                  <a:pt x="302" y="94"/>
                  <a:pt x="312" y="94"/>
                </a:cubicBezTo>
                <a:cubicBezTo>
                  <a:pt x="312" y="94"/>
                  <a:pt x="315" y="94"/>
                  <a:pt x="315" y="94"/>
                </a:cubicBezTo>
                <a:cubicBezTo>
                  <a:pt x="317" y="94"/>
                  <a:pt x="319" y="94"/>
                  <a:pt x="321" y="94"/>
                </a:cubicBezTo>
                <a:cubicBezTo>
                  <a:pt x="331" y="94"/>
                  <a:pt x="331" y="94"/>
                  <a:pt x="331" y="94"/>
                </a:cubicBezTo>
                <a:cubicBezTo>
                  <a:pt x="334" y="94"/>
                  <a:pt x="337" y="94"/>
                  <a:pt x="340" y="94"/>
                </a:cubicBezTo>
                <a:lnTo>
                  <a:pt x="344" y="95"/>
                </a:lnTo>
                <a:close/>
                <a:moveTo>
                  <a:pt x="383" y="481"/>
                </a:moveTo>
                <a:cubicBezTo>
                  <a:pt x="451" y="455"/>
                  <a:pt x="494" y="388"/>
                  <a:pt x="491" y="315"/>
                </a:cubicBezTo>
                <a:cubicBezTo>
                  <a:pt x="490" y="295"/>
                  <a:pt x="486" y="278"/>
                  <a:pt x="480" y="262"/>
                </a:cubicBezTo>
                <a:cubicBezTo>
                  <a:pt x="446" y="174"/>
                  <a:pt x="348" y="131"/>
                  <a:pt x="261" y="165"/>
                </a:cubicBezTo>
                <a:cubicBezTo>
                  <a:pt x="174" y="199"/>
                  <a:pt x="130" y="297"/>
                  <a:pt x="164" y="384"/>
                </a:cubicBezTo>
                <a:cubicBezTo>
                  <a:pt x="170" y="400"/>
                  <a:pt x="179" y="416"/>
                  <a:pt x="192" y="431"/>
                </a:cubicBezTo>
                <a:cubicBezTo>
                  <a:pt x="239" y="487"/>
                  <a:pt x="316" y="507"/>
                  <a:pt x="383" y="48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1" name="Freeform 22"/>
          <p:cNvSpPr/>
          <p:nvPr/>
        </p:nvSpPr>
        <p:spPr bwMode="auto">
          <a:xfrm>
            <a:off x="1565579" y="2521043"/>
            <a:ext cx="419717" cy="421169"/>
          </a:xfrm>
          <a:custGeom>
            <a:gdLst>
              <a:gd name="T0" fmla="*/ 144 w 308"/>
              <a:gd name="T1" fmla="*/ 272 h 309"/>
              <a:gd name="T2" fmla="*/ 81 w 308"/>
              <a:gd name="T3" fmla="*/ 293 h 309"/>
              <a:gd name="T4" fmla="*/ 89 w 308"/>
              <a:gd name="T5" fmla="*/ 242 h 309"/>
              <a:gd name="T6" fmla="*/ 64 w 308"/>
              <a:gd name="T7" fmla="*/ 230 h 309"/>
              <a:gd name="T8" fmla="*/ 5 w 308"/>
              <a:gd name="T9" fmla="*/ 201 h 309"/>
              <a:gd name="T10" fmla="*/ 46 w 308"/>
              <a:gd name="T11" fmla="*/ 170 h 309"/>
              <a:gd name="T12" fmla="*/ 46 w 308"/>
              <a:gd name="T13" fmla="*/ 165 h 309"/>
              <a:gd name="T14" fmla="*/ 46 w 308"/>
              <a:gd name="T15" fmla="*/ 158 h 309"/>
              <a:gd name="T16" fmla="*/ 37 w 308"/>
              <a:gd name="T17" fmla="*/ 144 h 309"/>
              <a:gd name="T18" fmla="*/ 16 w 308"/>
              <a:gd name="T19" fmla="*/ 81 h 309"/>
              <a:gd name="T20" fmla="*/ 67 w 308"/>
              <a:gd name="T21" fmla="*/ 90 h 309"/>
              <a:gd name="T22" fmla="*/ 79 w 308"/>
              <a:gd name="T23" fmla="*/ 65 h 309"/>
              <a:gd name="T24" fmla="*/ 108 w 308"/>
              <a:gd name="T25" fmla="*/ 5 h 309"/>
              <a:gd name="T26" fmla="*/ 138 w 308"/>
              <a:gd name="T27" fmla="*/ 47 h 309"/>
              <a:gd name="T28" fmla="*/ 145 w 308"/>
              <a:gd name="T29" fmla="*/ 46 h 309"/>
              <a:gd name="T30" fmla="*/ 151 w 308"/>
              <a:gd name="T31" fmla="*/ 46 h 309"/>
              <a:gd name="T32" fmla="*/ 158 w 308"/>
              <a:gd name="T33" fmla="*/ 45 h 309"/>
              <a:gd name="T34" fmla="*/ 176 w 308"/>
              <a:gd name="T35" fmla="*/ 0 h 309"/>
              <a:gd name="T36" fmla="*/ 215 w 308"/>
              <a:gd name="T37" fmla="*/ 54 h 309"/>
              <a:gd name="T38" fmla="*/ 231 w 308"/>
              <a:gd name="T39" fmla="*/ 77 h 309"/>
              <a:gd name="T40" fmla="*/ 279 w 308"/>
              <a:gd name="T41" fmla="*/ 61 h 309"/>
              <a:gd name="T42" fmla="*/ 268 w 308"/>
              <a:gd name="T43" fmla="*/ 127 h 309"/>
              <a:gd name="T44" fmla="*/ 262 w 308"/>
              <a:gd name="T45" fmla="*/ 141 h 309"/>
              <a:gd name="T46" fmla="*/ 262 w 308"/>
              <a:gd name="T47" fmla="*/ 148 h 309"/>
              <a:gd name="T48" fmla="*/ 263 w 308"/>
              <a:gd name="T49" fmla="*/ 154 h 309"/>
              <a:gd name="T50" fmla="*/ 308 w 308"/>
              <a:gd name="T51" fmla="*/ 178 h 309"/>
              <a:gd name="T52" fmla="*/ 254 w 308"/>
              <a:gd name="T53" fmla="*/ 216 h 309"/>
              <a:gd name="T54" fmla="*/ 231 w 308"/>
              <a:gd name="T55" fmla="*/ 231 h 309"/>
              <a:gd name="T56" fmla="*/ 247 w 308"/>
              <a:gd name="T57" fmla="*/ 280 h 309"/>
              <a:gd name="T58" fmla="*/ 182 w 308"/>
              <a:gd name="T59" fmla="*/ 269 h 309"/>
              <a:gd name="T60" fmla="*/ 168 w 308"/>
              <a:gd name="T61" fmla="*/ 263 h 309"/>
              <a:gd name="T62" fmla="*/ 161 w 308"/>
              <a:gd name="T63" fmla="*/ 263 h 309"/>
              <a:gd name="T64" fmla="*/ 154 w 308"/>
              <a:gd name="T65" fmla="*/ 264 h 30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08" h="309">
                <a:moveTo>
                  <a:pt x="154" y="264"/>
                </a:moveTo>
                <a:cubicBezTo>
                  <a:pt x="150" y="264"/>
                  <a:pt x="145" y="267"/>
                  <a:pt x="144" y="272"/>
                </a:cubicBezTo>
                <a:cubicBezTo>
                  <a:pt x="131" y="309"/>
                  <a:pt x="131" y="309"/>
                  <a:pt x="131" y="309"/>
                </a:cubicBezTo>
                <a:cubicBezTo>
                  <a:pt x="81" y="293"/>
                  <a:pt x="81" y="293"/>
                  <a:pt x="81" y="293"/>
                </a:cubicBezTo>
                <a:cubicBezTo>
                  <a:pt x="93" y="255"/>
                  <a:pt x="93" y="255"/>
                  <a:pt x="93" y="255"/>
                </a:cubicBezTo>
                <a:cubicBezTo>
                  <a:pt x="95" y="250"/>
                  <a:pt x="93" y="245"/>
                  <a:pt x="89" y="242"/>
                </a:cubicBezTo>
                <a:cubicBezTo>
                  <a:pt x="84" y="239"/>
                  <a:pt x="81" y="235"/>
                  <a:pt x="77" y="232"/>
                </a:cubicBezTo>
                <a:cubicBezTo>
                  <a:pt x="74" y="229"/>
                  <a:pt x="69" y="228"/>
                  <a:pt x="64" y="230"/>
                </a:cubicBezTo>
                <a:cubicBezTo>
                  <a:pt x="29" y="248"/>
                  <a:pt x="29" y="248"/>
                  <a:pt x="29" y="248"/>
                </a:cubicBezTo>
                <a:cubicBezTo>
                  <a:pt x="5" y="201"/>
                  <a:pt x="5" y="201"/>
                  <a:pt x="5" y="201"/>
                </a:cubicBezTo>
                <a:cubicBezTo>
                  <a:pt x="40" y="183"/>
                  <a:pt x="40" y="183"/>
                  <a:pt x="40" y="183"/>
                </a:cubicBezTo>
                <a:cubicBezTo>
                  <a:pt x="44" y="181"/>
                  <a:pt x="47" y="175"/>
                  <a:pt x="46" y="170"/>
                </a:cubicBezTo>
                <a:cubicBezTo>
                  <a:pt x="46" y="170"/>
                  <a:pt x="46" y="169"/>
                  <a:pt x="46" y="168"/>
                </a:cubicBezTo>
                <a:cubicBezTo>
                  <a:pt x="46" y="167"/>
                  <a:pt x="46" y="166"/>
                  <a:pt x="46" y="165"/>
                </a:cubicBezTo>
                <a:cubicBezTo>
                  <a:pt x="46" y="161"/>
                  <a:pt x="46" y="161"/>
                  <a:pt x="46" y="161"/>
                </a:cubicBezTo>
                <a:cubicBezTo>
                  <a:pt x="46" y="159"/>
                  <a:pt x="45" y="159"/>
                  <a:pt x="46" y="158"/>
                </a:cubicBezTo>
                <a:cubicBezTo>
                  <a:pt x="45" y="157"/>
                  <a:pt x="45" y="155"/>
                  <a:pt x="45" y="155"/>
                </a:cubicBezTo>
                <a:cubicBezTo>
                  <a:pt x="45" y="150"/>
                  <a:pt x="42" y="146"/>
                  <a:pt x="37" y="144"/>
                </a:cubicBezTo>
                <a:cubicBezTo>
                  <a:pt x="0" y="132"/>
                  <a:pt x="0" y="132"/>
                  <a:pt x="0" y="132"/>
                </a:cubicBezTo>
                <a:cubicBezTo>
                  <a:pt x="16" y="81"/>
                  <a:pt x="16" y="81"/>
                  <a:pt x="16" y="81"/>
                </a:cubicBezTo>
                <a:cubicBezTo>
                  <a:pt x="54" y="94"/>
                  <a:pt x="54" y="94"/>
                  <a:pt x="54" y="94"/>
                </a:cubicBezTo>
                <a:cubicBezTo>
                  <a:pt x="58" y="95"/>
                  <a:pt x="64" y="94"/>
                  <a:pt x="67" y="90"/>
                </a:cubicBezTo>
                <a:cubicBezTo>
                  <a:pt x="70" y="86"/>
                  <a:pt x="73" y="82"/>
                  <a:pt x="77" y="78"/>
                </a:cubicBezTo>
                <a:cubicBezTo>
                  <a:pt x="80" y="75"/>
                  <a:pt x="81" y="69"/>
                  <a:pt x="79" y="65"/>
                </a:cubicBezTo>
                <a:cubicBezTo>
                  <a:pt x="61" y="29"/>
                  <a:pt x="61" y="29"/>
                  <a:pt x="61" y="29"/>
                </a:cubicBezTo>
                <a:cubicBezTo>
                  <a:pt x="108" y="5"/>
                  <a:pt x="108" y="5"/>
                  <a:pt x="108" y="5"/>
                </a:cubicBezTo>
                <a:cubicBezTo>
                  <a:pt x="126" y="41"/>
                  <a:pt x="126" y="41"/>
                  <a:pt x="126" y="41"/>
                </a:cubicBezTo>
                <a:cubicBezTo>
                  <a:pt x="128" y="45"/>
                  <a:pt x="134" y="47"/>
                  <a:pt x="138" y="47"/>
                </a:cubicBezTo>
                <a:cubicBezTo>
                  <a:pt x="138" y="47"/>
                  <a:pt x="140" y="47"/>
                  <a:pt x="140" y="47"/>
                </a:cubicBezTo>
                <a:cubicBezTo>
                  <a:pt x="141" y="47"/>
                  <a:pt x="143" y="47"/>
                  <a:pt x="145" y="46"/>
                </a:cubicBezTo>
                <a:cubicBezTo>
                  <a:pt x="148" y="46"/>
                  <a:pt x="148" y="46"/>
                  <a:pt x="148" y="46"/>
                </a:cubicBezTo>
                <a:cubicBezTo>
                  <a:pt x="149" y="46"/>
                  <a:pt x="150" y="46"/>
                  <a:pt x="151" y="46"/>
                </a:cubicBezTo>
                <a:cubicBezTo>
                  <a:pt x="152" y="46"/>
                  <a:pt x="153" y="46"/>
                  <a:pt x="153" y="46"/>
                </a:cubicBezTo>
                <a:cubicBezTo>
                  <a:pt x="155" y="46"/>
                  <a:pt x="157" y="45"/>
                  <a:pt x="158" y="45"/>
                </a:cubicBezTo>
                <a:cubicBezTo>
                  <a:pt x="161" y="43"/>
                  <a:pt x="163" y="41"/>
                  <a:pt x="164" y="38"/>
                </a:cubicBezTo>
                <a:cubicBezTo>
                  <a:pt x="176" y="0"/>
                  <a:pt x="176" y="0"/>
                  <a:pt x="176" y="0"/>
                </a:cubicBezTo>
                <a:cubicBezTo>
                  <a:pt x="227" y="17"/>
                  <a:pt x="227" y="17"/>
                  <a:pt x="227" y="17"/>
                </a:cubicBezTo>
                <a:cubicBezTo>
                  <a:pt x="215" y="54"/>
                  <a:pt x="215" y="54"/>
                  <a:pt x="215" y="54"/>
                </a:cubicBezTo>
                <a:cubicBezTo>
                  <a:pt x="213" y="59"/>
                  <a:pt x="215" y="64"/>
                  <a:pt x="219" y="67"/>
                </a:cubicBezTo>
                <a:cubicBezTo>
                  <a:pt x="223" y="71"/>
                  <a:pt x="227" y="74"/>
                  <a:pt x="231" y="77"/>
                </a:cubicBezTo>
                <a:cubicBezTo>
                  <a:pt x="234" y="81"/>
                  <a:pt x="239" y="81"/>
                  <a:pt x="244" y="79"/>
                </a:cubicBezTo>
                <a:cubicBezTo>
                  <a:pt x="279" y="61"/>
                  <a:pt x="279" y="61"/>
                  <a:pt x="279" y="61"/>
                </a:cubicBezTo>
                <a:cubicBezTo>
                  <a:pt x="303" y="109"/>
                  <a:pt x="303" y="109"/>
                  <a:pt x="303" y="109"/>
                </a:cubicBezTo>
                <a:cubicBezTo>
                  <a:pt x="268" y="127"/>
                  <a:pt x="268" y="127"/>
                  <a:pt x="268" y="127"/>
                </a:cubicBezTo>
                <a:cubicBezTo>
                  <a:pt x="263" y="129"/>
                  <a:pt x="261" y="134"/>
                  <a:pt x="261" y="139"/>
                </a:cubicBezTo>
                <a:cubicBezTo>
                  <a:pt x="262" y="141"/>
                  <a:pt x="262" y="141"/>
                  <a:pt x="262" y="141"/>
                </a:cubicBezTo>
                <a:cubicBezTo>
                  <a:pt x="262" y="142"/>
                  <a:pt x="262" y="143"/>
                  <a:pt x="262" y="144"/>
                </a:cubicBezTo>
                <a:cubicBezTo>
                  <a:pt x="262" y="148"/>
                  <a:pt x="262" y="148"/>
                  <a:pt x="262" y="148"/>
                </a:cubicBezTo>
                <a:cubicBezTo>
                  <a:pt x="262" y="149"/>
                  <a:pt x="262" y="151"/>
                  <a:pt x="262" y="152"/>
                </a:cubicBezTo>
                <a:cubicBezTo>
                  <a:pt x="263" y="152"/>
                  <a:pt x="263" y="154"/>
                  <a:pt x="263" y="154"/>
                </a:cubicBezTo>
                <a:cubicBezTo>
                  <a:pt x="263" y="159"/>
                  <a:pt x="266" y="164"/>
                  <a:pt x="271" y="165"/>
                </a:cubicBezTo>
                <a:cubicBezTo>
                  <a:pt x="308" y="178"/>
                  <a:pt x="308" y="178"/>
                  <a:pt x="308" y="178"/>
                </a:cubicBezTo>
                <a:cubicBezTo>
                  <a:pt x="292" y="228"/>
                  <a:pt x="292" y="228"/>
                  <a:pt x="292" y="228"/>
                </a:cubicBezTo>
                <a:cubicBezTo>
                  <a:pt x="254" y="216"/>
                  <a:pt x="254" y="216"/>
                  <a:pt x="254" y="216"/>
                </a:cubicBezTo>
                <a:cubicBezTo>
                  <a:pt x="249" y="214"/>
                  <a:pt x="244" y="216"/>
                  <a:pt x="241" y="220"/>
                </a:cubicBezTo>
                <a:cubicBezTo>
                  <a:pt x="239" y="224"/>
                  <a:pt x="235" y="227"/>
                  <a:pt x="231" y="231"/>
                </a:cubicBezTo>
                <a:cubicBezTo>
                  <a:pt x="228" y="235"/>
                  <a:pt x="227" y="240"/>
                  <a:pt x="229" y="245"/>
                </a:cubicBezTo>
                <a:cubicBezTo>
                  <a:pt x="247" y="280"/>
                  <a:pt x="247" y="280"/>
                  <a:pt x="247" y="280"/>
                </a:cubicBezTo>
                <a:cubicBezTo>
                  <a:pt x="199" y="304"/>
                  <a:pt x="199" y="304"/>
                  <a:pt x="199" y="304"/>
                </a:cubicBezTo>
                <a:cubicBezTo>
                  <a:pt x="182" y="269"/>
                  <a:pt x="182" y="269"/>
                  <a:pt x="182" y="269"/>
                </a:cubicBezTo>
                <a:cubicBezTo>
                  <a:pt x="179" y="265"/>
                  <a:pt x="174" y="262"/>
                  <a:pt x="169" y="263"/>
                </a:cubicBezTo>
                <a:cubicBezTo>
                  <a:pt x="169" y="263"/>
                  <a:pt x="168" y="263"/>
                  <a:pt x="168" y="263"/>
                </a:cubicBezTo>
                <a:cubicBezTo>
                  <a:pt x="167" y="263"/>
                  <a:pt x="166" y="263"/>
                  <a:pt x="165" y="263"/>
                </a:cubicBezTo>
                <a:cubicBezTo>
                  <a:pt x="161" y="263"/>
                  <a:pt x="161" y="263"/>
                  <a:pt x="161" y="263"/>
                </a:cubicBezTo>
                <a:cubicBezTo>
                  <a:pt x="159" y="263"/>
                  <a:pt x="158" y="264"/>
                  <a:pt x="156" y="264"/>
                </a:cubicBezTo>
                <a:lnTo>
                  <a:pt x="154" y="2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2" name="任意多边形 61"/>
          <p:cNvSpPr/>
          <p:nvPr/>
        </p:nvSpPr>
        <p:spPr>
          <a:xfrm rot="16200000" flipH="1" flipV="1">
            <a:off x="-761517" y="3267182"/>
            <a:ext cx="2647950" cy="1104685"/>
          </a:xfrm>
          <a:custGeom>
            <a:gdLst>
              <a:gd name="connsiteX0" fmla="*/ 2395535 w 4241178"/>
              <a:gd name="connsiteY0" fmla="*/ 0 h 1769357"/>
              <a:gd name="connsiteX1" fmla="*/ 4188673 w 4241178"/>
              <a:gd name="connsiteY1" fmla="*/ 755374 h 1769357"/>
              <a:gd name="connsiteX2" fmla="*/ 4241178 w 4241178"/>
              <a:gd name="connsiteY2" fmla="*/ 813491 h 1769357"/>
              <a:gd name="connsiteX3" fmla="*/ 4241178 w 4241178"/>
              <a:gd name="connsiteY3" fmla="*/ 1494612 h 1769357"/>
              <a:gd name="connsiteX4" fmla="*/ 4199121 w 4241178"/>
              <a:gd name="connsiteY4" fmla="*/ 1412457 h 1769357"/>
              <a:gd name="connsiteX5" fmla="*/ 2395535 w 4241178"/>
              <a:gd name="connsiteY5" fmla="*/ 397100 h 1769357"/>
              <a:gd name="connsiteX6" fmla="*/ 452366 w 4241178"/>
              <a:gd name="connsiteY6" fmla="*/ 1685119 h 1769357"/>
              <a:gd name="connsiteX7" fmla="*/ 421534 w 4241178"/>
              <a:gd name="connsiteY7" fmla="*/ 1769357 h 1769357"/>
              <a:gd name="connsiteX8" fmla="*/ 0 w 4241178"/>
              <a:gd name="connsiteY8" fmla="*/ 1769357 h 1769357"/>
              <a:gd name="connsiteX9" fmla="*/ 2203 w 4241178"/>
              <a:gd name="connsiteY9" fmla="*/ 1760790 h 1769357"/>
              <a:gd name="connsiteX10" fmla="*/ 2395535 w 4241178"/>
              <a:gd name="connsiteY10" fmla="*/ 0 h 1769357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41178" h="1769356">
                <a:moveTo>
                  <a:pt x="2395535" y="0"/>
                </a:moveTo>
                <a:cubicBezTo>
                  <a:pt x="3098360" y="0"/>
                  <a:pt x="3733608" y="289328"/>
                  <a:pt x="4188673" y="755374"/>
                </a:cubicBezTo>
                <a:lnTo>
                  <a:pt x="4241178" y="813491"/>
                </a:lnTo>
                <a:lnTo>
                  <a:pt x="4241178" y="1494612"/>
                </a:lnTo>
                <a:lnTo>
                  <a:pt x="4199121" y="1412457"/>
                </a:lnTo>
                <a:cubicBezTo>
                  <a:pt x="3829247" y="803727"/>
                  <a:pt x="3159877" y="397100"/>
                  <a:pt x="2395535" y="397100"/>
                </a:cubicBezTo>
                <a:cubicBezTo>
                  <a:pt x="1522001" y="397100"/>
                  <a:pt x="772514" y="928204"/>
                  <a:pt x="452366" y="1685119"/>
                </a:cubicBezTo>
                <a:lnTo>
                  <a:pt x="421534" y="1769357"/>
                </a:lnTo>
                <a:lnTo>
                  <a:pt x="0" y="1769357"/>
                </a:lnTo>
                <a:lnTo>
                  <a:pt x="2203" y="1760790"/>
                </a:lnTo>
                <a:cubicBezTo>
                  <a:pt x="319491" y="740678"/>
                  <a:pt x="1271016" y="0"/>
                  <a:pt x="23955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66" name="组合 65"/>
          <p:cNvGrpSpPr/>
          <p:nvPr/>
        </p:nvGrpSpPr>
        <p:grpSpPr>
          <a:xfrm rot="10800000" flipV="1">
            <a:off x="6015704" y="1123950"/>
            <a:ext cx="1134856" cy="1016093"/>
            <a:chOff x="5822950" y="-2028825"/>
            <a:chExt cx="1911350" cy="1711325"/>
          </a:xfrm>
        </p:grpSpPr>
        <p:sp>
          <p:nvSpPr>
            <p:cNvPr id="67" name="Freeform 39"/>
            <p:cNvSpPr/>
            <p:nvPr/>
          </p:nvSpPr>
          <p:spPr bwMode="auto">
            <a:xfrm>
              <a:off x="6161088" y="-1681163"/>
              <a:ext cx="1231900" cy="1363663"/>
            </a:xfrm>
            <a:custGeom>
              <a:gdLst>
                <a:gd name="T0" fmla="*/ 233 w 328"/>
                <a:gd name="T1" fmla="*/ 362 h 362"/>
                <a:gd name="T2" fmla="*/ 95 w 328"/>
                <a:gd name="T3" fmla="*/ 362 h 362"/>
                <a:gd name="T4" fmla="*/ 95 w 328"/>
                <a:gd name="T5" fmla="*/ 311 h 362"/>
                <a:gd name="T6" fmla="*/ 0 w 328"/>
                <a:gd name="T7" fmla="*/ 163 h 362"/>
                <a:gd name="T8" fmla="*/ 164 w 328"/>
                <a:gd name="T9" fmla="*/ 0 h 362"/>
                <a:gd name="T10" fmla="*/ 328 w 328"/>
                <a:gd name="T11" fmla="*/ 163 h 362"/>
                <a:gd name="T12" fmla="*/ 234 w 328"/>
                <a:gd name="T13" fmla="*/ 311 h 362"/>
                <a:gd name="T14" fmla="*/ 234 w 328"/>
                <a:gd name="T15" fmla="*/ 362 h 362"/>
                <a:gd name="T16" fmla="*/ 233 w 328"/>
                <a:gd name="T17" fmla="*/ 362 h 36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8" h="362">
                  <a:moveTo>
                    <a:pt x="233" y="362"/>
                  </a:moveTo>
                  <a:cubicBezTo>
                    <a:pt x="95" y="362"/>
                    <a:pt x="95" y="362"/>
                    <a:pt x="95" y="362"/>
                  </a:cubicBezTo>
                  <a:cubicBezTo>
                    <a:pt x="95" y="311"/>
                    <a:pt x="95" y="311"/>
                    <a:pt x="95" y="311"/>
                  </a:cubicBezTo>
                  <a:cubicBezTo>
                    <a:pt x="39" y="285"/>
                    <a:pt x="0" y="229"/>
                    <a:pt x="0" y="163"/>
                  </a:cubicBezTo>
                  <a:cubicBezTo>
                    <a:pt x="0" y="73"/>
                    <a:pt x="74" y="0"/>
                    <a:pt x="164" y="0"/>
                  </a:cubicBezTo>
                  <a:cubicBezTo>
                    <a:pt x="255" y="0"/>
                    <a:pt x="328" y="73"/>
                    <a:pt x="328" y="163"/>
                  </a:cubicBezTo>
                  <a:cubicBezTo>
                    <a:pt x="328" y="229"/>
                    <a:pt x="289" y="285"/>
                    <a:pt x="234" y="311"/>
                  </a:cubicBezTo>
                  <a:cubicBezTo>
                    <a:pt x="234" y="362"/>
                    <a:pt x="234" y="362"/>
                    <a:pt x="234" y="362"/>
                  </a:cubicBezTo>
                  <a:lnTo>
                    <a:pt x="233" y="36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Line 43"/>
            <p:cNvSpPr>
              <a:spLocks noChangeShapeType="1"/>
            </p:cNvSpPr>
            <p:nvPr/>
          </p:nvSpPr>
          <p:spPr bwMode="auto">
            <a:xfrm flipH="1">
              <a:off x="6769100" y="-2028825"/>
              <a:ext cx="0" cy="204788"/>
            </a:xfrm>
            <a:prstGeom prst="line">
              <a:avLst/>
            </a:prstGeom>
            <a:no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Line 44"/>
            <p:cNvSpPr>
              <a:spLocks noChangeShapeType="1"/>
            </p:cNvSpPr>
            <p:nvPr/>
          </p:nvSpPr>
          <p:spPr bwMode="auto">
            <a:xfrm>
              <a:off x="6291263" y="-1897063"/>
              <a:ext cx="101600" cy="177800"/>
            </a:xfrm>
            <a:prstGeom prst="line">
              <a:avLst/>
            </a:prstGeom>
            <a:no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Line 45"/>
            <p:cNvSpPr>
              <a:spLocks noChangeShapeType="1"/>
            </p:cNvSpPr>
            <p:nvPr/>
          </p:nvSpPr>
          <p:spPr bwMode="auto">
            <a:xfrm>
              <a:off x="5942013" y="-1541463"/>
              <a:ext cx="177800" cy="101600"/>
            </a:xfrm>
            <a:prstGeom prst="line">
              <a:avLst/>
            </a:prstGeom>
            <a:no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Line 46"/>
            <p:cNvSpPr>
              <a:spLocks noChangeShapeType="1"/>
            </p:cNvSpPr>
            <p:nvPr/>
          </p:nvSpPr>
          <p:spPr bwMode="auto">
            <a:xfrm>
              <a:off x="5822950" y="-1058863"/>
              <a:ext cx="198438" cy="0"/>
            </a:xfrm>
            <a:prstGeom prst="line">
              <a:avLst/>
            </a:prstGeom>
            <a:no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Line 47"/>
            <p:cNvSpPr>
              <a:spLocks noChangeShapeType="1"/>
            </p:cNvSpPr>
            <p:nvPr/>
          </p:nvSpPr>
          <p:spPr bwMode="auto">
            <a:xfrm flipH="1">
              <a:off x="7531100" y="-1077913"/>
              <a:ext cx="203200" cy="0"/>
            </a:xfrm>
            <a:prstGeom prst="line">
              <a:avLst/>
            </a:prstGeom>
            <a:no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Line 48"/>
            <p:cNvSpPr>
              <a:spLocks noChangeShapeType="1"/>
            </p:cNvSpPr>
            <p:nvPr/>
          </p:nvSpPr>
          <p:spPr bwMode="auto">
            <a:xfrm flipH="1">
              <a:off x="7426325" y="-1557338"/>
              <a:ext cx="173038" cy="101600"/>
            </a:xfrm>
            <a:prstGeom prst="line">
              <a:avLst/>
            </a:prstGeom>
            <a:no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Line 49"/>
            <p:cNvSpPr>
              <a:spLocks noChangeShapeType="1"/>
            </p:cNvSpPr>
            <p:nvPr/>
          </p:nvSpPr>
          <p:spPr bwMode="auto">
            <a:xfrm flipH="1">
              <a:off x="7145338" y="-1903413"/>
              <a:ext cx="101600" cy="173038"/>
            </a:xfrm>
            <a:prstGeom prst="line">
              <a:avLst/>
            </a:prstGeom>
            <a:noFill/>
            <a:ln w="14288" cap="rnd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cxnSp>
        <p:nvCxnSpPr>
          <p:cNvPr id="49" name="直接连接符 48"/>
          <p:cNvCxnSpPr/>
          <p:nvPr/>
        </p:nvCxnSpPr>
        <p:spPr>
          <a:xfrm>
            <a:off x="1660634" y="4171950"/>
            <a:ext cx="749387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/>
          <p:cNvSpPr/>
          <p:nvPr/>
        </p:nvSpPr>
        <p:spPr>
          <a:xfrm>
            <a:off x="3200400" y="2126067"/>
            <a:ext cx="44917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b="1">
                <a:solidFill>
                  <a:schemeClr val="accent2"/>
                </a:solidFill>
                <a:latin typeface="+mn-ea"/>
                <a:cs typeface="微软雅黑" panose="020b0503020204020204" charset="-122"/>
                <a:sym typeface="Arial" panose="020b0604020202020204" pitchFamily="34" charset="0"/>
              </a:rPr>
              <a:t>领导主要权利基础</a:t>
            </a:r>
            <a:endParaRPr lang="zh-CN" altLang="en-US" sz="4000" b="1">
              <a:solidFill>
                <a:schemeClr val="accent2"/>
              </a:solidFill>
              <a:latin typeface="+mn-ea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200400" y="1440267"/>
            <a:ext cx="25554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spc="600" smtClean="0">
                <a:solidFill>
                  <a:schemeClr val="accent2"/>
                </a:solidFill>
                <a:latin typeface="+mn-ea"/>
                <a:cs typeface="微软雅黑" panose="020b0503020204020204" charset="-122"/>
                <a:sym typeface="Arial" panose="020b0604020202020204" pitchFamily="34" charset="0"/>
              </a:rPr>
              <a:t>第三部分</a:t>
            </a:r>
            <a:endParaRPr lang="zh-CN" altLang="en-US" sz="4000" spc="600">
              <a:solidFill>
                <a:schemeClr val="accent2"/>
              </a:solidFill>
              <a:latin typeface="+mn-ea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212814" y="2848598"/>
            <a:ext cx="417858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050" smtClean="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  <a:sym typeface="Arial" panose="020b0604020202020204" pitchFamily="34" charset="0"/>
              </a:rPr>
              <a:t>control of decision-making is in the hands </a:t>
            </a:r>
            <a:r>
              <a:rPr kumimoji="1" lang="en-US" altLang="zh-CN" sz="105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  <a:sym typeface="Arial" panose="020b0604020202020204" pitchFamily="34" charset="0"/>
              </a:rPr>
              <a:t>control of </a:t>
            </a:r>
            <a:r>
              <a:rPr kumimoji="1" lang="en-US" altLang="zh-CN" sz="1050" smtClean="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  <a:sym typeface="Arial" panose="020b0604020202020204" pitchFamily="34" charset="0"/>
              </a:rPr>
              <a:t>decision</a:t>
            </a:r>
            <a:endParaRPr kumimoji="1" lang="en-US" altLang="zh-CN" sz="1050" smtClean="0">
              <a:solidFill>
                <a:schemeClr val="accent2"/>
              </a:solidFill>
              <a:latin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r>
              <a:rPr kumimoji="1" lang="en-US" altLang="zh-CN" sz="1050" smtClean="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  <a:sym typeface="Arial" panose="020b0604020202020204" pitchFamily="34" charset="0"/>
              </a:rPr>
              <a:t>making </a:t>
            </a:r>
            <a:r>
              <a:rPr kumimoji="1" lang="en-US" altLang="zh-CN" sz="105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  <a:sym typeface="Arial" panose="020b0604020202020204" pitchFamily="34" charset="0"/>
              </a:rPr>
              <a:t>is in the </a:t>
            </a:r>
            <a:r>
              <a:rPr kumimoji="1" lang="en-US" altLang="zh-CN" sz="1050" smtClean="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  <a:sym typeface="Arial" panose="020b0604020202020204" pitchFamily="34" charset="0"/>
              </a:rPr>
              <a:t>hands </a:t>
            </a:r>
            <a:r>
              <a:rPr kumimoji="1" lang="en-US" altLang="zh-CN" sz="105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  <a:sym typeface="Arial" panose="020b0604020202020204" pitchFamily="34" charset="0"/>
              </a:rPr>
              <a:t>control of </a:t>
            </a:r>
            <a:r>
              <a:rPr kumimoji="1" lang="en-US" altLang="zh-CN" sz="1050" smtClean="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  <a:sym typeface="Arial" panose="020b0604020202020204" pitchFamily="34" charset="0"/>
              </a:rPr>
              <a:t>decision</a:t>
            </a:r>
            <a:endParaRPr kumimoji="1" lang="zh-CN" altLang="en-US" sz="1050">
              <a:solidFill>
                <a:schemeClr val="accent2"/>
              </a:solidFill>
              <a:latin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0" p14:dur="125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0" grpId="0" animBg="1"/>
      <p:bldP spid="61" grpId="0" animBg="1"/>
      <p:bldP spid="62" grpId="0" animBg="1"/>
      <p:bldP spid="32" grpId="0"/>
      <p:bldP spid="33" grpId="0"/>
      <p:bldP spid="35" grpId="0"/>
    </p:bldLst>
  </p:timing>
</p:sld>
</file>

<file path=ppt/tags/tag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0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61.xml><?xml version="1.0" encoding="utf-8"?>
<p:tagLst xmlns:p="http://schemas.openxmlformats.org/presentationml/2006/main">
  <p:tag name="KSO_WM_UNIT_PLACING_PICTURE_USER_VIEWPORT" val="{&quot;height&quot;:2248.9905511811025,&quot;width&quot;:4497.979527559055}"/>
</p:tagLst>
</file>

<file path=ppt/tags/tag62.xml><?xml version="1.0" encoding="utf-8"?>
<p:tagLst xmlns:p="http://schemas.openxmlformats.org/presentationml/2006/main">
  <p:tag name="KSO_WM_UNIT_PLACING_PICTURE_USER_VIEWPORT" val="{&quot;height&quot;:3870,&quot;width&quot;:3870}"/>
</p:tagLst>
</file>

<file path=ppt/tags/tag63.xml><?xml version="1.0" encoding="utf-8"?>
<p:tagLst xmlns:p="http://schemas.openxmlformats.org/presentationml/2006/main">
  <p:tag name="AS_NET" val="4.0.30319.42000"/>
  <p:tag name="AS_OS" val="Microsoft Windows NT 6.2.9200.0"/>
  <p:tag name="AS_RELEASE_DATE" val="2023.04.14"/>
  <p:tag name="AS_TITLE" val="Aspose.Slides for .NET 4.0 Client Profile"/>
  <p:tag name="AS_VERSION" val="23.4"/>
  <p:tag name="ISPRING_FIRST_PUBLISH" val="1"/>
  <p:tag name="ISPRING_OUTPUT_FOLDER" val="F:\我图VIP设计PPT上传\10月份上传文件\350"/>
  <p:tag name="ISPRING_PLAYERS_CUSTOMIZATION" val="UEsDBBQAAgAIAJCuo0gOaiROYgQAAAURAAAdAAAAdW5pdmVyc2FsL2NvbW1vbl9tZXNzYWdlcy5sbmetWG1v2zYQ/l6g/4EQUGADtrQd0KIYEge0xNhEZMmV6DjZMAiMxNhEKDHVi9vs037Nfth+yY6UncR9gaQkgG2YlO+54909d0cfHn/JFdqIspK6OHLeHrxxkChSnclideQs2MmvHxxU1bzIuNKFOHIK7aDj0csXh4oXq4avBHx/+QKhw1xUFSyrkVndr5HMjpz5OHHD2RwHF4kfTsJkTCfOyNX5DS9uka9X+qff3n/48vbd+58PX2/l+sDEM+z7+0DIIr170wMoYFHoJ4BG/CQg58wZmc9hcuGC+TQgzmj7ZZj0PCJnzsh8dsotoogELIl96pGExkkQMusLnzDiOaML3aA13whUa7SR4jOq1wLiWMtSoErJzD5INWwUjehS5oUzTIMkIjGLqMtoGDijWJfl7S8Wljf1WpegrkKZrPilEpnVCRljn9+UogLVvIaMQvCq1xJ+qXMui4NO1RFe0mCSsDD044QE3m7HGZEiQ17JjZqBKBGOSQQAJa9E+QjZxGaZFUdYqWEIUzqZ+vBmxoSpXK0VvOuhdswJxGAuii4pyBESQXbF8TKMPOM0UIU4uuFV9VmX2V5+PAxUFzAN3BBS0GUPwJnB2AFDjCXUjbIUad0FNiNxjCckGYfnkMjAu3CIRHgKdDsdInFBYqAIibtkAnxGJ9gkvKHYLv93/Eq5SWd1i3iagpxx30bqpoId41JggWVadTBMTUw+LiBsFPs/oHGLCt61q5XcCLCjzETZqQgqi0s8k0UfF/SP5ARTn3gJpJUXLhNmS57RmPNbVOga8WzDi1SgS5HyBnL9Fp5lMrPPTJyt/k+N/BvxeltVXm0LUuCR81dD7dmrYd8xq6nAproW+U3dpdo4bGv+Y6wwOf1DE/oc/XH6Y5cEOKLh80Smknmj2qr75PjcWTY0Rp1GPNFT/aP13JbEbW0dUyhYY6n7SxDopqZ/QANU/aVocAKK5m2JhhpOi6sBOoNwCxBo9FiMM3DVngln4MIB8ksyjimD2WgpLitZd44dlo1tgL4f2hTmPCVqcU/GS3GlYcJRgm/a6QO6kI10Z0AfDDd7rYJR5oPJAQCu2uQBSCVzsD/rgbmYkZ0H2gK/d5KlblRmyavktS3y4NsmF9+OTVelzu2u4tUuedsmc/wUK9rDRa3S+YD2f8e/3vF5QL/HRykmOHKniYsDl5hB33BV9RQCChhX+CxOfDw24sCFnNfpGprplW6KrCdQO6t75AQD2PbMseBluv7vn397YnxlSbuLtru/DwIBYpsqSO7A/gx0Laq/ukAYHu/L2UUfqe3dZifX86rDKGThs9wheNtacp3D1kG3XkjybdAwY9idzoAHsU173ZQwug1BmOHoFGqZncKd0YyX11AImdZqEIp1tUnAepj2++tlUytZiCGyT2sl5sCMzhPsefauDeRTMr1ue2YGN4p0e+lWcOnuC+ZOcQB19is8kcl6IKBtTbsqBERv1/c033zbqe5Wlf3D4vD1g/8v/gdQSwMEFAACAAgAkK6jSAh+CyMpAwAAhgwAACcAAAB1bml2ZXJzYWwvZmxhc2hfcHVibGlzaGluZ19zZXR0aW5ncy54bWzVV91u2jAUvucpLE+9LGk7unYooaoKaNVaQIVt7VVlYkOsOnYW21B6tafZg+1JdhwDBbXr0h+kTQgRn5/v/J+Y8Og2FWjCcs2VjPBudQcjJmNFuRxH+MugvX2IkTZEUiKUZBGWCqOjRiXM7FBwnfSZMSCqEcBIXc9MhBNjsnoQTKfTKtdZ7rhKWAP4uhqrNMhyppk0LA8yQWbwY2YZ03iOUAIAvqmSc7VGpYJQ6JHOFbWCIU7Bc8ldUES0BdEJDrzYkMQ341xZSU+UUDnKx8MIvzs8dp+FjIdq8pRJlxPdAKIjmzqhlDsviOjzO4YSxscJuHtQw2jKqUkivFdzKCAdPEQpsH3oxKGcKMiBNHP4lBlCiSH+6O0Zdmv0guBJdCZJyuMBcJCLP8LNwfWnq17r4uy08/l60O2eDU573olCJ1jHCYN1QyE4pGwes6WdkBhD4gT8Bp0REZqFwSppITZScs05d0ZDJSD3hRa0UTpktENStlKN/g2XbZDcxWgEgYhZhI9zTgRG3BDB46WytkNtuCmq3l6VRIAF7cnQeR/fm/fZiROSa7bq1oKjXc7jxjdlBUUzZZHgNwwZhSB+m8JTwtBqcdAoV2lBhfYxSAsOFiecTRk9KnI6B/yToSswkVrQhF7NBDPewnfL79CQjVQOuIxMoLOBzrXHrz4LOCNa34OShY9b/bPTZuv6tNNsXW65AAmdEBk/ExwKztLMbASfzJBUZqEH6YiJ1awoCuW04JWJrfryMmieWuHL/NbFWIHeYEk2Y+U5hfmrB6XNJmRSDKIbrgIaRpBDSTwmMGJYF1xaVhYwJhIpKWaIxLDWtBvrCVdWA8UPsIfWL/fQ6yMui9MYVhtYzCnLS0Hu7O69r+1/ODj8WK8Gv3783H5Sab7we4I4c37jnzy58pdr/+E2DAO3pR9f2ia3/+bO7l20vpbJa6d1OShV0la/FFy3jFT3cxmpC/+S6a28YEq5AEtp7IcM1pLgKTeMvmWLvaBNXvVu9z22mTbZYMyvGY3/JmR/Wl4T1+6FYfDoxdVxUi55ColwK3F5223s13bgpvkoq1IBtPX/Do3Kb1BLAwQUAAIACACQrqNItfwJZLoCAABVCgAAIQAAAHVuaXZlcnNhbC9mbGFzaF9za2luX3NldHRpbmdzLnhtbJVWbW/iMAz+fr8Ccd/p7pWd1CExxkmTdrfpNu172po2Ik2qJGXHv784TdYEKPSwJhH7eWzHsc1StaV88WEySXPBhHwGrSkvFWq8bkKLm2nWai34LBdcA9czLmRN2HTx8af9pIlFXmKJHcixnA3JoQ8zt58xFBfj2xxliJCLuiF8/yBKMctIvi2laHlxMbVq34BklG8N8urHfLUeDMCo0vca6iin9TXKOEojQSnAlL6vUS6yGMmA+UhX9jOS04c6f/sD2o4qqi1t+QlliNaQEuIiXy9RhvHceI9fZY5ynqDhrzbQL59RBqGM7EHGzu++ogwyRNM2/9MjjRQlFjTmnH/Edw4TpDDjh1ldoVwk4IUw0MVXcOWxd70LQO5rOPcpjqsU7AnrerAQ8NEzBgstW0gTf+psqhJvj6028wGLDWHKAEJVD3oyST+RVnk3sa7H/YE3yovQl9P0kFfB2hpWXcKBu1jf41erW7srQqfvuiBDCTunDFLslT3yt6nrETJQ9shnRgt45Gx/nMGhqSP5R74l7jnP199YgRNzLJzVn7wVIz3g6KogVafwmFoUsFCYzgutAd8tTayuSyk5yinlZEdLoqngvxCX7e1lVJocGFyvne6sVFPN4FTD2RzNmg7LZc9xPzpr3JDdz0J/ue480WaL30yJ1iSvavOzpKYTxzNjYgozTU4zcE8aOMh7vhEBx8YeItVEbkG+CMHGhuFCgxrrXnTDNQRPk6AGaXK6yqlzcqr8vK0zkGvzahSUr3Ks7IAVLStm/vQrhTcoDhgD1o6qK+OPE/rel4HCNQEQmVe+a7tDZ6lbpimDHfjhDxT2ykN3S5Xp0qGGW+oH2Oiw5ZxmVE+6XdH3SrxDAv0J/KtJK3J8YBnR9ppkyt4smny/hvtcosXs1xk2X7jJ7Nn1UuTY2I8raJT47+Q/UEsDBBQAAgAIAJCuo0gqlg9n/gIAAJcLAAAmAAAAdW5pdmVyc2FsL2h0bWxfcHVibGlzaGluZ19zZXR0aW5ncy54bWzNlm9PGjEYwN/zKZouvpRT56YjdxgjGIlOiLBNX5lyLVxjr721PfB8tU+zD7ZPsqdXQIiOnUaWhRDo0z6/51/7tOHRfSrQhGnDlYzwbn0HIyZjRbkcR/jL4HT7ECNjiaREKMkiLBVGR81amOVDwU3SZ9bCUoMAI00jsxFOrM0aQTCdTuvcZNrNKpFb4Jt6rNIg08wwaZkOMkEK+LFFxgyeESoA4JsqOVNr1moIhZ70WdFcMMQpeC65C4qIM5sKHPhVQxLfjbXKJT1RQmmkx8MIvzs8dp/5Gk9q8ZRJlxLTBKET2wahlDsniOjzB4YSxscJeHuwj9GUU5tEeG/fUWB18JRSsn3kxFFOFKRA2hk+ZZZQYokfenuW3VszF3gRLSRJeTyAGeTCj3BrcHt202tfXXQuz28H3e7FoNPzTpQ6wSonDFYNheCQynXMFnZCYi2JE/AbdEZEGBYGy6L5spGSK865MRoqAakvtTAagaeiiPCx5kRgxC0RPF7MWqLHzJ5yATE43d36SFr8CPTxxgnRhi0bms8Yl8W4+U3lgqJC5UjwO4asQhBRnsK/hKHldKORVmkpFcRYZASnDE04mzJ6VGZpBvyToRswkeagCZsvE8x6C99z/oCGbKQ0cBmZwFYFOTeeX38ROCPGPELJ3Met/kWn1b7tXLba11suQEInRMYvhEMJWZrZjfBJgaSycz1IR0xyw8qiUE7LuSqx1V9fBsPTXPgyv3UxltAbLMlmrLykMH/1oLLZhEzKg+gOV4mGI8ihJJ4JEzEcdy5zVhUYE4mUFAUiMTQq4471hKvcgMQfYI82r/fQ6yMuy9EYbg6wqCnTlZA7u3vv9z98PDj81KgHv3783F6rNGvhPUGcOd/DT9Y28UUjf9oNw8D1zufbsNX5v+rCvav21yqZumxfDyoVqd2vhOtWWdU9r7Lqyl8bvaUro5IL0GbG/thAoxE85ZbRt9w0ryj8+vvXb4s3KvwGo1i7ff/fIPxo8dxaeV+FwbMPwBrIVx/TzdpvUEsDBBQAAgAIAJCuo0hocVKRmgEAAB8GAAAfAAAAdW5pdmVyc2FsL2h0bWxfc2tpbl9zZXR0aW5ncy5qc42UTW/CMAyG7/wKlF0nxD5hu6HBpEkcJo3btEMoplSkSZWkHR3iv68OX03qjsUX8vLkdewq3na61WIR6z53t+6327/7e6cBalbncO3rokVPUWdGJAuYJSmIRAILkOJ49CTvzgRlzKQznZcfaGtqfkzhP0suTB3PCAtNaIY6XBDgN6FtqMM/J7FTq2tfU63R89xaJXuRkhak7UmlU+4YdvXqVr3EAFYF6AvokkfgmQ7caiPPjg8DjDoXqTTjspyqWPXmPFrHWuVy0ZZ/VWagq0++3gP9p8HLxLMTibFvFtIw8WSI0U5mGoyBQ97HCQYJCz4HUfPtu/UH6hk3CwroIjGJPdKjG4w6nfEYGl0ajjB8TFZejW4OMJqchY3dE3e3GB4heAm6YTW+x/BAleXZPz5gplWMHWmgzZ6fUKH4IpHxIXUfg+Twsmjb1r1zoe76Y+Y9IRU8oRX1/NK22RGChgCtN5aOeU2Qd0rZCUqURA5FaNS0Kug5YsM5gvvPLuPW8miVVuOhGo5VG7heg54pJarbf126Z5irs/sFUEsDBBQAAgAIAJCuo0g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JCuo0izv7NQbQAAAHIAAAAcAAAAdW5pdmVyc2FsL2xvY2FsX3NldHRpbmdzLnhtbA3MPQ6DMAxA4Z1TWJ7K0L+NgcDGWFUqPYAVLITk2CixqnJ7sr3h0+vHfxL4cS6bacDn7YHAGm3ZdA34nadrh1CcdCEx5YBqCOPQ9GKR5MPuFRbYhQ7OM6cazi9KVb4zF1Ynr2e4RNuPFu9DcwJ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kK6jSIyYS/o+CAAAjyAAACkAAAB1bml2ZXJzYWwvc2tpbl9jdXN0b21pemF0aW9uX3NldHRpbmdzLnhtbLVa627iShL+v0/RYnWks9IqXMwtK4aVL01iDTEc7CQzu1qhBneCFdvNsRtmOOLHPs0+2D7JVrftYBMgdmYWT6JxddVX1XXrCxnEL16ob2LOAu8Pwj0W2pRzL3yOh39CaLBkPoumEY0pj+sHyqMXuuybGT4xQQNqzEnoksjVxWg8bKCR/KB+T+0bfXhra+0W6rVxC/eRgTs6jF0rxrWiw5jRauqD+hFEghvRJQ35adRBvTD6VsAMYxpxM3Tp96FS5M4PFWdwExHXA7542G2LZ59p3Rtt8aB2s9Pr4H1LVRSli/SO0TQa+17vuqc2EW60Ow1lr/VbSktBzU6ned3dN3utjgJvo+suoLTxdRe1e+12y9i3cAukkapqRkvf95TrZlMFbbh/re9HI63XaKBms6m0jX2nq4y0BgJuBTBUpS8cqBiKpnT3qqY2+woa6SNt1N5jA3f1Duq3cLfR2Lc1TWk0Ds49zC7vrgO19HQyd74DeDIEJ0dFbtVPJNdguYkiYHZosPYJpygkAf1UkzkZcpmx6NclW+/+UksTVCZzxp7ZVaQmRCALsOEJrEFdjmRs0q58YeTpyHM/1RYbzll4tWQhB6irkEUB8WvDPye5k86sjCTb0qiK3BNZ0oO6nvyUFUt1QT7Dc0loyYI1CXdj9syuFmT58hyxTeiWMnO1W9PI98IX4G5c93R8UZHvxdzkNCjYh/viKS+2hnjGVJjXxeIpJemTBfUzjQ35qSB3UPm+R45Et17scSmqNsVzSXRNnmkxAH1VPJdlQtBSjFpPPO8LcfqdA7siyr91kd0nOxoVlSTt8qIUW2/WVfNpHbFn4eyi3PuBfpXzGXSf8FlY2BBPKSExQaGwVJRSt8n5G0eM6etxLxkEoAWCm28uKUlCTrW5PrmbqtbX+XhyM5lr5k1tqCdViURZ/trq9r83O13oXKlcSST7Th2Pi1hIgnUa5bAsZzYZzwEQj+cW/uLUhuJ3ZdHJvTM2LVwbpv+pDDCd4YfaUPwuI3o/m2HLmdtj08Bz055bE0f6ZYwdbNSGX9kGrciWIs7Q1qPfEF9RBO3ZiyiKfc+VA6Jle+GGltBnTO5U05rPsO3MTN0xJ1ZtaLMo2v1VIpMNX0HyrEiMXC8mC5+6Ui2kiBxf51co+MdXHnCygHjhVRntM/XRtG7mzmQytufYMjJKbYhDFxkREZqqA81UG88AIyKwjn9MfC6zTyIg1fcrg9yaN7dj+HGEIbfe88qHH/4Ba6YYQjKlYQlBSBw8g6yz7cfJzBA+BIWIoDWJ428scgtJkw9dCWzT0ieQmrqTw3cETIYNgffCJaQOXfISeHfYttUbPNcmXyDHoTYnFYUmn6EkP1cU+optqCFslxCz1AfzRhUVIcowK5CsBpdE5Lu/Q2S5BDnhza3HNjFQhIehTGQ1xleVNdn4t3sIpKmOz1R7AgzOlm/P3paCKZELy1wJXdCGdGyI7Prt3vzHfKSaY2zMId2MyePckV1SKA3IDoWMI+JuSbikaEGXZAOVsIMx13PlmIi8NOH3jfcHIjztP7+krcsy8JdfPmBSoeGdsAz2y6AMtilr/p524bZ0Bh80ROT6WSvKOODDJtg6ttSZOfk5IYq9YOMnXfpnBOrVuKrBeteOH/dX+bD9H4yxkxasmdDRNI9VEsKwEoslBxZPv5KgaY1AXXpYhIYvTqiVAKxJimEx9AMwD+C5giEP4NFqEI9Ys00HNluPdCFOHyWEZa0mUTsdb3FG9Ckc0F9LdUGfGOyXfEq2yUYG1i4Z/jJRzm2VCkuLYzpjMNwCzOckqQDV9wJxhioHe3+HM1ckq0FhPo9s47uyun3vRa4I4OdNQN/uw54iFkiqT+Isr5NF6e8/aEgyxVmid1ptA/FaoKVjlavPH4qYjdWZfjvXVUvH4kQh6tkvLwfVIXwyduz5WNUEApRJQPhyBavwkzjnlcdKTgQGHqmAl07epiRarv777/+UhzmyJ6GilPq3qjhQ/KJr4le8f1qM0/hfJXAcVSuKypeSgumBKhMtf75yTEjQn3JkIcmyFLBAXHGVUg0lkIZRdRxVv72DKrFlUbBNBHvBiiB36uwzND65168N70j0Ao3TYcyvCiQ9L3KTV7bhcMTdcN8LaUXxH16JxOQdczpXDUOe/aFGfW/5kiy/Lhxg0ms+5LPnKnj6rWpBdz6CpK7Hq2PKxS3rWtASkvdDQ9ieXOteCYcLFZ9AD+eF+5mQR8yfiputt1e5wCAu4iCNhzwSR/rsLc8Rr9i3NHbDJ+LHwJYnHbNOwYap2CymkEXaMfdM1I6bx00px4wPzId1QU+mk4Mu0o+ldF2TN795Ba+0N5bDMSsdypl+IB7zW/Q7f8OfIx7z22JNmcC57q1Nx0N50ew6TiNRnl4mdsBDQ9mlUp7srcgjLBiLa9k4N5GUUOQMmEuHcm10vICm5SxoeYPrZywehK/blzshs9jJacfia4fCwCF965fzd8A97tPzyS3nASWYd7V8P1UBKc+pEki+Pjh2RkJFfLemn2pwECHLlej0cQ2lGJ9qwp3JNzTn5NZZPxPtLCcprbksGsh+Ltt5JZWh6OLVVLGk2C8LDepv/DSoX4rQIIU9H8BwEyxohCEHPOhyaYSKxDz7KrsKe5A70iO5M6N5AL4C7BDOSFkl5AiFxJLbqqxakpf8OOwtuefTLc1aVY6Qc87l+Q9iqI7Lya3yMX3i+fROKZWrIO11h1ws9sAc/ayUPJHllRyNVCw6ThaxnP2JbpUtPgcbTyxHWZsW6Z7v0IwfRb1+QhXwnvP+oJ5fZqFHvfmW9ZgGooB39m8O/gdQSwMEFAACAAgAkK6jSCqKN+aHEQAA8GEAABcAAAB1bml2ZXJzYWwvdW5pdmVyc2FsLnBuZ+3d+VeS2f8AcEszJ2eizcwsbZq0xQXUGjMXWmzSkXKd1FLR1GwzNTMUWVKnsUUldcpdmlzaJW3S3MAlJdSgCZXSlAqFEJUQkR0+9J2az4x+5g/4nvNwDni49znPva/73NUf3lzyOrDvm0WrF2lpaX3j7ubqo6WlA9PS0o7T09WkqHZb7tP8mRfvs2+3VhV1DVfzRSdq1/5dWlrVOH1F2ALN969i3QLjtbQWt396zyPH3I7Q0gq74O66yy8xZGIIfuVBpJIsUOajtJzPH9AGteV+tHya9SNk04+uznrL59ssmXgGKf/ouv5F2jL9+Xt0Lnl5KrRTkJWBFJlobZNiSH7uQT2fdujRUcI2JuOX/fUcWml9FaOnNIlP6yE+LlBIpume9vxm8TC7BDFcL5Gyi2Jk3K9XhZ6fp/v3j7c/rF6lLDvkti2bizvMgrpI3qYZS7uuuNw01P4a0qL194/7Nl7REYoneuamWEV1wM2Vtv/MhrTsTNbucxsjP6BB1U3KsPt3YCb7MiNmlXcjPeWEWd0Y72xQIk4fQZss+Gf2+ZRI7b4fTyuVfKwhDFY1p7rnU8Df+FnUV1ha5ZlFjWTMzv8QuRPivcTAVXd2Rr7REliTd2LZnPvNay1n/PwsogdtN0tz1fghxHvpT3Nv9RBCuZezjNMzt+yWNte9fkuNZpfR0lbuv9R355D97Batn6e/3MB7b8ScOunnNm3ZHEfNmG0P0bWE+bkaZM++XpOMNLBZ0AsgAASAABAAAkAACAABIAAEgAAQAAJAAAgAASAABIAAEAACQAAIAAEgAASAABAAAkAACAABIAAEgAAQAAJAAAgAASAABIAAEAACQAAIAAEgAASAABAAAkAACAABIAAEgAAQAAJAAAgAASAABIAAEAACQAAIAAEgAASAABAA4v8RIkXaNvKI5jIo+R/RAs+nqO1ju8MS0+bG0dM9bb8uP+BVwCqb2WEBW3rOh77PbDNeMCeioJ750YNHD85OhcT+e/v+W/I12ObIOXV9dh5MmWc+v2zn3RezylirKTr1Umib1uwq+QucYS7SkdznHuDm35OmKBvtcU5Tz9gpC0221+NFZ/q6/cFRzU1rx/IY3qP/LNDaHqJEzayA5gXLbfs4jSJhHUkZPe0Q06wSbWVxGSrMLUkiWVUMDclHSd6lF5mqJeSNhm7WjU3IJN7oTFa7qck/YynCtflE+SRFVaH+dtdNF84DRjTlnDO1Hu1CYgedgFSzRfAdeGk7K3TqTTyt5CdLo/TDYARy+0kT9QXDkFe9tG04ebupKlZIdeSjJuLgaFHfczBGcOUKnuYiH7/LecwWC7d3Y5c0CTqN4SVKPlYtH6RikGBRYiP10eSpN0yoWkobNAE3M4J/qHovDkAGmqCn/3geSeD8VlqFLDi6t3Zc/sJROE3N//L0c1JkHtO+ykWXtnmHcuNKk9gFHTQzXtz1Ulq9S9PkzN30ZXEQB8bqn8Din0jVjI3ViKEERsfG7pOl4mbxsPwx+d4rH1IIvphBi8EIiwzVjWxpUnG7WuveI4KXT5SqmY/mv1cz6g9KViG8QY3yyUZEZxWyAVmMHEA2xYFHb65/qgcWqfMmTxVlC2rWTiUHzdT08g4R9gS6XG8OB9PvP1uMPRxQw333V4Wpr3cqR4dYOCgmPLz14hoPxNkqm4iJ7mAE6hoz57vF5ifhL3xRTWZOlHbe8h7ZyBMVYj/kTiSl1jP/pDdEuSHhvlZOXgdrUpzO0PuWpTgR7J1drkrW+UXw8HJ4gr+IaVDfWZL51taE4JTR4b3gIvf9iDFT0tn/wbb0XF42GotDru28ya3JqwjhvJMGtI7suH6cfCg7ST7An+iud7D/3K+2m2mLmq08BfG99zAF16mKu1iSLwqTwPDgPJx5l0opZX6VhOK2DbR442NppJHwQbPA/CCmqSWrO6hS7BX2myrZpGbLhgzRvguEpXu3pMLwmMTbXjbwKxlmf1TZU4N/mFE6j4ktbnmAuy9u8QAzBxBbBk34n2oSkL12akfyAC/58Ll+auGXDm7nxRx8vwJaDe3s/n26NjaDKewt5QzwOTVnD4piWyNoobaLEdGQO6RWPBZ7RbqgbyM3vOMhe8qJGoaFnGpsXApjC0JXw2oXXK9Pj8aRVmw4Z2QEphNJ5IG8SO6o49PBhOblziOR07+nNzs7QDnkz2Ph1rEbRCeWOZaZIyW/9kDEBpvmMbnMW8StUVzLfqcgSH1laM1Esm+G/t2rPiBDjyoxqMBX37wxQ8+cp349tY0/7UQVEUscYjjPP98Q8bJlv8r81uDNpy8DmdyrcSUkrJJO8eBUT8e2jqxOdUdvplbx432qy4mGXYUxeg1nC0xKlWF+8IN2mX50fpgPyUXJwFUy2yOQVJGZHx0rPYYC5coeC5RenSz4jDPM2u7MB371TGQ1hKJITI4P+WsaPG6cOPGYMYDanBUja1CCA+FYpSjtJmWtvnnRa9zx4w3jYekr7oQ37TksNHPIU8Y/EF1KWpArIIz0qk/Lb6XjBDUIbGkC1cCmU1xWgHH368hpyFt06LsTmedtlZUE+q07HLvM9QY7Kj3tQJvoQritbduBqWQYicsrzBvtTaWYqj6mP8C29MnTg/kLG4pmZPiZhdGTZOXnKRetm6UkbDWZSuLa4M9RXtlg+b6o4XTVycJUSop+ruznxAbXV7pnGXmHMsAdd9I9sdbOpAr7+SC4OusJtYE4UoHJ2mlLJazvSAyw2tdJ8NQUe3EzS1CJsH//g/P93V2R6vnPX+ad6uu+rjJhFRH7u5vZkfWWA2tObEniBPJ7hzHyiSunGya4OrkiIqjZ3pN///NC9jbomzVTnnoM+JvnWNWYP0k2Fk6XPUmSfTSEo+KEvb6e0RiVEM+cEfBqOb6kGYWQBkddaJWohbgkXlJf+xg2F1fGi8ubtEBjRBKRZk7Yjh4Q2PbzvEkhBHoVo84khOMPwpeGK5HOTJlItiaUQecnr2SNOo/IC/TMF+rmml01mQQZ6bocVmYRhwUYGfcWPLOH3f1IFtP6dPDXus1/BdK11YxVi5mvtFnH2XABRJXsmibLT2Dg7Jko4T1mMoPVC1/cz9/mMlmivpLDJ6lVHblZq7KbrD1ijCnCQjx561u/p7dNWYxOeOLp5BKe1A9211S0A8eoe++uXMWpFnqpxeeDecLHBBqRSXOFLIWttBh5aVySLtc+SWmJ5D+zTiZvyn/4OKK73Sjs8/p3J6VuGMm7EWCrSj2NWgY9uITuOb4PUoBZBo9jaSY+otVZGP7oILkdq+TBwSbYhuHbHF/olsL7mfPo5MPI5FecpCwcgycy9iRZ5AfNKMj0Xl7wHxE6ZUmrVnMcm9PQIZNS+q+ZFcICaJCmPke2brbF8UHVe1IpAb/2qBGDwojMbX+F/a1LuSfxj6u9kFUtu43bVbcgVyaCqgS4ugfW1zXXB8NYbh25Mm/4+xrPDQFTJJqwWLWAc9FVrpMrayY7ZO3tqh19Vp3q/jpgh2mr67pL2eW3nTB8aHntECm07Wex/l9jLGHVq416Pfijlk5jy8Uyh91uVusrW8tduKZMRLhqe/idmuj9zpk64ddsiWqK3iIhmB4oR1qVCAY4dnAkg3cIfLikVaKyEDVYod2pKDPb9d7OE2erbZXKLAPYmPhT4Rv0zDUrN/R7kmIUDN4Jw/YT+tpfts9IVFc/nNgJCSPdQxPs5X9WJ4iQgk5tqQ2tsTqbEROww+U30+oyk7rdu9HqHG5eXgaccAyidAjGZbzwUTsS19wiRkQyGeGUQRcawjKykxdM4FRdoCgSHjBOypIPkFZEMfLe6JnDMazOzW1JrQOih2jrRKfny0oFHy9/e0GkkvOZTjOvwos2lia+r8WDoIqP7EamcrKDpbeRIV8cO7EW2URvMGwd+X2yfTBd/mWHVHTibfY+k9eO32fgAjn6uVLSQTt1TvFSEDsulOtxZkxchLHrFYxuF2LdzaVrErkhuZxtzril9p3iYCO4jx0839JZfdkqPNhWrbJiHccZwLo6X0oD8i0tYS6yD2XPxSS1cv/e7NQGHofuCUULtoueiLZyW5NRWLcE21g3SAGxzITeGUwj0AuQwc2gsC9bKeLpt9f8Q+pzQs+8tl8zpJlSO/Ne9qivFW9jPjnb4PdaFLnF49sjE26hE8LXM2YOopP0C89qwZT6cSmj5qhr+fFNher4HvIi88jv0EWC/fCoeRX9G0AukrcV1RGrvcfieMdfpoklqvO8iNAJR7Y3h9x2SpV1CCI4R+dOdPK6HP9cJeRGiZrdH+iyuUf31WD1j1TJqnP3rc9peoXTzYxId2cVqqJmhvWBt8hcJM/ALk48DCnAuh9QIhZky8YyZDUVAmevMWkGI1kFnr/2u/xfL6GHS3Vy3SFJrEx7a2Ivu0azkUgfiqc5F2meEaKIpJyIwZS+NlKw7Un1kpcWUAR+V3PaIKeke/p4DmJatPiMYnn4YGnVsM3h/HFxa/tv4g/cks8V/bo4LcVTs2U98lU26usd6DeyDeqaWG9TUwarR21WtEiLZdzaLxxcCeok7MeSLn/FYnDUT0/LdlgOecoUnTwbKE72snjpnrG4sXeNIcwdBNmVP5CSabxX1S1jWpQs0o2FAmXuYyVY6Uce4Z6qdQ6CFGiG5NEqkbMH27vcWuyJldE7aDK1MB06/WJPEV4xsvEIpaAjZ+mTpzmjob/THPPQaZR82UQheJG5i5djb9mtqIufu17M2wd1wwOO+ePLDQ6MHr9+Ct/VnVQCJvMIJKK/5Z1HTeGaXRHo2IQTV7MNbpREZVfuKl/0CuXgQ/oeXVwoRskHmSthOrnGjX6BSHLj9EceMhmOdHBSsLGxI1lDNp8b52ttcPO0T+OxmhF1g4s19BqTU88pHXS8rmf+iA8/w28WY6Kda3jdp9gWuTFo3mHNmWB9/riksoshWhzPBemBxPNWfNmSv+hu0Uyaw1sKLaXEKly35zvxHaxBFBPcYcQ5FmYr1fGEcKXOASh3KlfTS4j80DzV+Y8fQ0zX1ceIv2w9TDGSd7uYtAgmzoPfS7cqIPmCGSUSNBMtHkrrN1tp/oj0DfNTj9Y0rkWuVGwjMHPgrD2kk8tamLuHyO0fQFSJki2V8969czl25MtgkRnd5odVz4R3xWObzJgclewBWgpPnnhsIX3T0haxbP8YfuHwzH44HCMdJdx0V6qjmdOPVUlhmi6d9Mvy1hFJaznxXOyEYx3alP+C4Bkka+9ol6NjR6lDDn/W2Z7ckoByauCTq/2lZz2OEqbEO/o4Cdfwhk81z0dVKVm1kMSOwasVHCgcBbo8jTdQURHER1IRAWuVX/xODJF2w1Vnwkn8Zz9duGGqeLtwIeN1uOe3vIlGDK4Cuk7zvFAvWNZDZp9buVx3zEI7S1DPvuNEk5Wu9YjywcVvAfNtQrIaWBV2biYmC3PjreJPWtBxmOmy5+0gaNOOwl5WP31D+mRcczxfs1f85eMqrFufsOkywXM8cWNIFP/KlyUoNyVcbTZsM3/nlBMDRU2uwtMIDunhCrMTa2DUpYFnYj8Fy68k5lE+9WmPMsp/p6yS4T8Sg5WtXX8/KHKO3VDdnAginXhfc+zhTPxwvAKFibZ06ITf7GwtH96UJbLvOLl4PboYrZqpn++GhubKfH6WMaV5HxTjUdBGiW0WMj/gPehyvCKtrbvH6r/HPn9tzrR0vJCGpdOSGkmqS/LmVPcp42IhizjVZVG0zxR91lf95uN0lPKQ83gx3B7cCF03+8j/KnonpEBJb3uYmN4654Cr6eFHNrfPSbbTZNgvilkx5ywOAZmrZQzSmsv2X+vO/fEAj/8L1i9nqs+tG970b8H6RR2G8O1L/se9W1rydO9eezOg4Kdfu8RX8Rx32s25IsowsxwTpJlzBJo+ts/dZ/mcf3DceJBy4jsW2b+1HPNOs+Dw2UIaNCYZ8mNhYdfs3yeAavftvnsJhlWYFhB7mn9T60K1NC/3vQdcq3aHpv4HUEsDBBQAAgAIAJCuo0iV7pF+SwAAAGsAAAAbAAAAdW5pdmVyc2FsL3VuaXZlcnNhbC5wbmcueG1ss7GvyM1RKEstKs7Mz7NVMtQzULK34+WyKShKLctMLVeoAIoBBSFASaESyDVCcMszU0oygEIG5mYIwYzUzPSMElslCwNzuKA+0EwAUEsBAgAAFAACAAgAkK6jSA5qJE5iBAAABREAAB0AAAAAAAAAAQAAAAAAAAAAAHVuaXZlcnNhbC9jb21tb25fbWVzc2FnZXMubG5nUEsBAgAAFAACAAgAkK6jSAh+CyMpAwAAhgwAACcAAAAAAAAAAQAAAAAAnQQAAHVuaXZlcnNhbC9mbGFzaF9wdWJsaXNoaW5nX3NldHRpbmdzLnhtbFBLAQIAABQAAgAIAJCuo0i1/AlkugIAAFUKAAAhAAAAAAAAAAEAAAAAAAsIAAB1bml2ZXJzYWwvZmxhc2hfc2tpbl9zZXR0aW5ncy54bWxQSwECAAAUAAIACACQrqNIKpYPZ/4CAACXCwAAJgAAAAAAAAABAAAAAAAECwAAdW5pdmVyc2FsL2h0bWxfcHVibGlzaGluZ19zZXR0aW5ncy54bWxQSwECAAAUAAIACACQrqNIaHFSkZoBAAAfBgAAHwAAAAAAAAABAAAAAABGDgAAdW5pdmVyc2FsL2h0bWxfc2tpbl9zZXR0aW5ncy5qc1BLAQIAABQAAgAIAJCuo0g9PC/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/o+CAAAjyAAACkAAAAAAAAAAQAAAAAA6hQAAHVuaXZlcnNhbC9za2luX2N1c3RvbWl6YXRpb25fc2V0dGluZ3MueG1sUEsBAgAAFAACAAgAkK6jSCqKN+aHEQAA8GEAABcAAAAAAAAAAAAAAAAAbx0AAHVuaXZlcnNhbC91bml2ZXJzYWwucG5nUEsBAgAAFAACAAgAkK6jSJXukX5LAAAAawAAABsAAAAAAAAAAQAAAAAAKy8AAHVuaXZlcnNhbC91bml2ZXJzYWwucG5nLnhtbFBLBQYAAAAACwALAEkDAACvLwAAAAA="/>
  <p:tag name="ISPRING_PRESENTATION_TITLE" val="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PASSING_SCORE" val="100.000000"/>
  <p:tag name="ISPRING_SCORM_RATE_QUIZZES" val="0"/>
  <p:tag name="ISPRING_SCORM_RATE_SLIDES" val="1"/>
  <p:tag name="ISPRING_ULTRA_SCORM_COURSE_ID" val="82ADB108-2F67-4B4E-A97E-19ABB6FAC58E"/>
  <p:tag name="ISPRINGCLOUDFOLDERID" val="0"/>
  <p:tag name="ISPRINGCLOUDFOLDERPATH" val="Repository"/>
  <p:tag name="ISPRINGONLINEFOLDERID" val="0"/>
  <p:tag name="ISPRINGONLINEFOLDERPATH" val="Content List"/>
</p:tagLst>
</file>

<file path=ppt/tags/tag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heme/theme1.xml><?xml version="1.0" encoding="utf-8"?>
<a:theme xmlns:r="http://schemas.openxmlformats.org/officeDocument/2006/relationships" xmlns:a="http://schemas.openxmlformats.org/drawingml/2006/main" name="Office 主题">
  <a:themeElements>
    <a:clrScheme name="自定义 100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293155"/>
      </a:accent1>
      <a:accent2>
        <a:srgbClr val="FF9647"/>
      </a:accent2>
      <a:accent3>
        <a:srgbClr val="293155"/>
      </a:accent3>
      <a:accent4>
        <a:srgbClr val="FF9647"/>
      </a:accent4>
      <a:accent5>
        <a:srgbClr val="293155"/>
      </a:accent5>
      <a:accent6>
        <a:srgbClr val="FF9647"/>
      </a:accent6>
      <a:hlink>
        <a:srgbClr val="293155"/>
      </a:hlink>
      <a:folHlink>
        <a:srgbClr val="FF9647"/>
      </a:folHlink>
    </a:clrScheme>
    <a:fontScheme name="自定义 1">
      <a:majorFont>
        <a:latin typeface="Arial Black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PPT模板免费下载：PPT汇 www.ppthui.com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On-screen Show (16:9)</PresentationFormat>
  <Paragraphs>130</Paragraphs>
  <Slides>21</Slides>
  <Notes>14</Notes>
  <TotalTime>0</TotalTime>
  <HiddenSlides>0</HiddenSlides>
  <MMClips>1</MMClips>
  <ScaleCrop>0</ScaleCrop>
  <HeadingPairs>
    <vt:vector baseType="variant" size="6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baseType="lpstr" size="32">
      <vt:lpstr>Arial</vt:lpstr>
      <vt:lpstr>Arial Black</vt:lpstr>
      <vt:lpstr>微软雅黑</vt:lpstr>
      <vt:lpstr>Calibri</vt:lpstr>
      <vt:lpstr>汉仪雅酷黑 85W</vt:lpstr>
      <vt:lpstr>Times New Roman</vt:lpstr>
      <vt:lpstr>字魂105号-简雅黑</vt:lpstr>
      <vt:lpstr>宋体</vt:lpstr>
      <vt:lpstr>Meiryo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23.0400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PPT汇_PPT模板免费下载_www.ppthui.com</dc:title>
  <dc:creator>PPT汇_www.ppthui.com</dc:creator>
  <cp:lastModifiedBy>xiaoke</cp:lastModifiedBy>
  <cp:revision>2</cp:revision>
  <dcterms:created xsi:type="dcterms:W3CDTF">2019-05-08T02:39:00Z</dcterms:created>
  <dcterms:modified xsi:type="dcterms:W3CDTF">2023-05-08T03:45:50Z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55498BC30FBC4CE1BE020668B2049FED</vt:lpwstr>
  </property>
  <property fmtid="{D5CDD505-2E9C-101B-9397-08002B2CF9AE}" pid="3" name="KSOProductBuildVer">
    <vt:lpwstr>2052-11.1.0.10495</vt:lpwstr>
  </property>
</Properties>
</file>