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2" r:id="rId3"/>
    <p:sldMasterId id="2147483687" r:id="rId4"/>
  </p:sldMasterIdLst>
  <p:notesMasterIdLst>
    <p:notesMasterId r:id="rId5"/>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14" r:id="rId34"/>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38"/>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tags" Target="tags/tag6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solidFill>
                <a:schemeClr val="bg1">
                  <a:lumMod val="95000"/>
                </a:schemeClr>
              </a:solid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dPt>
          <c:dPt>
            <c:idx val="1"/>
            <c:invertIfNegative val="1"/>
            <c:spPr>
              <a:solidFill>
                <a:srgbClr val="0070C0"/>
              </a:solidFill>
              <a:ln w="19050">
                <a:solidFill>
                  <a:schemeClr val="accent1"/>
                </a:solidFill>
              </a:ln>
              <a:effectLst>
                <a:outerShdw blurRad="63500" dist="38100" dir="2700000" algn="tl" rotWithShape="0">
                  <a:prstClr val="black">
                    <a:alpha val="40000"/>
                  </a:prstClr>
                </a:outerShdw>
              </a:effectLst>
            </c:spPr>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1"/>
              <c:layout>
                <c:manualLayout>
                  <c:x val="0.16141802072525024"/>
                  <c:y val="0.24293220043182373"/>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a:solidFill>
                          <a:schemeClr val="bg1"/>
                        </a:solidFill>
                        <a:latin typeface="Impact" panose="020b0806030902050204" pitchFamily="34" charset="0"/>
                      </a:rPr>
                      <a:t>25</a:t>
                    </a:r>
                    <a:r>
                      <a:rPr lang="en-US" altLang="zh-CN" sz="1800">
                        <a:solidFill>
                          <a:schemeClr val="bg1"/>
                        </a:solidFill>
                        <a:latin typeface="Impact" panose="020b0806030902050204" pitchFamily="34" charset="0"/>
                      </a:rPr>
                      <a:t>%</a:t>
                    </a:r>
                    <a:endParaRPr lang="en-US" altLang="zh-CN" sz="180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solidFill>
                      <a:latin typeface="Impact" panose="020b0806030902050204" pitchFamily="34" charset="0"/>
                      <a:ea typeface="+mn-ea"/>
                      <a:cs typeface="+mn-cs"/>
                    </a:defRPr>
                  </a:pPr>
                  <a:endParaRPr lang="zh-CN" sz="2800" b="0" i="0" u="none" strike="noStrike" kern="1200" baseline="0" smtId="4294967295">
                    <a:solidFill>
                      <a:schemeClr val="bg1"/>
                    </a:solidFill>
                    <a:latin typeface="Impact" panose="020b0806030902050204" pitchFamily="34" charset="0"/>
                    <a:ea typeface="+mn-ea"/>
                    <a:cs typeface="+mn-cs"/>
                  </a:endParaRPr>
                </a:p>
              </c:txPr>
              <c:dLblPos val="bestFit"/>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solidFill>
                <a:schemeClr val="bg1">
                  <a:lumMod val="95000"/>
                </a:schemeClr>
              </a:solid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dPt>
          <c:dPt>
            <c:idx val="1"/>
            <c:invertIfNegative val="1"/>
            <c:spPr>
              <a:solidFill>
                <a:srgbClr val="00B0F0"/>
              </a:solidFill>
              <a:ln w="19050">
                <a:solidFill>
                  <a:schemeClr val="accent1"/>
                </a:solidFill>
              </a:ln>
              <a:effectLst>
                <a:outerShdw blurRad="63500" dist="38100" dir="2700000" algn="tl" rotWithShape="0">
                  <a:prstClr val="black">
                    <a:alpha val="40000"/>
                  </a:prstClr>
                </a:outerShdw>
              </a:effectLst>
            </c:spPr>
          </c:dPt>
          <c:dPt>
            <c:idx val="2"/>
            <c:invertIfNegative val="1"/>
            <c:spPr>
              <a:solidFill>
                <a:schemeClr val="accent3"/>
              </a:solidFill>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Pt>
            <c:idx val="3"/>
            <c:invertIfNegative val="1"/>
            <c:spPr>
              <a:solidFill>
                <a:schemeClr val="accent4"/>
              </a:solidFill>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1"/>
              <c:layout>
                <c:manualLayout>
                  <c:x val="0.2319025993347168"/>
                  <c:y val="-0.010798966512084007"/>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a:solidFill>
                          <a:schemeClr val="bg1"/>
                        </a:solidFill>
                        <a:latin typeface="Impact" panose="020b0806030902050204" pitchFamily="34" charset="0"/>
                      </a:rPr>
                      <a:t>50</a:t>
                    </a:r>
                    <a:r>
                      <a:rPr lang="en-US" altLang="zh-CN" sz="1800">
                        <a:solidFill>
                          <a:schemeClr val="bg1"/>
                        </a:solidFill>
                        <a:latin typeface="Impact" panose="020b0806030902050204" pitchFamily="34" charset="0"/>
                      </a:rPr>
                      <a:t>%</a:t>
                    </a:r>
                    <a:endParaRPr lang="en-US" altLang="zh-CN" sz="180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solidFill>
                      <a:latin typeface="Impact" panose="020b0806030902050204" pitchFamily="34" charset="0"/>
                      <a:ea typeface="+mn-ea"/>
                      <a:cs typeface="+mn-cs"/>
                    </a:defRPr>
                  </a:pPr>
                  <a:endParaRPr lang="zh-CN" sz="2800" b="0" i="0" u="none" strike="noStrike" kern="1200" baseline="0" smtId="4294967295">
                    <a:solidFill>
                      <a:schemeClr val="bg1"/>
                    </a:solidFill>
                    <a:latin typeface="Impact" panose="020b0806030902050204" pitchFamily="34" charset="0"/>
                    <a:ea typeface="+mn-ea"/>
                    <a:cs typeface="+mn-cs"/>
                  </a:endParaRPr>
                </a:p>
              </c:txPr>
              <c:dLblPos val="bestFit"/>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solidFill>
                <a:schemeClr val="bg1">
                  <a:lumMod val="95000"/>
                </a:schemeClr>
              </a:solid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dPt>
          <c:dPt>
            <c:idx val="1"/>
            <c:invertIfNegative val="1"/>
            <c:spPr>
              <a:solidFill>
                <a:schemeClr val="tx2">
                  <a:lumMod val="60000"/>
                  <a:lumOff val="40000"/>
                </a:schemeClr>
              </a:solidFill>
              <a:ln w="19050">
                <a:solidFill>
                  <a:schemeClr val="accent1"/>
                </a:solidFill>
              </a:ln>
              <a:effectLst>
                <a:outerShdw blurRad="63500" dist="38100" dir="2700000" algn="tl" rotWithShape="0">
                  <a:prstClr val="black">
                    <a:alpha val="40000"/>
                  </a:prstClr>
                </a:outerShdw>
              </a:effectLst>
            </c:spPr>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1"/>
              <c:layout>
                <c:manualLayout>
                  <c:x val="0.16494224965572357"/>
                  <c:y val="-0.36236253380775452"/>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a:solidFill>
                          <a:schemeClr val="bg1"/>
                        </a:solidFill>
                        <a:latin typeface="Impact" panose="020b0806030902050204" pitchFamily="34" charset="0"/>
                      </a:rPr>
                      <a:t>75</a:t>
                    </a:r>
                    <a:r>
                      <a:rPr lang="en-US" altLang="zh-CN" sz="1800">
                        <a:solidFill>
                          <a:schemeClr val="bg1"/>
                        </a:solidFill>
                        <a:latin typeface="Impact" panose="020b0806030902050204" pitchFamily="34" charset="0"/>
                      </a:rPr>
                      <a:t>%</a:t>
                    </a:r>
                    <a:endParaRPr lang="en-US" altLang="zh-CN" sz="180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solidFill>
                      <a:latin typeface="Impact" panose="020b0806030902050204" pitchFamily="34" charset="0"/>
                      <a:ea typeface="+mn-ea"/>
                      <a:cs typeface="+mn-cs"/>
                    </a:defRPr>
                  </a:pPr>
                  <a:endParaRPr lang="zh-CN" sz="2800" b="0" i="0" u="none" strike="noStrike" kern="1200" baseline="0" smtId="4294967295">
                    <a:solidFill>
                      <a:schemeClr val="bg1"/>
                    </a:solidFill>
                    <a:latin typeface="Impact" panose="020b0806030902050204" pitchFamily="34" charset="0"/>
                    <a:ea typeface="+mn-ea"/>
                    <a:cs typeface="+mn-cs"/>
                  </a:endParaRPr>
                </a:p>
              </c:txPr>
              <c:dLblPos val="bestFit"/>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27"/>
            <c:spPr>
              <a:solidFill>
                <a:schemeClr val="bg1">
                  <a:lumMod val="95000"/>
                </a:schemeClr>
              </a:solid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dPt>
          <c:dPt>
            <c:idx val="1"/>
            <c:invertIfNegative val="1"/>
            <c:spPr>
              <a:solidFill>
                <a:schemeClr val="accent1">
                  <a:lumMod val="75000"/>
                </a:schemeClr>
              </a:solidFill>
              <a:ln w="19050">
                <a:solidFill>
                  <a:schemeClr val="accent1"/>
                </a:solidFill>
              </a:ln>
              <a:effectLst>
                <a:outerShdw blurRad="63500" dist="38100" dir="2700000" algn="tl" rotWithShape="0">
                  <a:prstClr val="black">
                    <a:alpha val="40000"/>
                  </a:prstClr>
                </a:outerShdw>
              </a:effectLst>
            </c:spPr>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1"/>
              <c:layout>
                <c:manualLayout>
                  <c:x val="0.19489818811416626"/>
                  <c:y val="-0.22691242396831512"/>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a:solidFill>
                          <a:schemeClr val="bg1"/>
                        </a:solidFill>
                        <a:latin typeface="Impact" panose="020b0806030902050204" pitchFamily="34" charset="0"/>
                      </a:rPr>
                      <a:t>90</a:t>
                    </a:r>
                    <a:r>
                      <a:rPr lang="en-US" altLang="zh-CN" sz="1800">
                        <a:solidFill>
                          <a:schemeClr val="bg1"/>
                        </a:solidFill>
                        <a:latin typeface="Impact" panose="020b0806030902050204" pitchFamily="34" charset="0"/>
                      </a:rPr>
                      <a:t>%</a:t>
                    </a:r>
                    <a:endParaRPr lang="en-US" altLang="zh-CN" sz="180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solidFill>
                      <a:latin typeface="Impact" panose="020b0806030902050204" pitchFamily="34" charset="0"/>
                      <a:ea typeface="+mn-ea"/>
                      <a:cs typeface="+mn-cs"/>
                    </a:defRPr>
                  </a:pPr>
                  <a:endParaRPr lang="zh-CN" sz="2800" b="0" i="0" u="none" strike="noStrike" kern="1200" baseline="0" smtId="4294967295">
                    <a:solidFill>
                      <a:schemeClr val="bg1"/>
                    </a:solidFill>
                    <a:latin typeface="Impact" panose="020b0806030902050204" pitchFamily="34" charset="0"/>
                    <a:ea typeface="+mn-ea"/>
                    <a:cs typeface="+mn-cs"/>
                  </a:endParaRPr>
                </a:p>
              </c:txPr>
              <c:dLblPos val="bestFit"/>
              <c:showLegendKey val="0"/>
              <c:showVal val="1"/>
              <c:showCatName val="0"/>
              <c:showSerName val="0"/>
              <c:showPercent val="0"/>
              <c:showBubbleSize val="0"/>
              <c:extLst>
                <c:ext xmlns:c15="http://schemas.microsoft.com/office/drawing/2012/chart" uri="{CE6537A1-D6FC-4f65-9D91-7224C49458BB}">
                  <c15:layout>
                    <c:manualLayout>
                      <c:w val="0.2385376"/>
                      <c:h val="0.3361423"/>
                    </c:manualLayout>
                  </c15:layout>
                </c:ext>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bestFit"/>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标题 1</c:v>
                </c:pt>
              </c:strCache>
            </c:strRef>
          </c:tx>
          <c:spPr>
            <a:solidFill>
              <a:srgbClr val="0070C0"/>
            </a:solidFill>
            <a:ln w="15875">
              <a:gradFill flip="none" rotWithShape="1">
                <a:gsLst>
                  <a:gs pos="100000">
                    <a:schemeClr val="bg1"/>
                  </a:gs>
                  <a:gs pos="0">
                    <a:schemeClr val="bg1">
                      <a:lumMod val="75000"/>
                    </a:schemeClr>
                  </a:gs>
                </a:gsLst>
                <a:lin ang="2700000" scaled="1"/>
              </a:gradFill>
            </a:ln>
            <a:effectLst>
              <a:innerShdw blurRad="63500" dist="38100" dir="13500000">
                <a:prstClr val="black">
                  <a:alpha val="50000"/>
                </a:prstClr>
              </a:innerShdw>
            </a:effectLst>
          </c:spPr>
          <c:invertIfNegative val="0"/>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Sheet1!$A$2:$A$5</c:f>
              <c:strCache>
                <c:ptCount val="4"/>
                <c:pt idx="0">
                  <c:v>项目一</c:v>
                </c:pt>
                <c:pt idx="1">
                  <c:v>项目二</c:v>
                </c:pt>
                <c:pt idx="2">
                  <c:v>项目三</c:v>
                </c:pt>
                <c:pt idx="3">
                  <c:v>项目四</c:v>
                </c:pt>
              </c:strCache>
            </c:strRef>
          </c:cat>
          <c:val>
            <c:numRef>
              <c:f>Sheet1!$B$2:$B$5</c:f>
              <c:numCache>
                <c:formatCode>General</c:formatCode>
                <c:ptCount val="4"/>
                <c:pt idx="0">
                  <c:v>100</c:v>
                </c:pt>
                <c:pt idx="1">
                  <c:v>90</c:v>
                </c:pt>
                <c:pt idx="2">
                  <c:v>72</c:v>
                </c:pt>
                <c:pt idx="3">
                  <c:v>60</c:v>
                </c:pt>
              </c:numCache>
            </c:numRef>
          </c:val>
        </c:ser>
        <c:ser>
          <c:idx val="1"/>
          <c:order val="1"/>
          <c:tx>
            <c:strRef>
              <c:f>Sheet1!$C$1</c:f>
              <c:strCache>
                <c:ptCount val="1"/>
                <c:pt idx="0">
                  <c:v>标题 2</c:v>
                </c:pt>
              </c:strCache>
            </c:strRef>
          </c:tx>
          <c:spPr>
            <a:solidFill>
              <a:srgbClr val="00B0F0"/>
            </a:solidFill>
            <a:ln w="15875">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c:spPr>
          <c:invertIfNegative val="0"/>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Sheet1!$A$2:$A$5</c:f>
              <c:strCache>
                <c:ptCount val="4"/>
                <c:pt idx="0">
                  <c:v>项目一</c:v>
                </c:pt>
                <c:pt idx="1">
                  <c:v>项目二</c:v>
                </c:pt>
                <c:pt idx="2">
                  <c:v>项目三</c:v>
                </c:pt>
                <c:pt idx="3">
                  <c:v>项目四</c:v>
                </c:pt>
              </c:strCache>
            </c:strRef>
          </c:cat>
          <c:val>
            <c:numRef>
              <c:f>Sheet1!$C$2:$C$5</c:f>
              <c:numCache>
                <c:formatCode>General</c:formatCode>
                <c:ptCount val="4"/>
                <c:pt idx="0">
                  <c:v>90</c:v>
                </c:pt>
                <c:pt idx="1">
                  <c:v>70</c:v>
                </c:pt>
                <c:pt idx="2">
                  <c:v>53</c:v>
                </c:pt>
                <c:pt idx="3">
                  <c:v>40</c:v>
                </c:pt>
              </c:numCache>
            </c:numRef>
          </c:val>
        </c:ser>
        <c:ser>
          <c:idx val="2"/>
          <c:order val="2"/>
          <c:tx>
            <c:strRef>
              <c:f>Sheet1!$D$1</c:f>
              <c:strCache>
                <c:ptCount val="1"/>
                <c:pt idx="0">
                  <c:v>标题 3</c:v>
                </c:pt>
              </c:strCache>
            </c:strRef>
          </c:tx>
          <c:spPr>
            <a:solidFill>
              <a:srgbClr val="01ACBE"/>
            </a:solidFill>
            <a:ln w="15875">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c:spPr>
          <c:invertIfNegative val="0"/>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Sheet1!$A$2:$A$5</c:f>
              <c:strCache>
                <c:ptCount val="4"/>
                <c:pt idx="0">
                  <c:v>项目一</c:v>
                </c:pt>
                <c:pt idx="1">
                  <c:v>项目二</c:v>
                </c:pt>
                <c:pt idx="2">
                  <c:v>项目三</c:v>
                </c:pt>
                <c:pt idx="3">
                  <c:v>项目四</c:v>
                </c:pt>
              </c:strCache>
            </c:strRef>
          </c:cat>
          <c:val>
            <c:numRef>
              <c:f>Sheet1!$D$2:$D$5</c:f>
              <c:numCache>
                <c:formatCode>General</c:formatCode>
                <c:ptCount val="4"/>
                <c:pt idx="0">
                  <c:v>60</c:v>
                </c:pt>
                <c:pt idx="1">
                  <c:v>80</c:v>
                </c:pt>
                <c:pt idx="2">
                  <c:v>90</c:v>
                </c:pt>
                <c:pt idx="3">
                  <c:v>40</c:v>
                </c:pt>
              </c:numCache>
            </c:numRef>
          </c:val>
        </c:ser>
        <c:ser>
          <c:idx val="3"/>
          <c:order val="3"/>
          <c:tx>
            <c:strRef>
              <c:f>Sheet1!$E$1</c:f>
              <c:strCache>
                <c:ptCount val="1"/>
                <c:pt idx="0">
                  <c:v>标题4</c:v>
                </c:pt>
              </c:strCache>
            </c:strRef>
          </c:tx>
          <c:spPr>
            <a:solidFill>
              <a:srgbClr val="002060"/>
            </a:solidFill>
            <a:ln w="15875">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c:spPr>
          <c:invertIfNegative val="0"/>
          <c:dLbls>
            <c:dLbl>
              <c:idx val="0"/>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sz="1195" b="0" i="0" u="none" strike="noStrike" kern="1200" baseline="0" smtId="4294967295">
                  <a:solidFill>
                    <a:schemeClr val="tx1">
                      <a:lumMod val="75000"/>
                      <a:lumOff val="25000"/>
                    </a:schemeClr>
                  </a:solidFill>
                  <a:latin typeface="LiHei Pro" panose="020b0500000000000000" pitchFamily="34" charset="-122"/>
                  <a:ea typeface="LiHei Pro" panose="020b0500000000000000" pitchFamily="34" charset="-122"/>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Sheet1!$A$2:$A$5</c:f>
              <c:strCache>
                <c:ptCount val="4"/>
                <c:pt idx="0">
                  <c:v>项目一</c:v>
                </c:pt>
                <c:pt idx="1">
                  <c:v>项目二</c:v>
                </c:pt>
                <c:pt idx="2">
                  <c:v>项目三</c:v>
                </c:pt>
                <c:pt idx="3">
                  <c:v>项目四</c:v>
                </c:pt>
              </c:strCache>
            </c:strRef>
          </c:cat>
          <c:val>
            <c:numRef>
              <c:f>Sheet1!$E$2:$E$5</c:f>
              <c:numCache>
                <c:formatCode>General</c:formatCode>
                <c:ptCount val="4"/>
                <c:pt idx="0">
                  <c:v>90</c:v>
                </c:pt>
                <c:pt idx="1">
                  <c:v>100</c:v>
                </c:pt>
                <c:pt idx="2">
                  <c:v>50</c:v>
                </c:pt>
                <c:pt idx="3">
                  <c:v>70</c:v>
                </c:pt>
              </c:numCache>
            </c:numRef>
          </c:val>
        </c:ser>
        <c:dLbls>
          <c:showLegendKey val="0"/>
          <c:showVal val="0"/>
          <c:showCatName val="0"/>
          <c:showSerName val="0"/>
          <c:showPercent val="0"/>
          <c:showBubbleSize val="0"/>
          <c:showLeaderLines val="0"/>
        </c:dLbls>
        <c:gapWidth val="219"/>
        <c:overlap val="-27"/>
        <c:axId val="88603648"/>
        <c:axId val="96490240"/>
      </c:barChart>
      <c:catAx>
        <c:axId val="88603648"/>
        <c:scaling>
          <c:orientation/>
        </c:scaling>
        <c:delete val="0"/>
        <c:axPos val="b"/>
        <c:numFmt formatCode="General" sourceLinked="1"/>
        <c:majorTickMark val="none"/>
        <c:minorTickMark val="none"/>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charset="-122"/>
                <a:ea typeface="微软雅黑"/>
                <a:cs typeface="+mn-cs"/>
              </a:defRPr>
            </a:pPr>
            <a:endParaRPr lang="zh-CN" sz="1195" b="0" i="0" u="none" strike="noStrike" kern="1200" baseline="0" smtId="4294967295">
              <a:solidFill>
                <a:schemeClr val="tx1">
                  <a:lumMod val="65000"/>
                  <a:lumOff val="35000"/>
                </a:schemeClr>
              </a:solidFill>
              <a:latin typeface="微软雅黑" panose="020b0503020204020204" charset="-122"/>
              <a:ea typeface="微软雅黑"/>
              <a:cs typeface="+mn-cs"/>
            </a:endParaRPr>
          </a:p>
        </c:txPr>
        <c:crossAx val="96490240"/>
        <c:crosses val="autoZero"/>
        <c:auto val="0"/>
        <c:lblAlgn val="ctr"/>
        <c:lblOffset/>
        <c:noMultiLvlLbl val="0"/>
      </c:catAx>
      <c:valAx>
        <c:axId val="96490240"/>
        <c:scaling>
          <c:orientation/>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spPr>
          <a:noFill/>
          <a:ln w="6350" cap="flat" cmpd="sng" algn="ctr">
            <a:no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Impact" panose="020b0806030902050204" pitchFamily="34" charset="0"/>
                <a:ea typeface="+mn-ea"/>
                <a:cs typeface="+mn-cs"/>
              </a:defRPr>
            </a:pPr>
            <a:endParaRPr lang="zh-CN" sz="1195" b="0" i="0" u="none" strike="noStrike" kern="1200" baseline="0" smtId="4294967295">
              <a:solidFill>
                <a:schemeClr val="tx1">
                  <a:lumMod val="65000"/>
                  <a:lumOff val="35000"/>
                </a:schemeClr>
              </a:solidFill>
              <a:latin typeface="Impact" panose="020b0806030902050204" pitchFamily="34" charset="0"/>
              <a:ea typeface="+mn-ea"/>
              <a:cs typeface="+mn-cs"/>
            </a:endParaRPr>
          </a:p>
        </c:txPr>
        <c:crossAx val="88603648"/>
        <c:crosses val="autoZero"/>
        <c:crossBetween val="between"/>
      </c:valAx>
      <c:spPr>
        <a:noFill/>
        <a:ln>
          <a:noFill/>
        </a:ln>
        <a:effectLst/>
      </c:spPr>
    </c:plotArea>
    <c:legend>
      <c:legendPos val="b"/>
      <c:layout>
        <c:manualLayout>
          <c:xMode val="edge"/>
          <c:yMode val="edge"/>
          <c:x val="0.29060909152030945"/>
          <c:y val="0.88136440515518188"/>
          <c:w val="0.47056016325950623"/>
          <c:h val="0.1148543506860733"/>
        </c:manualLayout>
      </c:layout>
      <c:overlay val="0"/>
      <c:spPr>
        <a:noFill/>
        <a:ln>
          <a:noFill/>
        </a:ln>
        <a:effectLst/>
      </c:spPr>
      <c:txPr>
        <a:bodyPr rot="0" spcFirstLastPara="1" vertOverflow="ellipsis" vert="horz" wrap="square" anchor="ctr" anchorCtr="1"/>
        <a:p>
          <a:pPr>
            <a:defRPr lang="zh-CN" sz="1400" b="0" i="0" u="none" strike="noStrike" kern="1200" baseline="0" smtId="4294967295">
              <a:solidFill>
                <a:schemeClr val="tx1">
                  <a:lumMod val="65000"/>
                  <a:lumOff val="35000"/>
                </a:schemeClr>
              </a:solidFill>
              <a:latin typeface="时尚中黑简体" panose="01010104010101010101" pitchFamily="2" charset="-122"/>
              <a:ea typeface="时尚中黑简体" panose="01010104010101010101" pitchFamily="2" charset="-122"/>
              <a:cs typeface="+mn-cs"/>
            </a:defRPr>
          </a:pPr>
          <a:endParaRPr lang="zh-CN" sz="1400" b="0" i="0" u="none" strike="noStrike" kern="1200" baseline="0" smtId="4294967295">
            <a:solidFill>
              <a:schemeClr val="tx1">
                <a:lumMod val="65000"/>
                <a:lumOff val="35000"/>
              </a:schemeClr>
            </a:solidFill>
            <a:latin typeface="时尚中黑简体" panose="01010104010101010101" pitchFamily="2" charset="-122"/>
            <a:ea typeface="时尚中黑简体" panose="01010104010101010101" pitchFamily="2" charset="-122"/>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C5560A08-AE14-4601-823B-EEE87F151D6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4.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4.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4.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4.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4.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bg>
      <p:bgPr>
        <a:blipFill dpi="0" rotWithShape="1">
          <a:blip r:embed="rId1"/>
          <a:stretch>
            <a:fillRect/>
          </a:stretch>
        </a:blipFill>
        <a:effectLst/>
      </p:bgPr>
    </p:bg>
    <p:spTree>
      <p:nvGrpSpPr>
        <p:cNvPr id="1" name=""/>
        <p:cNvGrpSpPr/>
        <p:nvPr/>
      </p:nvGrpSpPr>
      <p:grpSpPr>
        <a:xfrm>
          <a:off x="0" y="0"/>
          <a:ext cx="0" cy="0"/>
        </a:xfrm>
      </p:grpSpPr>
    </p:spTree>
  </p:cSld>
  <p:clrMapOvr>
    <a:masterClrMapping/>
  </p:clrMapOvr>
  <p:transition spd="med" advClick="0" advTm="0">
    <p:pull/>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p:transition spd="med" advClick="0" advTm="0">
    <p:pull/>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p:transition spd="med" advClick="0" advTm="0">
    <p:pull/>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30441140-0F1F-49F8-9068-C21576E77667}"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44144D75-3EEF-47F2-8AA6-3B9849278475}"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Tree>
  </p:cSld>
  <p:clrMapOvr>
    <a:masterClrMapping/>
  </p:clrMapOvr>
  <p:transition spd="med" advClick="0" advTm="0">
    <p:pull/>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userDrawn="1"/>
        </p:nvSpPr>
        <p:spPr>
          <a:xfrm>
            <a:off x="165100" y="106690"/>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a:cs typeface="+mn-cs"/>
              </a:rPr>
              <a:t>单击此处添加文字标题</a:t>
            </a:r>
            <a:endPar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a:cs typeface="+mn-cs"/>
            </a:endParaRPr>
          </a:p>
        </p:txBody>
      </p:sp>
      <p:sp>
        <p:nvSpPr>
          <p:cNvPr id="3" name="矩形 2"/>
          <p:cNvSpPr/>
          <p:nvPr userDrawn="1"/>
        </p:nvSpPr>
        <p:spPr>
          <a:xfrm>
            <a:off x="165100" y="629910"/>
            <a:ext cx="8750300" cy="429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med" advClick="0" advTm="0">
    <p:pull/>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slideLayout" Target="../slideLayouts/slideLayout35.xml" /><Relationship Id="rId11" Type="http://schemas.openxmlformats.org/officeDocument/2006/relationships/slideLayout" Target="../slideLayouts/slideLayout3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4.xml" /><Relationship Id="rId2" Type="http://schemas.openxmlformats.org/officeDocument/2006/relationships/slideLayout" Target="../slideLayouts/slideLayout27.xml" /><Relationship Id="rId3" Type="http://schemas.openxmlformats.org/officeDocument/2006/relationships/slideLayout" Target="../slideLayouts/slideLayout28.xml" /><Relationship Id="rId4" Type="http://schemas.openxmlformats.org/officeDocument/2006/relationships/slideLayout" Target="../slideLayouts/slideLayout29.xml" /><Relationship Id="rId5" Type="http://schemas.openxmlformats.org/officeDocument/2006/relationships/slideLayout" Target="../slideLayouts/slideLayout30.xml" /><Relationship Id="rId6" Type="http://schemas.openxmlformats.org/officeDocument/2006/relationships/slideLayout" Target="../slideLayouts/slideLayout31.xml" /><Relationship Id="rId7" Type="http://schemas.openxmlformats.org/officeDocument/2006/relationships/slideLayout" Target="../slideLayouts/slideLayout32.xml" /><Relationship Id="rId8" Type="http://schemas.openxmlformats.org/officeDocument/2006/relationships/slideLayout" Target="../slideLayouts/slideLayout33.xml" /><Relationship Id="rId9"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pull/>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ll/>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ct val="0"/>
              </a:spcBef>
              <a:spcAft>
                <a:spcPct val="0"/>
              </a:spcAft>
              <a:buClrTx/>
              <a:buSzTx/>
              <a:buFontTx/>
              <a:buNone/>
              <a:defRPr/>
            </a:pPr>
            <a:fld id="{30441140-0F1F-49F8-9068-C21576E77667}"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ct val="0"/>
              </a:spcBef>
              <a:spcAft>
                <a:spcPct val="0"/>
              </a:spcAft>
              <a:buClrTx/>
              <a:buSzTx/>
              <a:buFontTx/>
              <a:buNone/>
              <a:defRPr/>
            </a:pPr>
            <a:fld id="{44144D75-3EEF-47F2-8AA6-3B9849278475}"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advClick="0" advTm="0">
    <p:pull/>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8.xml" /><Relationship Id="rId3"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8.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9.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1.xml" /><Relationship Id="rId3" Type="http://schemas.openxmlformats.org/officeDocument/2006/relationships/chart" Target="../charts/chart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2.xml" /><Relationship Id="rId3" Type="http://schemas.openxmlformats.org/officeDocument/2006/relationships/image" Target="../media/image3.jpe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2.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00" y="3487769"/>
            <a:ext cx="9144000" cy="149056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635" y="211436"/>
            <a:ext cx="5998957" cy="1020464"/>
          </a:xfrm>
          <a:prstGeom prst="rect">
            <a:avLst/>
          </a:prstGeom>
        </p:spPr>
      </p:pic>
      <p:sp>
        <p:nvSpPr>
          <p:cNvPr id="6" name="文本框 5"/>
          <p:cNvSpPr txBox="1"/>
          <p:nvPr/>
        </p:nvSpPr>
        <p:spPr>
          <a:xfrm>
            <a:off x="1701415" y="1837981"/>
            <a:ext cx="5791970" cy="769441"/>
          </a:xfrm>
          <a:prstGeom prst="rect">
            <a:avLst/>
          </a:prstGeom>
          <a:noFill/>
        </p:spPr>
        <p:txBody>
          <a:bodyPr wrap="none" rtlCol="0">
            <a:spAutoFit/>
          </a:bodyPr>
          <a:lstStyle/>
          <a:p>
            <a:r>
              <a:rPr lang="zh-CN" altLang="en-US" sz="4400" b="1">
                <a:solidFill>
                  <a:schemeClr val="bg1"/>
                </a:solidFill>
              </a:rPr>
              <a:t>军队国防建设</a:t>
            </a:r>
            <a:r>
              <a:rPr lang="en-US" altLang="zh-CN" sz="4400" b="1">
                <a:solidFill>
                  <a:schemeClr val="bg1"/>
                </a:solidFill>
                <a:latin typeface="+mj-ea"/>
                <a:ea typeface="+mj-ea"/>
              </a:rPr>
              <a:t>PPT</a:t>
            </a:r>
            <a:r>
              <a:rPr lang="zh-CN" altLang="en-US" sz="4400" b="1">
                <a:solidFill>
                  <a:schemeClr val="bg1"/>
                </a:solidFill>
              </a:rPr>
              <a:t>模板</a:t>
            </a:r>
            <a:endParaRPr lang="zh-CN" altLang="en-US" sz="4400" b="1">
              <a:solidFill>
                <a:schemeClr val="bg1"/>
              </a:solidFill>
            </a:endParaRPr>
          </a:p>
        </p:txBody>
      </p:sp>
      <p:sp>
        <p:nvSpPr>
          <p:cNvPr id="7" name="文本框 6"/>
          <p:cNvSpPr txBox="1"/>
          <p:nvPr/>
        </p:nvSpPr>
        <p:spPr>
          <a:xfrm>
            <a:off x="3094425" y="2582230"/>
            <a:ext cx="3005951" cy="400110"/>
          </a:xfrm>
          <a:prstGeom prst="rect">
            <a:avLst/>
          </a:prstGeom>
          <a:noFill/>
        </p:spPr>
        <p:txBody>
          <a:bodyPr wrap="none" rtlCol="0">
            <a:spAutoFit/>
          </a:bodyPr>
          <a:lstStyle/>
          <a:p>
            <a:r>
              <a:rPr lang="zh-CN" altLang="en-US" sz="2000">
                <a:solidFill>
                  <a:schemeClr val="bg1"/>
                </a:solidFill>
              </a:rPr>
              <a:t>单击此处添加您的副标题</a:t>
            </a:r>
            <a:endParaRPr lang="zh-CN" altLang="en-US" sz="200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11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4100"/>
                            </p:stCondLst>
                            <p:childTnLst>
                              <p:par>
                                <p:cTn id="25" presetID="3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51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42"/>
          <p:cNvSpPr/>
          <p:nvPr/>
        </p:nvSpPr>
        <p:spPr bwMode="auto">
          <a:xfrm>
            <a:off x="1823376" y="1435592"/>
            <a:ext cx="2203725" cy="502828"/>
          </a:xfrm>
          <a:custGeom>
            <a:gdLst>
              <a:gd name="T0" fmla="*/ 0 w 4673"/>
              <a:gd name="T1" fmla="*/ 739775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1" name="Freeform 42"/>
          <p:cNvSpPr/>
          <p:nvPr/>
        </p:nvSpPr>
        <p:spPr bwMode="auto">
          <a:xfrm flipH="1">
            <a:off x="5072368" y="1435592"/>
            <a:ext cx="2203725" cy="502828"/>
          </a:xfrm>
          <a:custGeom>
            <a:gdLst>
              <a:gd name="T0" fmla="*/ 0 w 4673"/>
              <a:gd name="T1" fmla="*/ 739775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2" name="Freeform 42"/>
          <p:cNvSpPr/>
          <p:nvPr/>
        </p:nvSpPr>
        <p:spPr bwMode="auto">
          <a:xfrm flipV="1">
            <a:off x="1823376" y="3700475"/>
            <a:ext cx="2203725" cy="501748"/>
          </a:xfrm>
          <a:custGeom>
            <a:gdLst>
              <a:gd name="T0" fmla="*/ 0 w 4673"/>
              <a:gd name="T1" fmla="*/ 738187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3" name="Freeform 42"/>
          <p:cNvSpPr/>
          <p:nvPr/>
        </p:nvSpPr>
        <p:spPr bwMode="auto">
          <a:xfrm flipH="1" flipV="1">
            <a:off x="5072368" y="3700475"/>
            <a:ext cx="2203725" cy="501748"/>
          </a:xfrm>
          <a:custGeom>
            <a:gdLst>
              <a:gd name="T0" fmla="*/ 0 w 4673"/>
              <a:gd name="T1" fmla="*/ 738187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点击添加表述内容标题</a:t>
            </a:r>
            <a:endParaRPr kumimoji="0" lang="zh-CN" altLang="en-US" sz="20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grpSp>
        <p:nvGrpSpPr>
          <p:cNvPr id="36" name="组合 34"/>
          <p:cNvGrpSpPr/>
          <p:nvPr/>
        </p:nvGrpSpPr>
        <p:grpSpPr>
          <a:xfrm>
            <a:off x="1442977" y="1889864"/>
            <a:ext cx="783427" cy="785533"/>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38" name="Freeform 34"/>
            <p:cNvSpPr>
              <a:spLocks noEditPoints="1"/>
            </p:cNvSpPr>
            <p:nvPr/>
          </p:nvSpPr>
          <p:spPr bwMode="auto">
            <a:xfrm>
              <a:off x="266700" y="128587"/>
              <a:ext cx="638175" cy="868362"/>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grpSp>
      <p:grpSp>
        <p:nvGrpSpPr>
          <p:cNvPr id="39" name="组合 37"/>
          <p:cNvGrpSpPr/>
          <p:nvPr/>
        </p:nvGrpSpPr>
        <p:grpSpPr>
          <a:xfrm>
            <a:off x="1460219" y="2960261"/>
            <a:ext cx="783427" cy="785533"/>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41" name="Freeform 35"/>
            <p:cNvSpPr>
              <a:spLocks noEditPoints="1"/>
            </p:cNvSpPr>
            <p:nvPr/>
          </p:nvSpPr>
          <p:spPr bwMode="auto">
            <a:xfrm>
              <a:off x="269875" y="169862"/>
              <a:ext cx="563563" cy="766762"/>
            </a:xfrm>
            <a:custGeom>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grpSp>
      <p:grpSp>
        <p:nvGrpSpPr>
          <p:cNvPr id="42" name="组合 40"/>
          <p:cNvGrpSpPr/>
          <p:nvPr/>
        </p:nvGrpSpPr>
        <p:grpSpPr>
          <a:xfrm>
            <a:off x="6852588" y="1911444"/>
            <a:ext cx="784505" cy="785533"/>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44" name="Freeform 36"/>
            <p:cNvSpPr>
              <a:spLocks noEditPoints="1"/>
            </p:cNvSpPr>
            <p:nvPr/>
          </p:nvSpPr>
          <p:spPr bwMode="auto">
            <a:xfrm>
              <a:off x="261937" y="217487"/>
              <a:ext cx="712788" cy="701675"/>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grpSp>
      <p:grpSp>
        <p:nvGrpSpPr>
          <p:cNvPr id="45" name="组合 43"/>
          <p:cNvGrpSpPr/>
          <p:nvPr/>
        </p:nvGrpSpPr>
        <p:grpSpPr>
          <a:xfrm>
            <a:off x="6884917" y="2980763"/>
            <a:ext cx="783427" cy="785533"/>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47" name="Freeform 37"/>
            <p:cNvSpPr>
              <a:spLocks noEditPoints="1"/>
            </p:cNvSpPr>
            <p:nvPr/>
          </p:nvSpPr>
          <p:spPr bwMode="auto">
            <a:xfrm>
              <a:off x="268287" y="254000"/>
              <a:ext cx="658813" cy="652462"/>
            </a:xfrm>
            <a:custGeom>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06 -2.96296E-06 L -0.313 -0.10856"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07 4.81481E-06 L 0.30831 0.12546"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06 -4.81481E-06 L 0.30623 -0.10416"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06 -4.81481E-06 L -0.30923 0.12084"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nodeType="afterGroup">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空心弧 30"/>
          <p:cNvSpPr>
            <a:spLocks noChangeAspect="1"/>
          </p:cNvSpPr>
          <p:nvPr/>
        </p:nvSpPr>
        <p:spPr>
          <a:xfrm rot="5400000">
            <a:off x="4893751" y="1428187"/>
            <a:ext cx="2866012" cy="2866013"/>
          </a:xfrm>
          <a:prstGeom prst="blockArc">
            <a:avLst>
              <a:gd name="adj1" fmla="val 10800000"/>
              <a:gd name="adj2" fmla="val 21552897"/>
              <a:gd name="adj3" fmla="val 18390"/>
            </a:avLst>
          </a:prstGeom>
          <a:gradFill>
            <a:gsLst>
              <a:gs pos="0">
                <a:srgbClr val="00B0F0"/>
              </a:gs>
              <a:gs pos="100000">
                <a:srgbClr val="0070C0"/>
              </a:gs>
            </a:gsLst>
            <a:lin ang="5400000" scaled="0"/>
          </a:gradFill>
          <a:ln>
            <a:noFill/>
          </a:ln>
          <a:effectLst>
            <a:outerShdw blurRad="2159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32" name="空心弧 31"/>
          <p:cNvSpPr>
            <a:spLocks noChangeAspect="1"/>
          </p:cNvSpPr>
          <p:nvPr/>
        </p:nvSpPr>
        <p:spPr>
          <a:xfrm rot="5400000">
            <a:off x="5167190" y="1660131"/>
            <a:ext cx="2342653" cy="2342654"/>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33" name="空心弧 32"/>
          <p:cNvSpPr>
            <a:spLocks noChangeAspect="1"/>
          </p:cNvSpPr>
          <p:nvPr/>
        </p:nvSpPr>
        <p:spPr>
          <a:xfrm rot="5400000">
            <a:off x="4893751" y="1428187"/>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34" name="空心弧 33"/>
          <p:cNvSpPr>
            <a:spLocks noChangeAspect="1"/>
          </p:cNvSpPr>
          <p:nvPr/>
        </p:nvSpPr>
        <p:spPr>
          <a:xfrm rot="5400000">
            <a:off x="2624805" y="1398450"/>
            <a:ext cx="2866012" cy="2866013"/>
          </a:xfrm>
          <a:prstGeom prst="blockArc">
            <a:avLst>
              <a:gd name="adj1" fmla="val 10800000"/>
              <a:gd name="adj2" fmla="val 21552897"/>
              <a:gd name="adj3" fmla="val 18390"/>
            </a:avLst>
          </a:prstGeom>
          <a:gradFill flip="none" rotWithShape="1">
            <a:gsLst>
              <a:gs pos="0">
                <a:srgbClr val="00B0F0"/>
              </a:gs>
              <a:gs pos="100000">
                <a:srgbClr val="0070C0"/>
              </a:gs>
            </a:gsLst>
            <a:lin ang="5400000" scaled="0"/>
          </a:gradFill>
          <a:ln>
            <a:noFill/>
          </a:ln>
          <a:effectLst>
            <a:outerShdw blurRad="2159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35" name="空心弧 34"/>
          <p:cNvSpPr>
            <a:spLocks noChangeAspect="1"/>
          </p:cNvSpPr>
          <p:nvPr/>
        </p:nvSpPr>
        <p:spPr>
          <a:xfrm rot="5400000">
            <a:off x="2886485" y="1660131"/>
            <a:ext cx="2342653" cy="2342654"/>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36" name="空心弧 35"/>
          <p:cNvSpPr>
            <a:spLocks noChangeAspect="1"/>
          </p:cNvSpPr>
          <p:nvPr/>
        </p:nvSpPr>
        <p:spPr>
          <a:xfrm rot="5400000">
            <a:off x="2613771" y="1428187"/>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0024" y="3274930"/>
            <a:ext cx="1427924" cy="1420546"/>
          </a:xfrm>
          <a:prstGeom prst="rect">
            <a:avLst/>
          </a:prstGeom>
        </p:spPr>
      </p:pic>
      <p:grpSp>
        <p:nvGrpSpPr>
          <p:cNvPr id="38" name="组合 37"/>
          <p:cNvGrpSpPr/>
          <p:nvPr/>
        </p:nvGrpSpPr>
        <p:grpSpPr>
          <a:xfrm>
            <a:off x="313303" y="1398450"/>
            <a:ext cx="2866013" cy="2866012"/>
            <a:chOff x="620934" y="1850086"/>
            <a:chExt cx="3821350" cy="3821349"/>
          </a:xfrm>
        </p:grpSpPr>
        <p:sp>
          <p:nvSpPr>
            <p:cNvPr id="68" name="空心弧 67"/>
            <p:cNvSpPr>
              <a:spLocks noChangeAspect="1"/>
            </p:cNvSpPr>
            <p:nvPr/>
          </p:nvSpPr>
          <p:spPr>
            <a:xfrm rot="5400000">
              <a:off x="620934" y="1850086"/>
              <a:ext cx="3821349" cy="3821350"/>
            </a:xfrm>
            <a:prstGeom prst="blockArc">
              <a:avLst>
                <a:gd name="adj1" fmla="val 10800000"/>
                <a:gd name="adj2" fmla="val 21552897"/>
                <a:gd name="adj3" fmla="val 18390"/>
              </a:avLst>
            </a:prstGeom>
            <a:gradFill flip="none" rotWithShape="1">
              <a:gsLst>
                <a:gs pos="0">
                  <a:srgbClr val="00B0F0"/>
                </a:gs>
                <a:gs pos="100000">
                  <a:srgbClr val="0070C0"/>
                </a:gs>
              </a:gsLst>
              <a:lin ang="5400000" scaled="0"/>
            </a:gradFill>
            <a:ln>
              <a:noFill/>
            </a:ln>
            <a:effectLst>
              <a:outerShdw blurRad="2159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69" name="空心弧 68"/>
            <p:cNvSpPr>
              <a:spLocks noChangeAspect="1"/>
            </p:cNvSpPr>
            <p:nvPr/>
          </p:nvSpPr>
          <p:spPr>
            <a:xfrm rot="5400000">
              <a:off x="969840" y="2198993"/>
              <a:ext cx="3123537" cy="3123539"/>
            </a:xfrm>
            <a:prstGeom prst="blockArc">
              <a:avLst>
                <a:gd name="adj1" fmla="val 10781050"/>
                <a:gd name="adj2" fmla="val 21534958"/>
                <a:gd name="adj3" fmla="val 1589"/>
              </a:avLst>
            </a:prstGeom>
            <a:solidFill>
              <a:schemeClr val="bg1">
                <a:alpha val="39000"/>
              </a:schemeClr>
            </a:solidFill>
            <a:ln>
              <a:noFill/>
            </a:ln>
            <a:effectLst>
              <a:outerShdw blurRad="279400" dir="48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grpSp>
      <p:sp>
        <p:nvSpPr>
          <p:cNvPr id="70" name="文本框 15"/>
          <p:cNvSpPr txBox="1"/>
          <p:nvPr/>
        </p:nvSpPr>
        <p:spPr>
          <a:xfrm>
            <a:off x="4947804" y="2582647"/>
            <a:ext cx="611065" cy="507831"/>
          </a:xfrm>
          <a:prstGeom prst="rect">
            <a:avLst/>
          </a:prstGeom>
          <a:noFill/>
          <a:effectLst/>
        </p:spPr>
        <p:txBody>
          <a:bodyPr wrap="none" rtlCol="0">
            <a:spAutoFit/>
          </a:bodyPr>
          <a:lstStyle>
            <a:defPPr>
              <a:defRPr lang="zh-CN"/>
            </a:defPPr>
            <a:lvl1pPr>
              <a:defRPr sz="3600">
                <a:solidFill>
                  <a:schemeClr val="tx1">
                    <a:lumMod val="50000"/>
                    <a:lumOff val="50000"/>
                  </a:schemeClr>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rPr>
              <a:t>02</a:t>
            </a:r>
            <a:endParaRPr kumimoji="0" lang="zh-CN" altLang="en-US"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endParaRPr>
          </a:p>
        </p:txBody>
      </p:sp>
      <p:sp>
        <p:nvSpPr>
          <p:cNvPr id="71" name="文本框 21"/>
          <p:cNvSpPr txBox="1"/>
          <p:nvPr/>
        </p:nvSpPr>
        <p:spPr>
          <a:xfrm>
            <a:off x="7221234" y="2582647"/>
            <a:ext cx="611065" cy="507831"/>
          </a:xfrm>
          <a:prstGeom prst="rect">
            <a:avLst/>
          </a:prstGeom>
          <a:noFill/>
          <a:effectLst/>
        </p:spPr>
        <p:txBody>
          <a:bodyPr wrap="none" rtlCol="0">
            <a:spAutoFit/>
          </a:bodyPr>
          <a:lstStyle>
            <a:defPPr>
              <a:defRPr lang="zh-CN"/>
            </a:defPPr>
            <a:lvl1pPr>
              <a:defRPr sz="3600">
                <a:solidFill>
                  <a:schemeClr val="tx1">
                    <a:lumMod val="50000"/>
                    <a:lumOff val="50000"/>
                  </a:schemeClr>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rPr>
              <a:t>03</a:t>
            </a:r>
            <a:endParaRPr kumimoji="0" lang="zh-CN" altLang="en-US"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endParaRPr>
          </a:p>
        </p:txBody>
      </p:sp>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8062" y="967437"/>
            <a:ext cx="1427924" cy="1420546"/>
          </a:xfrm>
          <a:prstGeom prst="rect">
            <a:avLst/>
          </a:prstGeom>
        </p:spPr>
      </p:pic>
      <p:pic>
        <p:nvPicPr>
          <p:cNvPr id="73" name="图片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254401" y="949854"/>
            <a:ext cx="1427924" cy="1420546"/>
          </a:xfrm>
          <a:prstGeom prst="rect">
            <a:avLst/>
          </a:prstGeom>
        </p:spPr>
      </p:pic>
      <p:pic>
        <p:nvPicPr>
          <p:cNvPr id="74" name="图片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69919" y="962773"/>
            <a:ext cx="1427924" cy="1420546"/>
          </a:xfrm>
          <a:prstGeom prst="rect">
            <a:avLst/>
          </a:prstGeom>
        </p:spPr>
      </p:pic>
      <p:pic>
        <p:nvPicPr>
          <p:cNvPr id="75" name="图片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94944" y="3274931"/>
            <a:ext cx="1427924" cy="1420546"/>
          </a:xfrm>
          <a:prstGeom prst="rect">
            <a:avLst/>
          </a:prstGeom>
        </p:spPr>
      </p:pic>
      <p:grpSp>
        <p:nvGrpSpPr>
          <p:cNvPr id="76" name="组合 75"/>
          <p:cNvGrpSpPr/>
          <p:nvPr/>
        </p:nvGrpSpPr>
        <p:grpSpPr>
          <a:xfrm>
            <a:off x="3341308" y="2083801"/>
            <a:ext cx="1495311" cy="1495310"/>
            <a:chOff x="4658273" y="2763887"/>
            <a:chExt cx="1993748" cy="1993747"/>
          </a:xfrm>
        </p:grpSpPr>
        <p:sp>
          <p:nvSpPr>
            <p:cNvPr id="77" name="椭圆 76"/>
            <p:cNvSpPr>
              <a:spLocks noChangeAspect="1"/>
            </p:cNvSpPr>
            <p:nvPr/>
          </p:nvSpPr>
          <p:spPr>
            <a:xfrm>
              <a:off x="4658273"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78" name="椭圆 77"/>
            <p:cNvSpPr>
              <a:spLocks noChangeAspect="1"/>
            </p:cNvSpPr>
            <p:nvPr/>
          </p:nvSpPr>
          <p:spPr>
            <a:xfrm>
              <a:off x="4791189"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grpSp>
      <p:sp>
        <p:nvSpPr>
          <p:cNvPr id="79" name="矩形 78"/>
          <p:cNvSpPr/>
          <p:nvPr/>
        </p:nvSpPr>
        <p:spPr>
          <a:xfrm>
            <a:off x="3412044" y="2522511"/>
            <a:ext cx="1353839" cy="571375"/>
          </a:xfrm>
          <a:prstGeom prst="rect">
            <a:avLst/>
          </a:prstGeom>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rPr>
              <a:t>添加标题</a:t>
            </a:r>
            <a:endParaRPr kumimoji="0" lang="en-US" altLang="zh-CN"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grpSp>
        <p:nvGrpSpPr>
          <p:cNvPr id="80" name="组合 79"/>
          <p:cNvGrpSpPr/>
          <p:nvPr/>
        </p:nvGrpSpPr>
        <p:grpSpPr>
          <a:xfrm>
            <a:off x="1029806" y="2083801"/>
            <a:ext cx="1495311" cy="1495310"/>
            <a:chOff x="1576271" y="2763887"/>
            <a:chExt cx="1993748" cy="1993747"/>
          </a:xfrm>
        </p:grpSpPr>
        <p:sp>
          <p:nvSpPr>
            <p:cNvPr id="81" name="椭圆 80"/>
            <p:cNvSpPr>
              <a:spLocks noChangeAspect="1"/>
            </p:cNvSpPr>
            <p:nvPr/>
          </p:nvSpPr>
          <p:spPr>
            <a:xfrm>
              <a:off x="1576271"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82" name="椭圆 81"/>
            <p:cNvSpPr>
              <a:spLocks noChangeAspect="1"/>
            </p:cNvSpPr>
            <p:nvPr/>
          </p:nvSpPr>
          <p:spPr>
            <a:xfrm>
              <a:off x="1709187"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grpSp>
      <p:sp>
        <p:nvSpPr>
          <p:cNvPr id="83" name="矩形 82"/>
          <p:cNvSpPr/>
          <p:nvPr/>
        </p:nvSpPr>
        <p:spPr>
          <a:xfrm>
            <a:off x="1100542" y="2522511"/>
            <a:ext cx="1353839" cy="571375"/>
          </a:xfrm>
          <a:prstGeom prst="rect">
            <a:avLst/>
          </a:prstGeom>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rPr>
              <a:t>添加标题</a:t>
            </a:r>
            <a:endParaRPr kumimoji="0" lang="en-US" altLang="zh-CN"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pic>
        <p:nvPicPr>
          <p:cNvPr id="84" name="图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263444" y="3274931"/>
            <a:ext cx="1427924" cy="1420546"/>
          </a:xfrm>
          <a:prstGeom prst="rect">
            <a:avLst/>
          </a:prstGeom>
        </p:spPr>
      </p:pic>
      <p:grpSp>
        <p:nvGrpSpPr>
          <p:cNvPr id="85" name="组合 84"/>
          <p:cNvGrpSpPr/>
          <p:nvPr/>
        </p:nvGrpSpPr>
        <p:grpSpPr>
          <a:xfrm>
            <a:off x="5622013" y="2083801"/>
            <a:ext cx="1495311" cy="1495310"/>
            <a:chOff x="7699213" y="2763887"/>
            <a:chExt cx="1993748" cy="1993747"/>
          </a:xfrm>
        </p:grpSpPr>
        <p:sp>
          <p:nvSpPr>
            <p:cNvPr id="86" name="椭圆 85"/>
            <p:cNvSpPr>
              <a:spLocks noChangeAspect="1"/>
            </p:cNvSpPr>
            <p:nvPr/>
          </p:nvSpPr>
          <p:spPr>
            <a:xfrm>
              <a:off x="7699213" y="2763887"/>
              <a:ext cx="1993748" cy="1993747"/>
            </a:xfrm>
            <a:prstGeom prst="ellipse">
              <a:avLst/>
            </a:prstGeom>
            <a:solidFill>
              <a:schemeClr val="bg1"/>
            </a:solidFill>
            <a:ln>
              <a:noFill/>
            </a:ln>
            <a:effectLst>
              <a:outerShdw blurRad="165100" sx="105000" sy="105000" algn="ctr" rotWithShape="0">
                <a:prstClr val="black">
                  <a:alpha val="40000"/>
                </a:prstClr>
              </a:out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87" name="椭圆 86"/>
            <p:cNvSpPr>
              <a:spLocks noChangeAspect="1"/>
            </p:cNvSpPr>
            <p:nvPr/>
          </p:nvSpPr>
          <p:spPr>
            <a:xfrm>
              <a:off x="7832129" y="2896803"/>
              <a:ext cx="1727915" cy="1727914"/>
            </a:xfrm>
            <a:prstGeom prst="ellipse">
              <a:avLst/>
            </a:prstGeom>
            <a:solidFill>
              <a:schemeClr val="bg1"/>
            </a:solidFill>
            <a:ln>
              <a:noFill/>
            </a:ln>
            <a:effectLst>
              <a:innerShdw blurRad="584200" dir="13500000">
                <a:prstClr val="black">
                  <a:alpha val="29000"/>
                </a:prstClr>
              </a:innerShdw>
            </a:effectLst>
            <a:scene3d>
              <a:camera prst="orthographicFront"/>
              <a:lightRig rig="threePt" dir="t"/>
            </a:scene3d>
            <a:sp3d>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grpSp>
      <p:sp>
        <p:nvSpPr>
          <p:cNvPr id="88" name="矩形 87"/>
          <p:cNvSpPr/>
          <p:nvPr/>
        </p:nvSpPr>
        <p:spPr>
          <a:xfrm>
            <a:off x="5692749" y="2522511"/>
            <a:ext cx="1353839" cy="571375"/>
          </a:xfrm>
          <a:prstGeom prst="rect">
            <a:avLst/>
          </a:prstGeom>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rPr>
              <a:t>添加标题</a:t>
            </a:r>
            <a:endParaRPr kumimoji="0" lang="en-US" altLang="zh-CN" sz="1015" b="0" i="0" u="none" strike="noStrike" kern="1200" cap="none" spc="0" normalizeH="0" baseline="0" noProof="0">
              <a:ln>
                <a:noFill/>
              </a:ln>
              <a:solidFill>
                <a:srgbClr val="0070C0"/>
              </a:solidFill>
              <a:effectLst/>
              <a:uLnTx/>
              <a:uFillTx/>
              <a:latin typeface="微软雅黑" panose="020b0503020204020204" charset="-122"/>
              <a:ea typeface="微软雅黑"/>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rPr>
              <a:t>点击添加文本文字 </a:t>
            </a:r>
            <a:endParaRPr kumimoji="0" lang="zh-CN" alt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89" name="空心弧 88"/>
          <p:cNvSpPr>
            <a:spLocks noChangeAspect="1"/>
          </p:cNvSpPr>
          <p:nvPr/>
        </p:nvSpPr>
        <p:spPr>
          <a:xfrm rot="5400000">
            <a:off x="304920" y="1406287"/>
            <a:ext cx="2866012" cy="2866013"/>
          </a:xfrm>
          <a:prstGeom prst="blockArc">
            <a:avLst>
              <a:gd name="adj1" fmla="val 15312021"/>
              <a:gd name="adj2" fmla="val 16870308"/>
              <a:gd name="adj3" fmla="val 1763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70C0"/>
              </a:solidFill>
              <a:effectLst/>
              <a:uLnTx/>
              <a:uFillTx/>
              <a:latin typeface="Arial" panose="020b0604020202020204" pitchFamily="34" charset="0"/>
              <a:ea typeface="时尚中黑简体" panose="01010104010101010101" pitchFamily="2" charset="-122"/>
              <a:cs typeface="+mn-cs"/>
              <a:sym typeface="Arial" panose="020b0604020202020204" pitchFamily="34" charset="0"/>
            </a:endParaRPr>
          </a:p>
        </p:txBody>
      </p:sp>
      <p:sp>
        <p:nvSpPr>
          <p:cNvPr id="90" name="文本框 9"/>
          <p:cNvSpPr txBox="1"/>
          <p:nvPr/>
        </p:nvSpPr>
        <p:spPr>
          <a:xfrm>
            <a:off x="2613546" y="2582647"/>
            <a:ext cx="611065" cy="5078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rPr>
              <a:t>01</a:t>
            </a:r>
            <a:endParaRPr kumimoji="0" lang="zh-CN" altLang="en-US" sz="27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2000"/>
                                        <p:tgtEl>
                                          <p:spTgt spid="8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nodeType="afterGroup">
                            <p:stCondLst>
                              <p:cond delay="25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nodeType="afterGroup">
                            <p:stCondLst>
                              <p:cond delay="3500"/>
                            </p:stCondLst>
                            <p:childTnLst>
                              <p:par>
                                <p:cTn id="21" presetID="12" presetClass="entr" presetSubtype="1"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p:tgtEl>
                                          <p:spTgt spid="83"/>
                                        </p:tgtEl>
                                        <p:attrNameLst>
                                          <p:attrName>ppt_y</p:attrName>
                                        </p:attrNameLst>
                                      </p:cBhvr>
                                      <p:tavLst>
                                        <p:tav tm="0">
                                          <p:val>
                                            <p:strVal val="#ppt_y-#ppt_h*1.125000"/>
                                          </p:val>
                                        </p:tav>
                                        <p:tav tm="100000">
                                          <p:val>
                                            <p:strVal val="#ppt_y"/>
                                          </p:val>
                                        </p:tav>
                                      </p:tavLst>
                                    </p:anim>
                                    <p:animEffect transition="in" filter="wipe(down)">
                                      <p:cBhvr>
                                        <p:cTn id="24" dur="500"/>
                                        <p:tgtEl>
                                          <p:spTgt spid="83"/>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500" fill="hold"/>
                                        <p:tgtEl>
                                          <p:spTgt spid="90"/>
                                        </p:tgtEl>
                                        <p:attrNameLst>
                                          <p:attrName>ppt_w</p:attrName>
                                        </p:attrNameLst>
                                      </p:cBhvr>
                                      <p:tavLst>
                                        <p:tav tm="0">
                                          <p:val>
                                            <p:strVal val="4*#ppt_w"/>
                                          </p:val>
                                        </p:tav>
                                        <p:tav tm="100000">
                                          <p:val>
                                            <p:strVal val="#ppt_w"/>
                                          </p:val>
                                        </p:tav>
                                      </p:tavLst>
                                    </p:anim>
                                    <p:anim calcmode="lin" valueType="num">
                                      <p:cBhvr>
                                        <p:cTn id="28" dur="500" fill="hold"/>
                                        <p:tgtEl>
                                          <p:spTgt spid="90"/>
                                        </p:tgtEl>
                                        <p:attrNameLst>
                                          <p:attrName>ppt_h</p:attrName>
                                        </p:attrNameLst>
                                      </p:cBhvr>
                                      <p:tavLst>
                                        <p:tav tm="0">
                                          <p:val>
                                            <p:strVal val="4*#ppt_h"/>
                                          </p:val>
                                        </p:tav>
                                        <p:tav tm="100000">
                                          <p:val>
                                            <p:strVal val="#ppt_h"/>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nodeType="afterGroup">
                            <p:stCondLst>
                              <p:cond delay="4000"/>
                            </p:stCondLst>
                            <p:childTnLst>
                              <p:par>
                                <p:cTn id="33" presetID="21" presetClass="entr" presetSubtype="1"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heel(1)">
                                      <p:cBhvr>
                                        <p:cTn id="35" dur="2000"/>
                                        <p:tgtEl>
                                          <p:spTgt spid="76"/>
                                        </p:tgtEl>
                                      </p:cBhvr>
                                    </p:animEffect>
                                  </p:childTnLst>
                                </p:cTn>
                              </p:par>
                            </p:childTnLst>
                          </p:cTn>
                        </p:par>
                        <p:par>
                          <p:cTn id="36" fill="hold" nodeType="afterGroup">
                            <p:stCondLst>
                              <p:cond delay="6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nodeType="afterGroup">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nodeType="afterGroup">
                            <p:stCondLst>
                              <p:cond delay="7000"/>
                            </p:stCondLst>
                            <p:childTnLst>
                              <p:par>
                                <p:cTn id="48" presetID="22" presetClass="entr" presetSubtype="8"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childTnLst>
                          </p:cTn>
                        </p:par>
                        <p:par>
                          <p:cTn id="51" fill="hold" nodeType="afterGroup">
                            <p:stCondLst>
                              <p:cond delay="7500"/>
                            </p:stCondLst>
                            <p:childTnLst>
                              <p:par>
                                <p:cTn id="52" presetID="12" presetClass="entr" presetSubtype="1"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 calcmode="lin" valueType="num">
                                      <p:cBhvr additive="base">
                                        <p:cTn id="54" dur="500"/>
                                        <p:tgtEl>
                                          <p:spTgt spid="79"/>
                                        </p:tgtEl>
                                        <p:attrNameLst>
                                          <p:attrName>ppt_y</p:attrName>
                                        </p:attrNameLst>
                                      </p:cBhvr>
                                      <p:tavLst>
                                        <p:tav tm="0">
                                          <p:val>
                                            <p:strVal val="#ppt_y-#ppt_h*1.125000"/>
                                          </p:val>
                                        </p:tav>
                                        <p:tav tm="100000">
                                          <p:val>
                                            <p:strVal val="#ppt_y"/>
                                          </p:val>
                                        </p:tav>
                                      </p:tavLst>
                                    </p:anim>
                                    <p:animEffect transition="in" filter="wipe(down)">
                                      <p:cBhvr>
                                        <p:cTn id="55" dur="500"/>
                                        <p:tgtEl>
                                          <p:spTgt spid="79"/>
                                        </p:tgtEl>
                                      </p:cBhvr>
                                    </p:animEffect>
                                  </p:childTnLst>
                                </p:cTn>
                              </p:par>
                              <p:par>
                                <p:cTn id="56" presetID="23" presetClass="entr" presetSubtype="32"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strVal val="4*#ppt_w"/>
                                          </p:val>
                                        </p:tav>
                                        <p:tav tm="100000">
                                          <p:val>
                                            <p:strVal val="#ppt_w"/>
                                          </p:val>
                                        </p:tav>
                                      </p:tavLst>
                                    </p:anim>
                                    <p:anim calcmode="lin" valueType="num">
                                      <p:cBhvr>
                                        <p:cTn id="59" dur="500" fill="hold"/>
                                        <p:tgtEl>
                                          <p:spTgt spid="70"/>
                                        </p:tgtEl>
                                        <p:attrNameLst>
                                          <p:attrName>ppt_h</p:attrName>
                                        </p:attrNameLst>
                                      </p:cBhvr>
                                      <p:tavLst>
                                        <p:tav tm="0">
                                          <p:val>
                                            <p:strVal val="4*#ppt_h"/>
                                          </p:val>
                                        </p:tav>
                                        <p:tav tm="100000">
                                          <p:val>
                                            <p:strVal val="#ppt_h"/>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nodeType="afterGroup">
                            <p:stCondLst>
                              <p:cond delay="8000"/>
                            </p:stCondLst>
                            <p:childTnLst>
                              <p:par>
                                <p:cTn id="64" presetID="21" presetClass="entr" presetSubtype="1"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childTnLst>
                          </p:cTn>
                        </p:par>
                        <p:par>
                          <p:cTn id="67" fill="hold" nodeType="afterGroup">
                            <p:stCondLst>
                              <p:cond delay="10000"/>
                            </p:stCondLst>
                            <p:childTnLst>
                              <p:par>
                                <p:cTn id="68" presetID="22" presetClass="entr" presetSubtype="8"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left)">
                                      <p:cBhvr>
                                        <p:cTn id="70" dur="500"/>
                                        <p:tgtEl>
                                          <p:spTgt spid="73"/>
                                        </p:tgtEl>
                                      </p:cBhvr>
                                    </p:animEffect>
                                  </p:childTnLst>
                                </p:cTn>
                              </p:par>
                            </p:childTnLst>
                          </p:cTn>
                        </p:par>
                        <p:par>
                          <p:cTn id="71" fill="hold" nodeType="afterGroup">
                            <p:stCondLst>
                              <p:cond delay="10500"/>
                            </p:stCondLst>
                            <p:childTnLst>
                              <p:par>
                                <p:cTn id="72" presetID="22" presetClass="entr" presetSubtype="1"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500"/>
                                        <p:tgtEl>
                                          <p:spTgt spid="3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nodeType="afterGroup">
                            <p:stCondLst>
                              <p:cond delay="11000"/>
                            </p:stCondLst>
                            <p:childTnLst>
                              <p:par>
                                <p:cTn id="79" presetID="22" presetClass="entr" presetSubtype="8" fill="hold"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left)">
                                      <p:cBhvr>
                                        <p:cTn id="81" dur="500"/>
                                        <p:tgtEl>
                                          <p:spTgt spid="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23" presetClass="entr" presetSubtype="32"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strVal val="4*#ppt_w"/>
                                          </p:val>
                                        </p:tav>
                                        <p:tav tm="100000">
                                          <p:val>
                                            <p:strVal val="#ppt_w"/>
                                          </p:val>
                                        </p:tav>
                                      </p:tavLst>
                                    </p:anim>
                                    <p:anim calcmode="lin" valueType="num">
                                      <p:cBhvr>
                                        <p:cTn id="88" dur="500" fill="hold"/>
                                        <p:tgtEl>
                                          <p:spTgt spid="71"/>
                                        </p:tgtEl>
                                        <p:attrNameLst>
                                          <p:attrName>ppt_h</p:attrName>
                                        </p:attrNameLst>
                                      </p:cBhvr>
                                      <p:tavLst>
                                        <p:tav tm="0">
                                          <p:val>
                                            <p:strVal val="4*#ppt_h"/>
                                          </p:val>
                                        </p:tav>
                                        <p:tav tm="100000">
                                          <p:val>
                                            <p:strVal val="#ppt_h"/>
                                          </p:val>
                                        </p:tav>
                                      </p:tavLst>
                                    </p:anim>
                                  </p:childTnLst>
                                </p:cTn>
                              </p:par>
                            </p:childTnLst>
                          </p:cTn>
                        </p:par>
                        <p:par>
                          <p:cTn id="89" fill="hold" nodeType="afterGroup">
                            <p:stCondLst>
                              <p:cond delay="11500"/>
                            </p:stCondLst>
                            <p:childTnLst>
                              <p:par>
                                <p:cTn id="90" presetID="12" presetClass="entr" presetSubtype="1"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p:tgtEl>
                                          <p:spTgt spid="88"/>
                                        </p:tgtEl>
                                        <p:attrNameLst>
                                          <p:attrName>ppt_y</p:attrName>
                                        </p:attrNameLst>
                                      </p:cBhvr>
                                      <p:tavLst>
                                        <p:tav tm="0">
                                          <p:val>
                                            <p:strVal val="#ppt_y-#ppt_h*1.125000"/>
                                          </p:val>
                                        </p:tav>
                                        <p:tav tm="100000">
                                          <p:val>
                                            <p:strVal val="#ppt_y"/>
                                          </p:val>
                                        </p:tav>
                                      </p:tavLst>
                                    </p:anim>
                                    <p:animEffect transition="in" filter="wipe(down)">
                                      <p:cBhvr>
                                        <p:cTn id="9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70" grpId="0"/>
      <p:bldP spid="71" grpId="0"/>
      <p:bldP spid="79" grpId="0"/>
      <p:bldP spid="83" grpId="0"/>
      <p:bldP spid="88" grpId="0"/>
      <p:bldP spid="89" grpId="0" animBg="1"/>
      <p:bldP spid="9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Group 66"/>
          <p:cNvGrpSpPr/>
          <p:nvPr/>
        </p:nvGrpSpPr>
        <p:grpSpPr>
          <a:xfrm>
            <a:off x="395641" y="986284"/>
            <a:ext cx="4453517" cy="3745706"/>
            <a:chOff x="720" y="839"/>
            <a:chExt cx="3740" cy="3146"/>
          </a:xfrm>
          <a:solidFill>
            <a:schemeClr val="bg1">
              <a:lumMod val="75000"/>
            </a:schemeClr>
          </a:solidFill>
        </p:grpSpPr>
        <p:sp>
          <p:nvSpPr>
            <p:cNvPr id="15"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89" name="Freeform 78"/>
          <p:cNvSpPr/>
          <p:nvPr/>
        </p:nvSpPr>
        <p:spPr bwMode="gray">
          <a:xfrm>
            <a:off x="3334486" y="3939033"/>
            <a:ext cx="671600" cy="5715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Freeform 92"/>
          <p:cNvSpPr/>
          <p:nvPr/>
        </p:nvSpPr>
        <p:spPr bwMode="gray">
          <a:xfrm>
            <a:off x="3647662" y="2615059"/>
            <a:ext cx="587055" cy="394097"/>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Freeform 100"/>
          <p:cNvSpPr/>
          <p:nvPr/>
        </p:nvSpPr>
        <p:spPr bwMode="gray">
          <a:xfrm>
            <a:off x="3876292" y="2010221"/>
            <a:ext cx="512035" cy="51077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Freeform 82"/>
          <p:cNvSpPr/>
          <p:nvPr/>
        </p:nvSpPr>
        <p:spPr bwMode="gray">
          <a:xfrm>
            <a:off x="4001417" y="3293714"/>
            <a:ext cx="336991" cy="378619"/>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6" name="TextBox 105"/>
          <p:cNvSpPr txBox="1"/>
          <p:nvPr/>
        </p:nvSpPr>
        <p:spPr>
          <a:xfrm>
            <a:off x="6781196" y="1660770"/>
            <a:ext cx="1656184" cy="2639172"/>
          </a:xfrm>
          <a:prstGeom prst="rect">
            <a:avLst/>
          </a:prstGeom>
          <a:noFill/>
        </p:spPr>
        <p:txBody>
          <a:bodyPr wrap="square" lIns="68567" tIns="34284" rIns="68567" bIns="34284" rtlCol="0">
            <a:spAutoFit/>
          </a:bodyPr>
          <a:lstStyle/>
          <a:p>
            <a:pPr marL="0" marR="0" lvl="0" indent="0" algn="just" defTabSz="914400" rtl="0" eaLnBrk="1" fontAlgn="auto" latinLnBrk="0" hangingPunct="1">
              <a:lnSpc>
                <a:spcPct val="2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所有省份可任意编辑</a:t>
            </a:r>
            <a:endParaRPr kumimoji="0" lang="en-US" altLang="zh-CN" sz="11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zh-CN" altLang="en-US"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nodeType="afterGroup">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nodeType="afterGroup">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点击输入本栏的具体文字，简明扼要的说明分项内容，请根据您的具体内容酌情修改。</a:t>
              </a:r>
              <a:endParaRPr kumimoji="0" lang="en-US" altLang="zh-CN"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44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rPr>
                <a:t>86%</a:t>
              </a:r>
              <a:endParaRPr kumimoji="0" lang="en-US" sz="44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endParaRP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点击输入本栏的具体文字，简明扼要的说明分项内容，请根据您的具体内容酌情修改。</a:t>
              </a:r>
              <a:endParaRPr kumimoji="0" lang="en-US" altLang="zh-CN" sz="10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40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rPr>
                <a:t>76%</a:t>
              </a:r>
              <a:endParaRPr kumimoji="0" lang="en-US" sz="40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endParaRP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点击输入标题</a:t>
              </a:r>
              <a:endParaRPr kumimoji="0" lang="zh-CN" altLang="en-US" sz="135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点击输入本栏的具体文字，简明扼要的说明分项内容，请根据您的具体内容酌情修改。</a:t>
              </a:r>
              <a:endParaRPr kumimoji="0" lang="en-US" altLang="zh-CN" sz="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rPr>
                <a:t>53%</a:t>
              </a:r>
              <a:endParaRPr kumimoji="0" lang="en-US" sz="32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endParaRP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点击输入标题</a:t>
              </a:r>
              <a:endParaRPr kumimoji="0" lang="zh-CN" altLang="en-US" sz="10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点击输入本栏的具体文字，简明扼要的说明分项内容，请根据您的具体内容酌情修改。</a:t>
              </a:r>
              <a:endParaRPr kumimoji="0" lang="en-US" altLang="zh-CN" sz="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rPr>
                <a:t>38%</a:t>
              </a:r>
              <a:endParaRPr kumimoji="0" lang="en-US" sz="3200" b="0" i="0" u="none" strike="noStrike" kern="1200" cap="none" spc="0" normalizeH="0" baseline="0" noProof="0">
                <a:ln>
                  <a:noFill/>
                </a:ln>
                <a:solidFill>
                  <a:prstClr val="white"/>
                </a:solidFill>
                <a:effectLst/>
                <a:uLnTx/>
                <a:uFillTx/>
                <a:latin typeface="微软雅黑" panose="020b0503020204020204" charset="-122"/>
                <a:ea typeface="微软雅黑"/>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点击输入标题</a:t>
              </a:r>
              <a:endParaRPr kumimoji="0" lang="zh-CN" altLang="en-US" sz="10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0" name="Rectangle 11"/>
          <p:cNvSpPr>
            <a:spLocks noChangeArrowheads="1"/>
          </p:cNvSpPr>
          <p:nvPr/>
        </p:nvSpPr>
        <p:spPr bwMode="gray">
          <a:xfrm>
            <a:off x="3836056" y="3523161"/>
            <a:ext cx="1463708"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点击添加</a:t>
            </a:r>
            <a:endParaRPr kumimoji="0" lang="en-US" altLang="zh-CN" sz="20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标题内容</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p:cNvSpPr/>
          <p:nvPr/>
        </p:nvSpPr>
        <p:spPr>
          <a:xfrm>
            <a:off x="6456872" y="3524455"/>
            <a:ext cx="985600" cy="1001132"/>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a:defRPr>
              </a:lvl1pPr>
            </a:lstStyle>
            <a:p>
              <a:pPr marL="0" marR="0" lvl="0" indent="0" algn="just" defTabSz="914400" rtl="0" eaLnBrk="1" fontAlgn="auto"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a:cs typeface="+mn-cs"/>
                </a:rPr>
                <a:t>详写内容</a:t>
              </a:r>
              <a:r>
                <a:rPr kumimoji="0" lang="en-US" altLang="zh-CN" sz="10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a:cs typeface="+mn-cs"/>
                </a:rPr>
                <a:t>……</a:t>
              </a: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a:cs typeface="+mn-cs"/>
                </a:rPr>
                <a:t>点击输入本页需要详写的文字内容，简明扼要，此为概念图解，根据您的具体内容酌情修改。</a:t>
              </a:r>
              <a:endParaRPr kumimoji="0" lang="en-US" altLang="zh-CN" sz="10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a:cs typeface="+mn-cs"/>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nodeType="afterGroup">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nodeType="afterGroup">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nodeType="afterGroup">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nodeType="afterGroup">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nodeType="afterGroup">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0" y="-35394"/>
            <a:ext cx="9144000" cy="5178893"/>
            <a:chOff x="0" y="-35394"/>
            <a:chExt cx="9144000" cy="5178893"/>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grpSp>
      <p:sp>
        <p:nvSpPr>
          <p:cNvPr id="14" name="文本框 13"/>
          <p:cNvSpPr txBox="1"/>
          <p:nvPr/>
        </p:nvSpPr>
        <p:spPr>
          <a:xfrm>
            <a:off x="3710225" y="292899"/>
            <a:ext cx="1723549"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过渡页</a:t>
            </a:r>
            <a:endPar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30" name="组合 29"/>
          <p:cNvGrpSpPr/>
          <p:nvPr/>
        </p:nvGrpSpPr>
        <p:grpSpPr>
          <a:xfrm>
            <a:off x="3976086" y="1471411"/>
            <a:ext cx="1109698" cy="1109698"/>
            <a:chOff x="2921917" y="2223151"/>
            <a:chExt cx="1527064" cy="1527064"/>
          </a:xfrm>
        </p:grpSpPr>
        <p:grpSp>
          <p:nvGrpSpPr>
            <p:cNvPr id="31" name="组合 30"/>
            <p:cNvGrpSpPr/>
            <p:nvPr/>
          </p:nvGrpSpPr>
          <p:grpSpPr>
            <a:xfrm>
              <a:off x="2921917" y="2223151"/>
              <a:ext cx="1527064" cy="1527064"/>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椭圆 33"/>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sp>
          <p:nvSpPr>
            <p:cNvPr id="32" name="文本框 168"/>
            <p:cNvSpPr txBox="1"/>
            <p:nvPr/>
          </p:nvSpPr>
          <p:spPr>
            <a:xfrm>
              <a:off x="2977684" y="2424169"/>
              <a:ext cx="1415526" cy="114354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03</a:t>
              </a:r>
              <a:endParaRPr kumimoji="0" lang="zh-CN" altLang="en-US"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sp>
        <p:nvSpPr>
          <p:cNvPr id="35" name="文本框 34"/>
          <p:cNvSpPr txBox="1"/>
          <p:nvPr/>
        </p:nvSpPr>
        <p:spPr>
          <a:xfrm>
            <a:off x="2662531" y="2671744"/>
            <a:ext cx="3775393" cy="1077218"/>
          </a:xfrm>
          <a:prstGeom prst="rect">
            <a:avLst/>
          </a:prstGeom>
          <a:noFill/>
        </p:spPr>
        <p:txBody>
          <a:bodyPr wrap="non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第三部分</a:t>
            </a:r>
            <a:endParaRPr kumimoji="0" lang="en-US" altLang="zh-CN"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3" name="组合 52"/>
          <p:cNvGrpSpPr/>
          <p:nvPr/>
        </p:nvGrpSpPr>
        <p:grpSpPr>
          <a:xfrm>
            <a:off x="1458943" y="1078470"/>
            <a:ext cx="1690113" cy="958812"/>
            <a:chOff x="1193092" y="2758123"/>
            <a:chExt cx="2253191" cy="1278712"/>
          </a:xfrm>
        </p:grpSpPr>
        <p:sp>
          <p:nvSpPr>
            <p:cNvPr id="47" name="文本框 88"/>
            <p:cNvSpPr txBox="1"/>
            <p:nvPr/>
          </p:nvSpPr>
          <p:spPr>
            <a:xfrm>
              <a:off x="1558702" y="2853730"/>
              <a:ext cx="1142307" cy="36941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49" name="文本框 90"/>
            <p:cNvSpPr txBox="1"/>
            <p:nvPr/>
          </p:nvSpPr>
          <p:spPr>
            <a:xfrm>
              <a:off x="1193092" y="2758123"/>
              <a:ext cx="501541"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01</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68" name="文本框 113"/>
            <p:cNvSpPr txBox="1"/>
            <p:nvPr/>
          </p:nvSpPr>
          <p:spPr>
            <a:xfrm>
              <a:off x="1198662" y="3174861"/>
              <a:ext cx="2247621" cy="861974"/>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56" name="组合 55"/>
          <p:cNvGrpSpPr/>
          <p:nvPr/>
        </p:nvGrpSpPr>
        <p:grpSpPr>
          <a:xfrm>
            <a:off x="2965009" y="3471265"/>
            <a:ext cx="1711683" cy="960105"/>
            <a:chOff x="2589123" y="4376361"/>
            <a:chExt cx="2281947" cy="1280436"/>
          </a:xfrm>
        </p:grpSpPr>
        <p:sp>
          <p:nvSpPr>
            <p:cNvPr id="57" name="文本框 111"/>
            <p:cNvSpPr txBox="1"/>
            <p:nvPr/>
          </p:nvSpPr>
          <p:spPr>
            <a:xfrm>
              <a:off x="3008683" y="4459392"/>
              <a:ext cx="1142307" cy="36941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9" name="文本框 113"/>
            <p:cNvSpPr txBox="1"/>
            <p:nvPr/>
          </p:nvSpPr>
          <p:spPr>
            <a:xfrm>
              <a:off x="2589123" y="4376361"/>
              <a:ext cx="501541"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02</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69" name="文本框 113"/>
            <p:cNvSpPr txBox="1"/>
            <p:nvPr/>
          </p:nvSpPr>
          <p:spPr>
            <a:xfrm>
              <a:off x="2623449" y="4794823"/>
              <a:ext cx="2247621" cy="861974"/>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58" name="组合 57"/>
          <p:cNvGrpSpPr/>
          <p:nvPr/>
        </p:nvGrpSpPr>
        <p:grpSpPr>
          <a:xfrm>
            <a:off x="4497369" y="1079920"/>
            <a:ext cx="1706615" cy="957363"/>
            <a:chOff x="6931732" y="1797007"/>
            <a:chExt cx="2275191" cy="1276779"/>
          </a:xfrm>
        </p:grpSpPr>
        <p:sp>
          <p:nvSpPr>
            <p:cNvPr id="61" name="文本框 115"/>
            <p:cNvSpPr txBox="1"/>
            <p:nvPr/>
          </p:nvSpPr>
          <p:spPr>
            <a:xfrm>
              <a:off x="7401171" y="1867105"/>
              <a:ext cx="1142308" cy="36941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63" name="文本框 117"/>
            <p:cNvSpPr txBox="1"/>
            <p:nvPr/>
          </p:nvSpPr>
          <p:spPr>
            <a:xfrm>
              <a:off x="6931732" y="1797007"/>
              <a:ext cx="548403"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03</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70" name="文本框 113"/>
            <p:cNvSpPr txBox="1"/>
            <p:nvPr/>
          </p:nvSpPr>
          <p:spPr>
            <a:xfrm>
              <a:off x="6959302" y="2211812"/>
              <a:ext cx="2247621" cy="861974"/>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0" name="组合 59"/>
          <p:cNvGrpSpPr/>
          <p:nvPr/>
        </p:nvGrpSpPr>
        <p:grpSpPr>
          <a:xfrm>
            <a:off x="6119900" y="3471265"/>
            <a:ext cx="1720157" cy="973470"/>
            <a:chOff x="8482482" y="3314639"/>
            <a:chExt cx="2293244" cy="1298260"/>
          </a:xfrm>
        </p:grpSpPr>
        <p:sp>
          <p:nvSpPr>
            <p:cNvPr id="65" name="文本框 119"/>
            <p:cNvSpPr txBox="1"/>
            <p:nvPr/>
          </p:nvSpPr>
          <p:spPr>
            <a:xfrm>
              <a:off x="8913339" y="3379273"/>
              <a:ext cx="1142307" cy="36941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67" name="文本框 121"/>
            <p:cNvSpPr txBox="1"/>
            <p:nvPr/>
          </p:nvSpPr>
          <p:spPr>
            <a:xfrm>
              <a:off x="8482482" y="3314639"/>
              <a:ext cx="548405"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04</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71" name="文本框 113"/>
            <p:cNvSpPr txBox="1"/>
            <p:nvPr/>
          </p:nvSpPr>
          <p:spPr>
            <a:xfrm>
              <a:off x="8528105" y="3750925"/>
              <a:ext cx="2247621" cy="861974"/>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3" name="组合 2"/>
          <p:cNvGrpSpPr/>
          <p:nvPr/>
        </p:nvGrpSpPr>
        <p:grpSpPr>
          <a:xfrm>
            <a:off x="1920412" y="788119"/>
            <a:ext cx="5346054" cy="3875615"/>
            <a:chOff x="2560549" y="1050825"/>
            <a:chExt cx="7128072" cy="5167487"/>
          </a:xfrm>
        </p:grpSpPr>
        <p:sp>
          <p:nvSpPr>
            <p:cNvPr id="2" name="任意多边形 1"/>
            <p:cNvSpPr/>
            <p:nvPr/>
          </p:nvSpPr>
          <p:spPr>
            <a:xfrm rot="19188192" flipH="1">
              <a:off x="3162793" y="1050825"/>
              <a:ext cx="5910043" cy="5167487"/>
            </a:xfrm>
            <a:custGeom>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 name="圆角矩形 3"/>
            <p:cNvSpPr/>
            <p:nvPr/>
          </p:nvSpPr>
          <p:spPr>
            <a:xfrm rot="19178164">
              <a:off x="2560549" y="3090326"/>
              <a:ext cx="1108272" cy="1107872"/>
            </a:xfrm>
            <a:prstGeom prst="roundRect">
              <a:avLst>
                <a:gd name="adj" fmla="val 9103"/>
              </a:avLst>
            </a:prstGeom>
            <a:gradFill>
              <a:gsLst>
                <a:gs pos="0">
                  <a:srgbClr val="0070C0"/>
                </a:gs>
                <a:gs pos="100000">
                  <a:srgbClr val="00B0F0"/>
                </a:gs>
              </a:gsLst>
              <a:lin ang="2700000" scaled="1"/>
            </a:gradFill>
            <a:ln w="22225">
              <a:gradFill flip="none" rotWithShape="1">
                <a:gsLst>
                  <a:gs pos="0">
                    <a:srgbClr val="00B0F0"/>
                  </a:gs>
                  <a:gs pos="100000">
                    <a:srgbClr val="0070C0"/>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6" name="圆角矩形 75"/>
            <p:cNvSpPr/>
            <p:nvPr/>
          </p:nvSpPr>
          <p:spPr>
            <a:xfrm rot="19178164">
              <a:off x="4560798" y="3080801"/>
              <a:ext cx="1108272" cy="1107872"/>
            </a:xfrm>
            <a:prstGeom prst="roundRect">
              <a:avLst>
                <a:gd name="adj" fmla="val 9103"/>
              </a:avLst>
            </a:prstGeom>
            <a:gradFill>
              <a:gsLst>
                <a:gs pos="0">
                  <a:srgbClr val="0070C0"/>
                </a:gs>
                <a:gs pos="100000">
                  <a:srgbClr val="00B0F0"/>
                </a:gs>
              </a:gsLst>
              <a:lin ang="2700000" scaled="1"/>
            </a:gradFill>
            <a:ln w="22225">
              <a:gradFill flip="none" rotWithShape="1">
                <a:gsLst>
                  <a:gs pos="0">
                    <a:srgbClr val="00B0F0"/>
                  </a:gs>
                  <a:gs pos="100000">
                    <a:srgbClr val="0070C0"/>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7" name="圆角矩形 76"/>
            <p:cNvSpPr/>
            <p:nvPr/>
          </p:nvSpPr>
          <p:spPr>
            <a:xfrm rot="19178164">
              <a:off x="6580099" y="3067464"/>
              <a:ext cx="1108272" cy="1107872"/>
            </a:xfrm>
            <a:prstGeom prst="roundRect">
              <a:avLst>
                <a:gd name="adj" fmla="val 9103"/>
              </a:avLst>
            </a:prstGeom>
            <a:gradFill>
              <a:gsLst>
                <a:gs pos="0">
                  <a:srgbClr val="0070C0"/>
                </a:gs>
                <a:gs pos="100000">
                  <a:srgbClr val="00B0F0"/>
                </a:gs>
              </a:gsLst>
              <a:lin ang="2700000" scaled="1"/>
            </a:gradFill>
            <a:ln w="22225">
              <a:gradFill flip="none" rotWithShape="1">
                <a:gsLst>
                  <a:gs pos="0">
                    <a:srgbClr val="00B0F0"/>
                  </a:gs>
                  <a:gs pos="100000">
                    <a:srgbClr val="0070C0"/>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8" name="圆角矩形 77"/>
            <p:cNvSpPr/>
            <p:nvPr/>
          </p:nvSpPr>
          <p:spPr>
            <a:xfrm rot="19178164">
              <a:off x="8580349" y="3067463"/>
              <a:ext cx="1108272" cy="1107872"/>
            </a:xfrm>
            <a:prstGeom prst="roundRect">
              <a:avLst>
                <a:gd name="adj" fmla="val 9103"/>
              </a:avLst>
            </a:prstGeom>
            <a:gradFill>
              <a:gsLst>
                <a:gs pos="0">
                  <a:srgbClr val="0070C0"/>
                </a:gs>
                <a:gs pos="100000">
                  <a:srgbClr val="00B0F0"/>
                </a:gs>
              </a:gsLst>
              <a:lin ang="2700000" scaled="1"/>
            </a:gradFill>
            <a:ln w="22225">
              <a:gradFill flip="none" rotWithShape="1">
                <a:gsLst>
                  <a:gs pos="0">
                    <a:srgbClr val="00B0F0"/>
                  </a:gs>
                  <a:gs pos="100000">
                    <a:srgbClr val="0070C0"/>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7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gdLst>
                  <a:gd name="T0" fmla="*/ 42 w 47"/>
                  <a:gd name="T1" fmla="*/ 19 h 53"/>
                  <a:gd name="T2" fmla="*/ 33 w 47"/>
                  <a:gd name="T3" fmla="*/ 49 h 53"/>
                  <a:gd name="T4" fmla="*/ 5 w 47"/>
                  <a:gd name="T5" fmla="*/ 34 h 53"/>
                  <a:gd name="T6" fmla="*/ 14 w 47"/>
                  <a:gd name="T7" fmla="*/ 4 h 53"/>
                  <a:gd name="T8" fmla="*/ 42 w 47"/>
                  <a:gd name="T9" fmla="*/ 19 h 53"/>
                </a:gdLst>
                <a:cxnLst>
                  <a:cxn ang="0">
                    <a:pos x="T0" y="T1"/>
                  </a:cxn>
                  <a:cxn ang="0">
                    <a:pos x="T2" y="T3"/>
                  </a:cxn>
                  <a:cxn ang="0">
                    <a:pos x="T4" y="T5"/>
                  </a:cxn>
                  <a:cxn ang="0">
                    <a:pos x="T6" y="T7"/>
                  </a:cxn>
                  <a:cxn ang="0">
                    <a:pos x="T8" y="T9"/>
                  </a:cxn>
                </a:cxnLst>
                <a:rect l="0" t="0" r="r" b="b"/>
                <a:pathLst>
                  <a:path w="47" h="52">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1" name="Freeform 47"/>
              <p:cNvSpPr/>
              <p:nvPr/>
            </p:nvSpPr>
            <p:spPr bwMode="auto">
              <a:xfrm>
                <a:off x="79836" y="1996247"/>
                <a:ext cx="320437" cy="257191"/>
              </a:xfrm>
              <a:custGeom>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2" name="Freeform 48"/>
              <p:cNvSpPr/>
              <p:nvPr/>
            </p:nvSpPr>
            <p:spPr bwMode="auto">
              <a:xfrm flipH="1">
                <a:off x="298528" y="2251101"/>
                <a:ext cx="0" cy="2338"/>
              </a:xfrm>
              <a:custGeom>
                <a:gdLst>
                  <a:gd name="T0" fmla="*/ 2 h 2"/>
                  <a:gd name="T1" fmla="*/ 0 h 2"/>
                  <a:gd name="T2" fmla="*/ 2 h 2"/>
                  <a:gd name="T3" fmla="*/ 0 h 2"/>
                  <a:gd name="T4" fmla="*/ 2 h 2"/>
                </a:gd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3" name="Freeform 49"/>
              <p:cNvSpPr/>
              <p:nvPr/>
            </p:nvSpPr>
            <p:spPr bwMode="auto">
              <a:xfrm>
                <a:off x="276308" y="2074573"/>
                <a:ext cx="19882" cy="40917"/>
              </a:xfrm>
              <a:custGeom>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4" name="Freeform 50"/>
              <p:cNvSpPr/>
              <p:nvPr/>
            </p:nvSpPr>
            <p:spPr bwMode="auto">
              <a:xfrm>
                <a:off x="278647" y="2101462"/>
                <a:ext cx="30406" cy="151977"/>
              </a:xfrm>
              <a:custGeom>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5" name="Freeform 51"/>
              <p:cNvSpPr/>
              <p:nvPr/>
            </p:nvSpPr>
            <p:spPr bwMode="auto">
              <a:xfrm>
                <a:off x="378052" y="1809198"/>
                <a:ext cx="97067" cy="192894"/>
              </a:xfrm>
              <a:custGeom>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7" name="Freeform 53"/>
              <p:cNvSpPr>
                <a:spLocks noEditPoints="1"/>
              </p:cNvSpPr>
              <p:nvPr/>
            </p:nvSpPr>
            <p:spPr bwMode="auto">
              <a:xfrm>
                <a:off x="309053" y="1756592"/>
                <a:ext cx="230387" cy="275897"/>
              </a:xfrm>
              <a:custGeom>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8" name="Freeform 54"/>
              <p:cNvSpPr/>
              <p:nvPr/>
            </p:nvSpPr>
            <p:spPr bwMode="auto">
              <a:xfrm>
                <a:off x="387409" y="2087434"/>
                <a:ext cx="71338" cy="22212"/>
              </a:xfrm>
              <a:custGeom>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1" name="Freeform 57"/>
              <p:cNvSpPr/>
              <p:nvPr/>
            </p:nvSpPr>
            <p:spPr bwMode="auto">
              <a:xfrm>
                <a:off x="361680" y="2079250"/>
                <a:ext cx="121626" cy="22212"/>
              </a:xfrm>
              <a:custGeom>
                <a:gdLst>
                  <a:gd name="T0" fmla="*/ 0 w 44"/>
                  <a:gd name="T1" fmla="*/ 0 h 8"/>
                  <a:gd name="T2" fmla="*/ 11 w 44"/>
                  <a:gd name="T3" fmla="*/ 8 h 8"/>
                  <a:gd name="T4" fmla="*/ 34 w 44"/>
                  <a:gd name="T5" fmla="*/ 8 h 8"/>
                  <a:gd name="T6" fmla="*/ 44 w 44"/>
                  <a:gd name="T7" fmla="*/ 0 h 8"/>
                  <a:gd name="T8" fmla="*/ 0 w 44"/>
                  <a:gd name="T9" fmla="*/ 0 h 8"/>
                </a:gd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2" name="Freeform 58"/>
              <p:cNvSpPr/>
              <p:nvPr/>
            </p:nvSpPr>
            <p:spPr bwMode="auto">
              <a:xfrm>
                <a:off x="417814" y="1653714"/>
                <a:ext cx="24559" cy="63129"/>
              </a:xfrm>
              <a:custGeom>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3" name="Freeform 59"/>
              <p:cNvSpPr/>
              <p:nvPr/>
            </p:nvSpPr>
            <p:spPr bwMode="auto">
              <a:xfrm>
                <a:off x="314901" y="1675926"/>
                <a:ext cx="46779" cy="60791"/>
              </a:xfrm>
              <a:custGeom>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4" name="Freeform 60"/>
              <p:cNvSpPr/>
              <p:nvPr/>
            </p:nvSpPr>
            <p:spPr bwMode="auto">
              <a:xfrm>
                <a:off x="240054" y="1748408"/>
                <a:ext cx="60813" cy="43255"/>
              </a:xfrm>
              <a:custGeom>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5" name="Freeform 61"/>
              <p:cNvSpPr/>
              <p:nvPr/>
            </p:nvSpPr>
            <p:spPr bwMode="auto">
              <a:xfrm>
                <a:off x="213157" y="1847777"/>
                <a:ext cx="60813" cy="24550"/>
              </a:xfrm>
              <a:custGeom>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6" name="Freeform 62"/>
              <p:cNvSpPr/>
              <p:nvPr/>
            </p:nvSpPr>
            <p:spPr bwMode="auto">
              <a:xfrm>
                <a:off x="544118" y="1938963"/>
                <a:ext cx="64321" cy="44424"/>
              </a:xfrm>
              <a:custGeom>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7" name="Freeform 63"/>
              <p:cNvSpPr/>
              <p:nvPr/>
            </p:nvSpPr>
            <p:spPr bwMode="auto">
              <a:xfrm>
                <a:off x="572185" y="1860637"/>
                <a:ext cx="63152" cy="22212"/>
              </a:xfrm>
              <a:custGeom>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8" name="Freeform 64"/>
              <p:cNvSpPr/>
              <p:nvPr/>
            </p:nvSpPr>
            <p:spPr bwMode="auto">
              <a:xfrm>
                <a:off x="552305" y="1758928"/>
                <a:ext cx="60813" cy="44424"/>
              </a:xfrm>
              <a:custGeom>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9" name="Freeform 65"/>
              <p:cNvSpPr/>
              <p:nvPr/>
            </p:nvSpPr>
            <p:spPr bwMode="auto">
              <a:xfrm>
                <a:off x="495001" y="1681772"/>
                <a:ext cx="46779" cy="60791"/>
              </a:xfrm>
              <a:custGeom>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10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3" name="Freeform 85"/>
              <p:cNvSpPr>
                <a:spLocks noEditPoints="1"/>
              </p:cNvSpPr>
              <p:nvPr/>
            </p:nvSpPr>
            <p:spPr bwMode="auto">
              <a:xfrm>
                <a:off x="306715" y="2837916"/>
                <a:ext cx="254946" cy="198739"/>
              </a:xfrm>
              <a:custGeom>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5" name="Freeform 87"/>
              <p:cNvSpPr/>
              <p:nvPr/>
            </p:nvSpPr>
            <p:spPr bwMode="auto">
              <a:xfrm>
                <a:off x="452899" y="2876494"/>
                <a:ext cx="19882" cy="22212"/>
              </a:xfrm>
              <a:custGeom>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6" name="Freeform 88"/>
              <p:cNvSpPr/>
              <p:nvPr/>
            </p:nvSpPr>
            <p:spPr bwMode="auto">
              <a:xfrm>
                <a:off x="452899" y="2890523"/>
                <a:ext cx="22220" cy="91186"/>
              </a:xfrm>
              <a:custGeom>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7" name="Freeform 89"/>
              <p:cNvSpPr/>
              <p:nvPr/>
            </p:nvSpPr>
            <p:spPr bwMode="auto">
              <a:xfrm>
                <a:off x="430679" y="2789984"/>
                <a:ext cx="70168" cy="80664"/>
              </a:xfrm>
              <a:custGeom>
                <a:gdLst>
                  <a:gd name="T0" fmla="*/ 2 w 25"/>
                  <a:gd name="T1" fmla="*/ 11 h 29"/>
                  <a:gd name="T2" fmla="*/ 8 w 25"/>
                  <a:gd name="T3" fmla="*/ 27 h 29"/>
                  <a:gd name="T4" fmla="*/ 23 w 25"/>
                  <a:gd name="T5" fmla="*/ 18 h 29"/>
                  <a:gd name="T6" fmla="*/ 17 w 25"/>
                  <a:gd name="T7" fmla="*/ 2 h 29"/>
                  <a:gd name="T8" fmla="*/ 2 w 25"/>
                  <a:gd name="T9" fmla="*/ 11 h 29"/>
                </a:gdLst>
                <a:cxnLst>
                  <a:cxn ang="0">
                    <a:pos x="T0" y="T1"/>
                  </a:cxn>
                  <a:cxn ang="0">
                    <a:pos x="T2" y="T3"/>
                  </a:cxn>
                  <a:cxn ang="0">
                    <a:pos x="T4" y="T5"/>
                  </a:cxn>
                  <a:cxn ang="0">
                    <a:pos x="T6" y="T7"/>
                  </a:cxn>
                  <a:cxn ang="0">
                    <a:pos x="T8" y="T9"/>
                  </a:cxn>
                </a:cxnLst>
                <a:rect l="0" t="0" r="r" b="b"/>
                <a:pathLst>
                  <a:path w="25" h="28">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9" name="Freeform 91"/>
              <p:cNvSpPr/>
              <p:nvPr/>
            </p:nvSpPr>
            <p:spPr bwMode="auto">
              <a:xfrm>
                <a:off x="124276" y="3125503"/>
                <a:ext cx="129812" cy="93524"/>
              </a:xfrm>
              <a:custGeom>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1" name="Freeform 93"/>
              <p:cNvSpPr/>
              <p:nvPr/>
            </p:nvSpPr>
            <p:spPr bwMode="auto">
              <a:xfrm>
                <a:off x="276308" y="3125503"/>
                <a:ext cx="127473" cy="93524"/>
              </a:xfrm>
              <a:custGeom>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3" name="Freeform 95"/>
              <p:cNvSpPr/>
              <p:nvPr/>
            </p:nvSpPr>
            <p:spPr bwMode="auto">
              <a:xfrm>
                <a:off x="426002" y="3125503"/>
                <a:ext cx="129812" cy="93524"/>
              </a:xfrm>
              <a:custGeom>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117"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9" name="Freeform 273"/>
              <p:cNvSpPr/>
              <p:nvPr/>
            </p:nvSpPr>
            <p:spPr bwMode="auto">
              <a:xfrm>
                <a:off x="140649" y="4135719"/>
                <a:ext cx="406978" cy="38579"/>
              </a:xfrm>
              <a:custGeom>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0" name="Freeform 274"/>
              <p:cNvSpPr>
                <a:spLocks noEditPoints="1"/>
              </p:cNvSpPr>
              <p:nvPr/>
            </p:nvSpPr>
            <p:spPr bwMode="auto">
              <a:xfrm>
                <a:off x="500847" y="3903078"/>
                <a:ext cx="148523" cy="147301"/>
              </a:xfrm>
              <a:custGeom>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1" name="Freeform 275"/>
              <p:cNvSpPr/>
              <p:nvPr/>
            </p:nvSpPr>
            <p:spPr bwMode="auto">
              <a:xfrm>
                <a:off x="365189" y="3690311"/>
                <a:ext cx="2339" cy="2338"/>
              </a:xfrm>
              <a:custGeom>
                <a:gdLst>
                  <a:gd name="T0" fmla="*/ 0 w 1"/>
                  <a:gd name="T1" fmla="*/ 0 h 1"/>
                  <a:gd name="T2" fmla="*/ 1 w 1"/>
                  <a:gd name="T3" fmla="*/ 1 h 1"/>
                  <a:gd name="T4" fmla="*/ 0 w 1"/>
                  <a:gd name="T5" fmla="*/ 0 h 1"/>
                  <a:gd name="T6" fmla="*/ 0 w 1"/>
                  <a:gd name="T7" fmla="*/ 0 h 1"/>
                </a:gd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3" name="Freeform 277"/>
              <p:cNvSpPr/>
              <p:nvPr/>
            </p:nvSpPr>
            <p:spPr bwMode="auto">
              <a:xfrm>
                <a:off x="367527" y="3692648"/>
                <a:ext cx="2339" cy="3507"/>
              </a:xfrm>
              <a:custGeom>
                <a:gdLst>
                  <a:gd name="T0" fmla="*/ 1 w 1"/>
                  <a:gd name="T1" fmla="*/ 1 h 1"/>
                  <a:gd name="T2" fmla="*/ 1 w 1"/>
                  <a:gd name="T3" fmla="*/ 0 h 1"/>
                  <a:gd name="T4" fmla="*/ 0 w 1"/>
                  <a:gd name="T5" fmla="*/ 0 h 1"/>
                  <a:gd name="T6" fmla="*/ 1 w 1"/>
                  <a:gd name="T7" fmla="*/ 1 h 1"/>
                </a:gd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4" name="Freeform 278"/>
              <p:cNvSpPr/>
              <p:nvPr/>
            </p:nvSpPr>
            <p:spPr bwMode="auto">
              <a:xfrm flipH="1">
                <a:off x="367527" y="3692648"/>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5" name="Freeform 279"/>
              <p:cNvSpPr/>
              <p:nvPr/>
            </p:nvSpPr>
            <p:spPr bwMode="auto">
              <a:xfrm>
                <a:off x="365188" y="3684465"/>
                <a:ext cx="24559" cy="19874"/>
              </a:xfrm>
              <a:custGeom>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6" name="Freeform 280"/>
              <p:cNvSpPr/>
              <p:nvPr/>
            </p:nvSpPr>
            <p:spPr bwMode="auto">
              <a:xfrm>
                <a:off x="345307" y="3679789"/>
                <a:ext cx="8186" cy="4676"/>
              </a:xfrm>
              <a:custGeom>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8" name="Freeform 282"/>
              <p:cNvSpPr>
                <a:spLocks noEditPoints="1"/>
              </p:cNvSpPr>
              <p:nvPr/>
            </p:nvSpPr>
            <p:spPr bwMode="auto">
              <a:xfrm>
                <a:off x="292680" y="3698494"/>
                <a:ext cx="97067" cy="157822"/>
              </a:xfrm>
              <a:custGeom>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9" name="Freeform 283"/>
              <p:cNvSpPr/>
              <p:nvPr/>
            </p:nvSpPr>
            <p:spPr bwMode="auto">
              <a:xfrm>
                <a:off x="306714" y="3649393"/>
                <a:ext cx="2339"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0" name="Freeform 284"/>
              <p:cNvSpPr/>
              <p:nvPr/>
            </p:nvSpPr>
            <p:spPr bwMode="auto">
              <a:xfrm>
                <a:off x="312562" y="3649393"/>
                <a:ext cx="2339" cy="0"/>
              </a:xfrm>
              <a:custGeom>
                <a:gdLst>
                  <a:gd name="T0" fmla="*/ 0 w 2"/>
                  <a:gd name="T1" fmla="*/ 2 w 2"/>
                  <a:gd name="T2" fmla="*/ 0 w 2"/>
                  <a:gd name="T3" fmla="*/ 0 w 2"/>
                </a:gd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1" name="Freeform 285"/>
              <p:cNvSpPr/>
              <p:nvPr/>
            </p:nvSpPr>
            <p:spPr bwMode="auto">
              <a:xfrm flipH="1">
                <a:off x="314901" y="3649393"/>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2" name="Freeform 286"/>
              <p:cNvSpPr/>
              <p:nvPr/>
            </p:nvSpPr>
            <p:spPr bwMode="auto">
              <a:xfrm>
                <a:off x="304375" y="3643548"/>
                <a:ext cx="38593" cy="5846"/>
              </a:xfrm>
              <a:custGeom>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3" name="Freeform 287"/>
              <p:cNvSpPr/>
              <p:nvPr/>
            </p:nvSpPr>
            <p:spPr bwMode="auto">
              <a:xfrm>
                <a:off x="282156" y="3641210"/>
                <a:ext cx="10525" cy="2338"/>
              </a:xfrm>
              <a:custGeom>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5" name="Freeform 289"/>
              <p:cNvSpPr>
                <a:spLocks noEditPoints="1"/>
              </p:cNvSpPr>
              <p:nvPr/>
            </p:nvSpPr>
            <p:spPr bwMode="auto">
              <a:xfrm>
                <a:off x="326596" y="3649393"/>
                <a:ext cx="140337" cy="168344"/>
              </a:xfrm>
              <a:custGeom>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136"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gdLst>
                  <a:gd name="T0" fmla="*/ 21 w 30"/>
                  <a:gd name="T1" fmla="*/ 31 h 34"/>
                  <a:gd name="T2" fmla="*/ 27 w 30"/>
                  <a:gd name="T3" fmla="*/ 12 h 34"/>
                  <a:gd name="T4" fmla="*/ 9 w 30"/>
                  <a:gd name="T5" fmla="*/ 3 h 34"/>
                  <a:gd name="T6" fmla="*/ 3 w 30"/>
                  <a:gd name="T7" fmla="*/ 22 h 34"/>
                  <a:gd name="T8" fmla="*/ 21 w 30"/>
                  <a:gd name="T9" fmla="*/ 31 h 34"/>
                </a:gd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8" name="Freeform 344"/>
              <p:cNvSpPr/>
              <p:nvPr/>
            </p:nvSpPr>
            <p:spPr bwMode="auto">
              <a:xfrm>
                <a:off x="555812" y="4826784"/>
                <a:ext cx="54965" cy="26888"/>
              </a:xfrm>
              <a:custGeom>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9" name="Freeform 345"/>
              <p:cNvSpPr/>
              <p:nvPr/>
            </p:nvSpPr>
            <p:spPr bwMode="auto">
              <a:xfrm>
                <a:off x="547627" y="4740274"/>
                <a:ext cx="57304" cy="36241"/>
              </a:xfrm>
              <a:custGeom>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40" name="Freeform 346"/>
              <p:cNvSpPr/>
              <p:nvPr/>
            </p:nvSpPr>
            <p:spPr bwMode="auto">
              <a:xfrm>
                <a:off x="509033" y="4666624"/>
                <a:ext cx="43271" cy="49101"/>
              </a:xfrm>
              <a:custGeom>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41" name="Freeform 347"/>
              <p:cNvSpPr>
                <a:spLocks noEditPoints="1"/>
              </p:cNvSpPr>
              <p:nvPr/>
            </p:nvSpPr>
            <p:spPr bwMode="auto">
              <a:xfrm>
                <a:off x="110242" y="4682992"/>
                <a:ext cx="442063" cy="599724"/>
              </a:xfrm>
              <a:custGeom>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6">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childTnLst>
                          </p:cTn>
                        </p:par>
                        <p:par>
                          <p:cTn id="22" fill="hold" nodeType="afterGroup">
                            <p:stCondLst>
                              <p:cond delay="2500"/>
                            </p:stCondLst>
                            <p:childTnLst>
                              <p:par>
                                <p:cTn id="23" presetID="14" presetClass="entr" presetSubtype="1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randombar(horizontal)">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Arial" panose="020b0604020202020204" pitchFamily="34" charset="0"/>
              <a:ea typeface="微软雅黑"/>
              <a:cs typeface="+mn-cs"/>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F8F8F8"/>
                </a:solidFill>
                <a:effectLst/>
                <a:uLnTx/>
                <a:uFillTx/>
                <a:latin typeface="Calibri"/>
                <a:ea typeface="微软雅黑"/>
                <a:cs typeface="+mn-cs"/>
              </a:rPr>
              <a:t>添加标题</a:t>
            </a:r>
            <a:endParaRPr kumimoji="0" lang="zh-CN" altLang="en-US" sz="1200" b="1" i="0" u="none" strike="noStrike" kern="1200" cap="none" spc="0" normalizeH="0" baseline="0" noProof="0">
              <a:ln>
                <a:noFill/>
              </a:ln>
              <a:solidFill>
                <a:srgbClr val="F8F8F8"/>
              </a:solidFill>
              <a:effectLst/>
              <a:uLnTx/>
              <a:uFillTx/>
              <a:latin typeface="Calibri"/>
              <a:ea typeface="微软雅黑"/>
              <a:cs typeface="+mn-cs"/>
            </a:endParaRP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Arial" panose="020b0604020202020204" pitchFamily="34" charset="0"/>
              <a:ea typeface="微软雅黑"/>
              <a:cs typeface="+mn-cs"/>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F8F8F8"/>
                </a:solidFill>
                <a:effectLst/>
                <a:uLnTx/>
                <a:uFillTx/>
                <a:latin typeface="Calibri"/>
                <a:ea typeface="微软雅黑"/>
                <a:cs typeface="+mn-cs"/>
              </a:rPr>
              <a:t>添加标题</a:t>
            </a:r>
            <a:endParaRPr kumimoji="0" lang="zh-CN" altLang="en-US" sz="1200" b="1" i="0" u="none" strike="noStrike" kern="1200" cap="none" spc="0" normalizeH="0" baseline="0" noProof="0">
              <a:ln>
                <a:noFill/>
              </a:ln>
              <a:solidFill>
                <a:srgbClr val="F8F8F8"/>
              </a:solidFill>
              <a:effectLst/>
              <a:uLnTx/>
              <a:uFillTx/>
              <a:latin typeface="Calibri"/>
              <a:ea typeface="微软雅黑"/>
              <a:cs typeface="+mn-cs"/>
            </a:endParaRP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Arial" panose="020b0604020202020204" pitchFamily="34" charset="0"/>
              <a:ea typeface="微软雅黑"/>
              <a:cs typeface="+mn-cs"/>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F8F8F8"/>
                </a:solidFill>
                <a:effectLst/>
                <a:uLnTx/>
                <a:uFillTx/>
                <a:latin typeface="Calibri"/>
                <a:ea typeface="微软雅黑"/>
                <a:cs typeface="+mn-cs"/>
              </a:rPr>
              <a:t>添加标题</a:t>
            </a:r>
            <a:endParaRPr kumimoji="0" lang="zh-CN" altLang="en-US" sz="1200" b="1" i="0" u="none" strike="noStrike" kern="1200" cap="none" spc="0" normalizeH="0" baseline="0" noProof="0">
              <a:ln>
                <a:noFill/>
              </a:ln>
              <a:solidFill>
                <a:srgbClr val="F8F8F8"/>
              </a:solidFill>
              <a:effectLst/>
              <a:uLnTx/>
              <a:uFillTx/>
              <a:latin typeface="Calibri"/>
              <a:ea typeface="微软雅黑"/>
              <a:cs typeface="+mn-cs"/>
            </a:endParaRPr>
          </a:p>
        </p:txBody>
      </p:sp>
      <p:sp>
        <p:nvSpPr>
          <p:cNvPr id="32" name="任意多边形 31"/>
          <p:cNvSpPr/>
          <p:nvPr/>
        </p:nvSpPr>
        <p:spPr bwMode="auto">
          <a:xfrm>
            <a:off x="1215803" y="1629211"/>
            <a:ext cx="855695" cy="1204749"/>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685800" rtl="0" eaLnBrk="0" fontAlgn="ctr" latinLnBrk="0" hangingPunct="0">
              <a:lnSpc>
                <a:spcPct val="100000"/>
              </a:lnSpc>
              <a:spcBef>
                <a:spcPct val="0"/>
              </a:spcBef>
              <a:spcAft>
                <a:spcPct val="0"/>
              </a:spcAft>
              <a:buClr>
                <a:srgbClr val="FF0000"/>
              </a:buClr>
              <a:buSzPct val="70000"/>
              <a:buFontTx/>
              <a:buNone/>
              <a:defRPr/>
            </a:pPr>
            <a:endParaRPr kumimoji="0" lang="zh-CN" altLang="en-US" sz="11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
        <p:nvSpPr>
          <p:cNvPr id="33" name="任意多边形 32"/>
          <p:cNvSpPr/>
          <p:nvPr/>
        </p:nvSpPr>
        <p:spPr bwMode="auto">
          <a:xfrm flipV="1">
            <a:off x="1215805" y="2850912"/>
            <a:ext cx="855695" cy="1227338"/>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685800" rtl="0" eaLnBrk="0" fontAlgn="ctr" latinLnBrk="0" hangingPunct="0">
              <a:lnSpc>
                <a:spcPct val="100000"/>
              </a:lnSpc>
              <a:spcBef>
                <a:spcPct val="0"/>
              </a:spcBef>
              <a:spcAft>
                <a:spcPct val="0"/>
              </a:spcAft>
              <a:buClr>
                <a:srgbClr val="FF0000"/>
              </a:buClr>
              <a:buSzPct val="70000"/>
              <a:buFontTx/>
              <a:buNone/>
              <a:defRPr/>
            </a:pPr>
            <a:endParaRPr kumimoji="0" lang="zh-CN" altLang="en-US" sz="11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F8F8F8"/>
                </a:solidFill>
                <a:effectLst/>
                <a:uLnTx/>
                <a:uFillTx/>
                <a:latin typeface="Calibri"/>
                <a:ea typeface="微软雅黑"/>
                <a:cs typeface="+mn-cs"/>
              </a:rPr>
              <a:t>添加</a:t>
            </a:r>
            <a:endParaRPr kumimoji="0" lang="en-US" altLang="zh-CN" sz="1400" b="1" i="0" u="none" strike="noStrike" kern="1200" cap="none" spc="0" normalizeH="0" baseline="0" noProof="0">
              <a:ln>
                <a:noFill/>
              </a:ln>
              <a:solidFill>
                <a:srgbClr val="F8F8F8"/>
              </a:solidFill>
              <a:effectLst/>
              <a:uLnTx/>
              <a:uFillTx/>
              <a:latin typeface="Calibri"/>
              <a:ea typeface="微软雅黑"/>
              <a:cs typeface="+mn-cs"/>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F8F8F8"/>
                </a:solidFill>
                <a:effectLst/>
                <a:uLnTx/>
                <a:uFillTx/>
                <a:latin typeface="Calibri"/>
                <a:ea typeface="微软雅黑"/>
                <a:cs typeface="+mn-cs"/>
              </a:rPr>
              <a:t>标题</a:t>
            </a:r>
            <a:endParaRPr kumimoji="0" lang="zh-CN" altLang="en-US" sz="1400" b="1" i="0" u="none" strike="noStrike" kern="1200" cap="none" spc="0" normalizeH="0" baseline="0" noProof="0">
              <a:ln>
                <a:noFill/>
              </a:ln>
              <a:solidFill>
                <a:srgbClr val="F8F8F8"/>
              </a:solidFill>
              <a:effectLst/>
              <a:uLnTx/>
              <a:uFillTx/>
              <a:latin typeface="Calibri"/>
              <a:ea typeface="微软雅黑"/>
              <a:cs typeface="+mn-cs"/>
            </a:endParaRP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DFE3E5">
                  <a:lumMod val="10000"/>
                </a:srgbClr>
              </a:solidFill>
              <a:effectLst/>
              <a:uLnTx/>
              <a:uFillTx/>
              <a:latin typeface="Calibri"/>
              <a:ea typeface="微软雅黑"/>
              <a:cs typeface="+mn-cs"/>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DFE3E5">
                  <a:lumMod val="10000"/>
                </a:srgbClr>
              </a:solidFill>
              <a:effectLst/>
              <a:uLnTx/>
              <a:uFillTx/>
              <a:latin typeface="Calibri"/>
              <a:ea typeface="微软雅黑"/>
              <a:cs typeface="+mn-cs"/>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DFE3E5">
                  <a:lumMod val="10000"/>
                </a:srgbClr>
              </a:solidFill>
              <a:effectLst/>
              <a:uLnTx/>
              <a:uFillTx/>
              <a:latin typeface="Calibri"/>
              <a:ea typeface="微软雅黑"/>
              <a:cs typeface="+mn-cs"/>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rPr>
              <a:t>补充性文字</a:t>
            </a:r>
            <a:endPar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endParaRP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rPr>
              <a:t>补充性文字</a:t>
            </a:r>
            <a:endPar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endParaRP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rPr>
              <a:t>补充性文字</a:t>
            </a:r>
            <a:endParaRPr kumimoji="0" lang="zh-CN" altLang="en-US" sz="1100" b="1" i="0" u="none" strike="noStrike" kern="1200" cap="none" spc="0" normalizeH="0" baseline="0" noProof="0">
              <a:ln>
                <a:noFill/>
              </a:ln>
              <a:solidFill>
                <a:prstClr val="black">
                  <a:lumMod val="75000"/>
                  <a:lumOff val="25000"/>
                </a:prstClr>
              </a:solidFill>
              <a:effectLst/>
              <a:uLnTx/>
              <a:uFillTx/>
              <a:latin typeface="Broadway BT"/>
              <a:ea typeface="微软雅黑"/>
              <a:cs typeface="+mn-cs"/>
            </a:endParaRP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rgbClr val="2683C6">
                  <a:lumMod val="75000"/>
                </a:srgbClr>
              </a:solidFill>
              <a:effectLst/>
              <a:uLnTx/>
              <a:uFillTx/>
              <a:latin typeface="Calibri"/>
              <a:ea typeface="等线" panose="02010600030101010101" charset="-122"/>
              <a:cs typeface="+mn-cs"/>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rgbClr val="2683C6">
                  <a:lumMod val="75000"/>
                </a:srgbClr>
              </a:solidFill>
              <a:effectLst/>
              <a:uLnTx/>
              <a:uFillTx/>
              <a:latin typeface="Arial" panose="020b0604020202020204" pitchFamily="34" charset="0"/>
              <a:ea typeface="宋体" panose="02010600030101010101" pitchFamily="2" charset="-122"/>
              <a:cs typeface="+mn-cs"/>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rgbClr val="2683C6">
                  <a:lumMod val="75000"/>
                </a:srgbClr>
              </a:solidFill>
              <a:effectLst/>
              <a:uLnTx/>
              <a:uFillTx/>
              <a:latin typeface="Arial" panose="020b0604020202020204" pitchFamily="34" charset="0"/>
              <a:ea typeface="宋体" panose="02010600030101010101" pitchFamily="2" charset="-122"/>
              <a:cs typeface="+mn-cs"/>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rPr>
              <a:t>您的内容打在这里，或者通过复制您的文本后，在此框中选择粘贴，并选择只保留文字。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endParaRP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rPr>
              <a:t>您的内容打在这里，或者通过复制您的文本后，在此框中选择粘贴，并选择只保留文字。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endParaRP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rPr>
              <a:t>您的内容打在这里，或者通过复制您的文本后，在此框中选择粘贴，并选择只保留文字。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Calibri"/>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nodeType="afterGroup">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nodeType="afterGroup">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nodeType="afterGroup">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nodeType="afterGroup">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nodeType="afterGroup">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nodeType="afterGroup">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nodeType="afterGroup">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nodeType="afterGroup">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nodeType="afterGroup">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nodeType="afterGroup">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nodeType="afterGroup">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nodeType="afterGroup">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1858297" y="2160860"/>
            <a:ext cx="5202773" cy="992039"/>
          </a:xfrm>
          <a:custGeom>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43" name="组合 42"/>
          <p:cNvGrpSpPr/>
          <p:nvPr/>
        </p:nvGrpSpPr>
        <p:grpSpPr>
          <a:xfrm>
            <a:off x="1947776" y="2251096"/>
            <a:ext cx="831204" cy="830903"/>
            <a:chOff x="3443288" y="4853200"/>
            <a:chExt cx="1108128" cy="1108128"/>
          </a:xfrm>
        </p:grpSpPr>
        <p:sp>
          <p:nvSpPr>
            <p:cNvPr id="5" name="圆角矩形 4"/>
            <p:cNvSpPr/>
            <p:nvPr/>
          </p:nvSpPr>
          <p:spPr>
            <a:xfrm>
              <a:off x="3443288" y="485320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11" name="Group 41"/>
            <p:cNvGrpSpPr>
              <a:grpSpLocks noChangeAspect="1"/>
            </p:cNvGrpSpPr>
            <p:nvPr/>
          </p:nvGrpSpPr>
          <p:grpSpPr>
            <a:xfrm>
              <a:off x="3773846" y="5132871"/>
              <a:ext cx="447011" cy="547203"/>
              <a:chOff x="3783" y="2089"/>
              <a:chExt cx="116" cy="142"/>
            </a:xfrm>
            <a:solidFill>
              <a:schemeClr val="bg1"/>
            </a:solidFill>
            <a:effectLst/>
          </p:grpSpPr>
          <p:sp>
            <p:nvSpPr>
              <p:cNvPr id="12"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4"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5"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6"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7"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8"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9"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0" name="组合 49"/>
          <p:cNvGrpSpPr/>
          <p:nvPr/>
        </p:nvGrpSpPr>
        <p:grpSpPr>
          <a:xfrm>
            <a:off x="4763390" y="2233939"/>
            <a:ext cx="831204" cy="830903"/>
            <a:chOff x="6102297" y="2204940"/>
            <a:chExt cx="1108128" cy="1108128"/>
          </a:xfrm>
        </p:grpSpPr>
        <p:sp>
          <p:nvSpPr>
            <p:cNvPr id="9" name="圆角矩形 8"/>
            <p:cNvSpPr/>
            <p:nvPr/>
          </p:nvSpPr>
          <p:spPr>
            <a:xfrm>
              <a:off x="6102297" y="220494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20" name="Group 52"/>
            <p:cNvGrpSpPr>
              <a:grpSpLocks noChangeAspect="1"/>
            </p:cNvGrpSpPr>
            <p:nvPr/>
          </p:nvGrpSpPr>
          <p:grpSpPr>
            <a:xfrm>
              <a:off x="6372767" y="2477855"/>
              <a:ext cx="567188" cy="562297"/>
              <a:chOff x="3783" y="2102"/>
              <a:chExt cx="116" cy="115"/>
            </a:xfrm>
            <a:solidFill>
              <a:schemeClr val="bg1"/>
            </a:solidFill>
            <a:effectLst/>
          </p:grpSpPr>
          <p:sp>
            <p:nvSpPr>
              <p:cNvPr id="21" name="Freeform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2" name="Freeform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3" name="Freeform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4" name="Freeform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5" name="Freeform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6" name="Freeform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7" name="Freeform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45" name="组合 44"/>
          <p:cNvGrpSpPr/>
          <p:nvPr/>
        </p:nvGrpSpPr>
        <p:grpSpPr>
          <a:xfrm>
            <a:off x="3338991" y="2244579"/>
            <a:ext cx="831204" cy="830903"/>
            <a:chOff x="4768646" y="3525740"/>
            <a:chExt cx="1108128" cy="1108128"/>
          </a:xfrm>
        </p:grpSpPr>
        <p:sp>
          <p:nvSpPr>
            <p:cNvPr id="6" name="圆角矩形 5"/>
            <p:cNvSpPr/>
            <p:nvPr/>
          </p:nvSpPr>
          <p:spPr>
            <a:xfrm>
              <a:off x="4768646" y="352574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28" name="Group 62"/>
            <p:cNvGrpSpPr>
              <a:grpSpLocks noChangeAspect="1"/>
            </p:cNvGrpSpPr>
            <p:nvPr/>
          </p:nvGrpSpPr>
          <p:grpSpPr>
            <a:xfrm>
              <a:off x="5047787" y="3860292"/>
              <a:ext cx="549846" cy="439024"/>
              <a:chOff x="3775" y="2110"/>
              <a:chExt cx="129" cy="103"/>
            </a:xfrm>
            <a:solidFill>
              <a:schemeClr val="bg1"/>
            </a:solidFill>
            <a:effectLst/>
          </p:grpSpPr>
          <p:sp>
            <p:nvSpPr>
              <p:cNvPr id="29"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0"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1"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60" name="组合 59"/>
          <p:cNvGrpSpPr/>
          <p:nvPr/>
        </p:nvGrpSpPr>
        <p:grpSpPr>
          <a:xfrm>
            <a:off x="6158324" y="2241428"/>
            <a:ext cx="831204" cy="830903"/>
            <a:chOff x="7418361" y="886700"/>
            <a:chExt cx="1108128" cy="1108128"/>
          </a:xfrm>
        </p:grpSpPr>
        <p:sp>
          <p:nvSpPr>
            <p:cNvPr id="10" name="圆角矩形 9"/>
            <p:cNvSpPr/>
            <p:nvPr/>
          </p:nvSpPr>
          <p:spPr>
            <a:xfrm>
              <a:off x="7418361" y="886700"/>
              <a:ext cx="1108128" cy="1108128"/>
            </a:xfrm>
            <a:prstGeom prst="roundRect">
              <a:avLst>
                <a:gd name="adj" fmla="val 50000"/>
              </a:avLst>
            </a:prstGeom>
            <a:gradFill>
              <a:gsLst>
                <a:gs pos="0">
                  <a:srgbClr val="0070C0"/>
                </a:gs>
                <a:gs pos="100000">
                  <a:srgbClr val="00B0F0"/>
                </a:gs>
              </a:gsLst>
              <a:lin ang="2700000" scaled="1"/>
            </a:gra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32" name="Group 68"/>
            <p:cNvGrpSpPr>
              <a:grpSpLocks noChangeAspect="1"/>
            </p:cNvGrpSpPr>
            <p:nvPr/>
          </p:nvGrpSpPr>
          <p:grpSpPr>
            <a:xfrm>
              <a:off x="7702659" y="1180843"/>
              <a:ext cx="539531" cy="519841"/>
              <a:chOff x="3770" y="2095"/>
              <a:chExt cx="137" cy="132"/>
            </a:xfrm>
            <a:solidFill>
              <a:schemeClr val="bg1"/>
            </a:solidFill>
            <a:effectLst/>
          </p:grpSpPr>
          <p:sp>
            <p:nvSpPr>
              <p:cNvPr id="33" name="Freeform 69"/>
              <p:cNvSpPr/>
              <p:nvPr/>
            </p:nvSpPr>
            <p:spPr bwMode="auto">
              <a:xfrm>
                <a:off x="3770" y="2190"/>
                <a:ext cx="137" cy="37"/>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Freeform 70"/>
              <p:cNvSpPr/>
              <p:nvPr/>
            </p:nvSpPr>
            <p:spPr bwMode="auto">
              <a:xfrm>
                <a:off x="3820" y="2118"/>
                <a:ext cx="37" cy="69"/>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5" name="Freeform 71"/>
              <p:cNvSpPr/>
              <p:nvPr/>
            </p:nvSpPr>
            <p:spPr bwMode="auto">
              <a:xfrm>
                <a:off x="3830" y="2095"/>
                <a:ext cx="17" cy="20"/>
              </a:xfrm>
              <a:custGeom>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6" name="Freeform 72"/>
              <p:cNvSpPr/>
              <p:nvPr/>
            </p:nvSpPr>
            <p:spPr bwMode="auto">
              <a:xfrm>
                <a:off x="3867"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7" name="Freeform 73"/>
              <p:cNvSpPr/>
              <p:nvPr/>
            </p:nvSpPr>
            <p:spPr bwMode="auto">
              <a:xfrm>
                <a:off x="3875" y="2115"/>
                <a:ext cx="17" cy="18"/>
              </a:xfrm>
              <a:custGeom>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8" name="Freeform 74"/>
              <p:cNvSpPr/>
              <p:nvPr/>
            </p:nvSpPr>
            <p:spPr bwMode="auto">
              <a:xfrm>
                <a:off x="3778" y="2135"/>
                <a:ext cx="35" cy="65"/>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9" name="Freeform 75"/>
              <p:cNvSpPr/>
              <p:nvPr/>
            </p:nvSpPr>
            <p:spPr bwMode="auto">
              <a:xfrm>
                <a:off x="3785" y="2115"/>
                <a:ext cx="18" cy="18"/>
              </a:xfrm>
              <a:custGeom>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47" name="组合 46"/>
          <p:cNvGrpSpPr/>
          <p:nvPr/>
        </p:nvGrpSpPr>
        <p:grpSpPr>
          <a:xfrm flipH="1" flipV="1">
            <a:off x="1200149" y="1200150"/>
            <a:ext cx="2576352" cy="942043"/>
            <a:chOff x="4012632" y="4340208"/>
            <a:chExt cx="3434690" cy="1256348"/>
          </a:xfrm>
        </p:grpSpPr>
        <p:sp>
          <p:nvSpPr>
            <p:cNvPr id="48" name="椭圆 47"/>
            <p:cNvSpPr/>
            <p:nvPr/>
          </p:nvSpPr>
          <p:spPr>
            <a:xfrm>
              <a:off x="4012632" y="4340208"/>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9" name="任意多边形 48"/>
            <p:cNvSpPr/>
            <p:nvPr/>
          </p:nvSpPr>
          <p:spPr>
            <a:xfrm>
              <a:off x="4065596" y="4394703"/>
              <a:ext cx="3381726" cy="1201853"/>
            </a:xfrm>
            <a:custGeom>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57" name="组合 56"/>
          <p:cNvGrpSpPr/>
          <p:nvPr/>
        </p:nvGrpSpPr>
        <p:grpSpPr>
          <a:xfrm>
            <a:off x="2255924" y="3190999"/>
            <a:ext cx="1829253" cy="549230"/>
            <a:chOff x="5246304" y="4593021"/>
            <a:chExt cx="2438687" cy="732476"/>
          </a:xfrm>
        </p:grpSpPr>
        <p:sp>
          <p:nvSpPr>
            <p:cNvPr id="58" name="椭圆 57"/>
            <p:cNvSpPr/>
            <p:nvPr/>
          </p:nvSpPr>
          <p:spPr>
            <a:xfrm>
              <a:off x="5246304" y="4593021"/>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9" name="任意多边形 58"/>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66" name="组合 65"/>
          <p:cNvGrpSpPr/>
          <p:nvPr/>
        </p:nvGrpSpPr>
        <p:grpSpPr>
          <a:xfrm>
            <a:off x="2727248" y="3800853"/>
            <a:ext cx="1699401" cy="676550"/>
            <a:chOff x="1324726" y="3439252"/>
            <a:chExt cx="2265573" cy="902276"/>
          </a:xfrm>
        </p:grpSpPr>
        <p:sp>
          <p:nvSpPr>
            <p:cNvPr id="44" name="文本框 75"/>
            <p:cNvSpPr txBox="1"/>
            <p:nvPr/>
          </p:nvSpPr>
          <p:spPr>
            <a:xfrm>
              <a:off x="1659757" y="3520391"/>
              <a:ext cx="1493849" cy="36941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46" name="文本框 77"/>
            <p:cNvSpPr txBox="1"/>
            <p:nvPr/>
          </p:nvSpPr>
          <p:spPr>
            <a:xfrm>
              <a:off x="1324726" y="3439252"/>
              <a:ext cx="501541" cy="861975"/>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01</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68" name="文本框 113"/>
            <p:cNvSpPr txBox="1"/>
            <p:nvPr/>
          </p:nvSpPr>
          <p:spPr>
            <a:xfrm>
              <a:off x="1342678" y="3848971"/>
              <a:ext cx="2247621" cy="492557"/>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9" name="组合 68"/>
          <p:cNvGrpSpPr/>
          <p:nvPr/>
        </p:nvGrpSpPr>
        <p:grpSpPr>
          <a:xfrm>
            <a:off x="1172854" y="1274525"/>
            <a:ext cx="1692715" cy="704572"/>
            <a:chOff x="6408112" y="5059574"/>
            <a:chExt cx="2256660" cy="939647"/>
          </a:xfrm>
        </p:grpSpPr>
        <p:sp>
          <p:nvSpPr>
            <p:cNvPr id="65" name="文本框 96"/>
            <p:cNvSpPr txBox="1"/>
            <p:nvPr/>
          </p:nvSpPr>
          <p:spPr>
            <a:xfrm>
              <a:off x="6743143" y="5140713"/>
              <a:ext cx="1493848" cy="36941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67" name="文本框 98"/>
            <p:cNvSpPr txBox="1"/>
            <p:nvPr/>
          </p:nvSpPr>
          <p:spPr>
            <a:xfrm>
              <a:off x="6408112" y="5059574"/>
              <a:ext cx="631869" cy="49255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02</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70" name="文本框 113"/>
            <p:cNvSpPr txBox="1"/>
            <p:nvPr/>
          </p:nvSpPr>
          <p:spPr>
            <a:xfrm>
              <a:off x="6417151" y="5506664"/>
              <a:ext cx="2247621" cy="492557"/>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72" name="组合 71"/>
          <p:cNvGrpSpPr/>
          <p:nvPr/>
        </p:nvGrpSpPr>
        <p:grpSpPr>
          <a:xfrm>
            <a:off x="4798538" y="3765189"/>
            <a:ext cx="1716676" cy="723880"/>
            <a:chOff x="9063187" y="2410526"/>
            <a:chExt cx="2288603" cy="965397"/>
          </a:xfrm>
        </p:grpSpPr>
        <p:sp>
          <p:nvSpPr>
            <p:cNvPr id="61" name="文本框 92"/>
            <p:cNvSpPr txBox="1"/>
            <p:nvPr/>
          </p:nvSpPr>
          <p:spPr>
            <a:xfrm>
              <a:off x="9398218" y="2491665"/>
              <a:ext cx="1493849" cy="36941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63" name="文本框 94"/>
            <p:cNvSpPr txBox="1"/>
            <p:nvPr/>
          </p:nvSpPr>
          <p:spPr>
            <a:xfrm>
              <a:off x="9063187" y="2410526"/>
              <a:ext cx="501543"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04</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71" name="文本框 113"/>
            <p:cNvSpPr txBox="1"/>
            <p:nvPr/>
          </p:nvSpPr>
          <p:spPr>
            <a:xfrm>
              <a:off x="9104170" y="2883366"/>
              <a:ext cx="2247620" cy="492557"/>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2" name="组合 61"/>
          <p:cNvGrpSpPr/>
          <p:nvPr/>
        </p:nvGrpSpPr>
        <p:grpSpPr>
          <a:xfrm>
            <a:off x="6007275" y="1274525"/>
            <a:ext cx="1693013" cy="657753"/>
            <a:chOff x="3872062" y="812896"/>
            <a:chExt cx="2257057" cy="877207"/>
          </a:xfrm>
        </p:grpSpPr>
        <p:sp>
          <p:nvSpPr>
            <p:cNvPr id="51" name="文本框 82"/>
            <p:cNvSpPr txBox="1"/>
            <p:nvPr/>
          </p:nvSpPr>
          <p:spPr>
            <a:xfrm>
              <a:off x="4207093" y="894035"/>
              <a:ext cx="1493850" cy="36941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200" b="1"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3" name="文本框 84"/>
            <p:cNvSpPr txBox="1"/>
            <p:nvPr/>
          </p:nvSpPr>
          <p:spPr>
            <a:xfrm>
              <a:off x="3872062" y="812896"/>
              <a:ext cx="534838" cy="861974"/>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03</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sp>
          <p:nvSpPr>
            <p:cNvPr id="64" name="文本框 113"/>
            <p:cNvSpPr txBox="1"/>
            <p:nvPr/>
          </p:nvSpPr>
          <p:spPr>
            <a:xfrm>
              <a:off x="3881498" y="1197546"/>
              <a:ext cx="2247621" cy="492557"/>
            </a:xfrm>
            <a:prstGeom prst="rect">
              <a:avLst/>
            </a:prstGeom>
            <a:noFill/>
          </p:spPr>
          <p:txBody>
            <a:bodyPr wrap="square" rtlCol="0">
              <a:spAutoFit/>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73" name="组合 72"/>
          <p:cNvGrpSpPr/>
          <p:nvPr/>
        </p:nvGrpSpPr>
        <p:grpSpPr>
          <a:xfrm flipV="1">
            <a:off x="5124869" y="1200151"/>
            <a:ext cx="2638005" cy="942042"/>
            <a:chOff x="4012632" y="4340208"/>
            <a:chExt cx="3205989" cy="1256347"/>
          </a:xfrm>
        </p:grpSpPr>
        <p:sp>
          <p:nvSpPr>
            <p:cNvPr id="74" name="椭圆 73"/>
            <p:cNvSpPr/>
            <p:nvPr/>
          </p:nvSpPr>
          <p:spPr>
            <a:xfrm>
              <a:off x="4012632" y="4340208"/>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5" name="任意多边形 74"/>
            <p:cNvSpPr/>
            <p:nvPr/>
          </p:nvSpPr>
          <p:spPr>
            <a:xfrm>
              <a:off x="4065595" y="4394701"/>
              <a:ext cx="3153026" cy="1201854"/>
            </a:xfrm>
            <a:custGeom>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76" name="组合 75"/>
          <p:cNvGrpSpPr/>
          <p:nvPr/>
        </p:nvGrpSpPr>
        <p:grpSpPr>
          <a:xfrm flipH="1">
            <a:off x="4887215" y="3178558"/>
            <a:ext cx="1757836" cy="549230"/>
            <a:chOff x="5246304" y="4593021"/>
            <a:chExt cx="2438687" cy="732476"/>
          </a:xfrm>
        </p:grpSpPr>
        <p:sp>
          <p:nvSpPr>
            <p:cNvPr id="77" name="椭圆 76"/>
            <p:cNvSpPr/>
            <p:nvPr/>
          </p:nvSpPr>
          <p:spPr>
            <a:xfrm>
              <a:off x="5246304" y="4593021"/>
              <a:ext cx="118623" cy="1186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8" name="任意多边形 77"/>
            <p:cNvSpPr/>
            <p:nvPr/>
          </p:nvSpPr>
          <p:spPr>
            <a:xfrm>
              <a:off x="5335429" y="4686869"/>
              <a:ext cx="2349562" cy="638628"/>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right)">
                                      <p:cBhvr>
                                        <p:cTn id="37" dur="500"/>
                                        <p:tgtEl>
                                          <p:spTgt spid="47"/>
                                        </p:tgtEl>
                                      </p:cBhvr>
                                    </p:animEffect>
                                  </p:childTnLst>
                                </p:cTn>
                              </p:par>
                              <p:par>
                                <p:cTn id="38" presetID="22" presetClass="entr" presetSubtype="8"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nodeType="afterGroup">
                            <p:stCondLst>
                              <p:cond delay="3500"/>
                            </p:stCondLst>
                            <p:childTnLst>
                              <p:par>
                                <p:cTn id="42" presetID="22" presetClass="entr" presetSubtype="8"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14" presetClass="entr" presetSubtype="1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randombar(horizontal)">
                                      <p:cBhvr>
                                        <p:cTn id="47" dur="500"/>
                                        <p:tgtEl>
                                          <p:spTgt spid="72"/>
                                        </p:tgtEl>
                                      </p:cBhvr>
                                    </p:animEffect>
                                  </p:childTnLst>
                                </p:cTn>
                              </p:par>
                              <p:par>
                                <p:cTn id="48" presetID="22" presetClass="entr" presetSubtype="2"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right)">
                                      <p:cBhvr>
                                        <p:cTn id="50" dur="500"/>
                                        <p:tgtEl>
                                          <p:spTgt spid="73"/>
                                        </p:tgtEl>
                                      </p:cBhvr>
                                    </p:animEffect>
                                  </p:childTnLst>
                                </p:cTn>
                              </p:par>
                              <p:par>
                                <p:cTn id="51" presetID="14" presetClass="entr" presetSubtype="1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randombar(horizontal)">
                                      <p:cBhvr>
                                        <p:cTn id="53" dur="500"/>
                                        <p:tgtEl>
                                          <p:spTgt spid="62"/>
                                        </p:tgtEl>
                                      </p:cBhvr>
                                    </p:animEffect>
                                  </p:childTnLst>
                                </p:cTn>
                              </p:par>
                              <p:par>
                                <p:cTn id="54" presetID="14" presetClass="entr" presetSubtype="10"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randombar(horizontal)">
                                      <p:cBhvr>
                                        <p:cTn id="56" dur="500"/>
                                        <p:tgtEl>
                                          <p:spTgt spid="66"/>
                                        </p:tgtEl>
                                      </p:cBhvr>
                                    </p:animEffect>
                                  </p:childTnLst>
                                </p:cTn>
                              </p:par>
                              <p:par>
                                <p:cTn id="57" presetID="14" presetClass="entr" presetSubtype="1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randombar(horizontal)">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文字点击添加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rPr>
              <a:t>文字点击</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a:cs typeface="+mn-cs"/>
            </a:endParaRP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点击添加小标题</a:t>
            </a:r>
            <a:endParaRPr kumimoji="0" lang="en-US" altLang="zh-CN" sz="15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endParaRPr>
          </a:p>
        </p:txBody>
      </p:sp>
      <p:sp>
        <p:nvSpPr>
          <p:cNvPr id="43" name="Freeform 4"/>
          <p:cNvSpPr/>
          <p:nvPr/>
        </p:nvSpPr>
        <p:spPr bwMode="auto">
          <a:xfrm>
            <a:off x="1838595" y="1869787"/>
            <a:ext cx="1746805" cy="1747374"/>
          </a:xfrm>
          <a:custGeom>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charset="-122"/>
              <a:ea typeface="微软雅黑"/>
              <a:cs typeface="+mn-cs"/>
            </a:endParaRPr>
          </a:p>
        </p:txBody>
      </p:sp>
      <p:sp>
        <p:nvSpPr>
          <p:cNvPr id="44" name="Freeform 6"/>
          <p:cNvSpPr/>
          <p:nvPr/>
        </p:nvSpPr>
        <p:spPr bwMode="auto">
          <a:xfrm>
            <a:off x="3330306" y="2822178"/>
            <a:ext cx="1380704" cy="1381156"/>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rgbClr val="414455"/>
              </a:solidFill>
              <a:effectLst/>
              <a:uLnTx/>
              <a:uFillTx/>
              <a:latin typeface="微软雅黑" panose="020b0503020204020204" charset="-122"/>
              <a:ea typeface="微软雅黑"/>
              <a:cs typeface="+mn-cs"/>
            </a:endParaRPr>
          </a:p>
        </p:txBody>
      </p:sp>
      <p:sp>
        <p:nvSpPr>
          <p:cNvPr id="45" name="Freeform 8"/>
          <p:cNvSpPr/>
          <p:nvPr/>
        </p:nvSpPr>
        <p:spPr bwMode="auto">
          <a:xfrm>
            <a:off x="685592" y="2955687"/>
            <a:ext cx="1523907" cy="1523500"/>
          </a:xfrm>
          <a:custGeom>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charset="-122"/>
              <a:ea typeface="微软雅黑"/>
              <a:cs typeface="+mn-cs"/>
            </a:endParaRPr>
          </a:p>
        </p:txBody>
      </p:sp>
      <p:sp>
        <p:nvSpPr>
          <p:cNvPr id="46" name="Freeform 6"/>
          <p:cNvSpPr/>
          <p:nvPr/>
        </p:nvSpPr>
        <p:spPr bwMode="auto">
          <a:xfrm>
            <a:off x="4443769" y="1924815"/>
            <a:ext cx="1667814" cy="1668361"/>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charset="-122"/>
              <a:ea typeface="微软雅黑"/>
              <a:cs typeface="+mn-cs"/>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点击添加小标题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0" y="-35394"/>
            <a:ext cx="9144000" cy="5178893"/>
            <a:chOff x="0" y="-35394"/>
            <a:chExt cx="9144000" cy="5178893"/>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grpSp>
      <p:grpSp>
        <p:nvGrpSpPr>
          <p:cNvPr id="5" name="组合 4"/>
          <p:cNvGrpSpPr/>
          <p:nvPr/>
        </p:nvGrpSpPr>
        <p:grpSpPr>
          <a:xfrm>
            <a:off x="1652956" y="1982221"/>
            <a:ext cx="702417" cy="702417"/>
            <a:chOff x="2921917" y="2223151"/>
            <a:chExt cx="1527064" cy="1527064"/>
          </a:xfrm>
        </p:grpSpPr>
        <p:grpSp>
          <p:nvGrpSpPr>
            <p:cNvPr id="6" name="组合 5"/>
            <p:cNvGrpSpPr/>
            <p:nvPr/>
          </p:nvGrpSpPr>
          <p:grpSpPr>
            <a:xfrm>
              <a:off x="2921917" y="2223151"/>
              <a:ext cx="1527064" cy="1527064"/>
              <a:chOff x="1200760" y="3842075"/>
              <a:chExt cx="1784148" cy="1784148"/>
            </a:xfrm>
          </p:grpSpPr>
          <p:sp>
            <p:nvSpPr>
              <p:cNvPr id="8" name="椭圆 7"/>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sp>
            <p:nvSpPr>
              <p:cNvPr id="9" name="椭圆 8"/>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grpSp>
        <p:sp>
          <p:nvSpPr>
            <p:cNvPr id="7" name="文本框 168"/>
            <p:cNvSpPr txBox="1"/>
            <p:nvPr/>
          </p:nvSpPr>
          <p:spPr>
            <a:xfrm>
              <a:off x="2921917" y="2490948"/>
              <a:ext cx="1415526" cy="113748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01</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sp>
        <p:nvSpPr>
          <p:cNvPr id="10" name="文本框 9"/>
          <p:cNvSpPr txBox="1"/>
          <p:nvPr/>
        </p:nvSpPr>
        <p:spPr>
          <a:xfrm>
            <a:off x="2478204" y="1998722"/>
            <a:ext cx="1915909" cy="669414"/>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第一部分</a:t>
            </a:r>
            <a:endParaRPr kumimoji="0" lang="en-US" altLang="zh-CN"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11" name="组合 10"/>
          <p:cNvGrpSpPr/>
          <p:nvPr/>
        </p:nvGrpSpPr>
        <p:grpSpPr>
          <a:xfrm>
            <a:off x="1652956" y="3151757"/>
            <a:ext cx="702417" cy="702417"/>
            <a:chOff x="2921917" y="2223151"/>
            <a:chExt cx="1527064" cy="1527064"/>
          </a:xfrm>
        </p:grpSpPr>
        <p:grpSp>
          <p:nvGrpSpPr>
            <p:cNvPr id="12" name="组合 11"/>
            <p:cNvGrpSpPr/>
            <p:nvPr/>
          </p:nvGrpSpPr>
          <p:grpSpPr>
            <a:xfrm>
              <a:off x="2921917" y="2223151"/>
              <a:ext cx="1527064" cy="1527064"/>
              <a:chOff x="1200760" y="3842075"/>
              <a:chExt cx="1784148" cy="1784148"/>
            </a:xfrm>
          </p:grpSpPr>
          <p:sp>
            <p:nvSpPr>
              <p:cNvPr id="14" name="椭圆 13"/>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sp>
            <p:nvSpPr>
              <p:cNvPr id="15" name="椭圆 14"/>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grpSp>
        <p:sp>
          <p:nvSpPr>
            <p:cNvPr id="13" name="文本框 168"/>
            <p:cNvSpPr txBox="1"/>
            <p:nvPr/>
          </p:nvSpPr>
          <p:spPr>
            <a:xfrm>
              <a:off x="2921917" y="2490948"/>
              <a:ext cx="1415526" cy="113748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02</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sp>
        <p:nvSpPr>
          <p:cNvPr id="16" name="文本框 15"/>
          <p:cNvSpPr txBox="1"/>
          <p:nvPr/>
        </p:nvSpPr>
        <p:spPr>
          <a:xfrm>
            <a:off x="2478204" y="3168258"/>
            <a:ext cx="1915909" cy="669414"/>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第二部分</a:t>
            </a:r>
            <a:endParaRPr kumimoji="0" lang="en-US" altLang="zh-CN"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17" name="组合 16"/>
          <p:cNvGrpSpPr/>
          <p:nvPr/>
        </p:nvGrpSpPr>
        <p:grpSpPr>
          <a:xfrm>
            <a:off x="4823787" y="1982221"/>
            <a:ext cx="702417" cy="702417"/>
            <a:chOff x="2921917" y="2223151"/>
            <a:chExt cx="1527064" cy="1527064"/>
          </a:xfrm>
        </p:grpSpPr>
        <p:grpSp>
          <p:nvGrpSpPr>
            <p:cNvPr id="18" name="组合 17"/>
            <p:cNvGrpSpPr/>
            <p:nvPr/>
          </p:nvGrpSpPr>
          <p:grpSpPr>
            <a:xfrm>
              <a:off x="2921917" y="2223151"/>
              <a:ext cx="1527064" cy="1527064"/>
              <a:chOff x="1200760" y="3842075"/>
              <a:chExt cx="1784148" cy="1784148"/>
            </a:xfrm>
          </p:grpSpPr>
          <p:sp>
            <p:nvSpPr>
              <p:cNvPr id="20" name="椭圆 19"/>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sp>
            <p:nvSpPr>
              <p:cNvPr id="21" name="椭圆 20"/>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grpSp>
        <p:sp>
          <p:nvSpPr>
            <p:cNvPr id="19" name="文本框 168"/>
            <p:cNvSpPr txBox="1"/>
            <p:nvPr/>
          </p:nvSpPr>
          <p:spPr>
            <a:xfrm>
              <a:off x="2921917" y="2490948"/>
              <a:ext cx="1415526" cy="113748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03</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sp>
        <p:nvSpPr>
          <p:cNvPr id="22" name="文本框 21"/>
          <p:cNvSpPr txBox="1"/>
          <p:nvPr/>
        </p:nvSpPr>
        <p:spPr>
          <a:xfrm>
            <a:off x="5649035" y="1998722"/>
            <a:ext cx="1915909" cy="669414"/>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第三部分</a:t>
            </a:r>
            <a:endParaRPr kumimoji="0" lang="en-US" altLang="zh-CN"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23" name="组合 22"/>
          <p:cNvGrpSpPr/>
          <p:nvPr/>
        </p:nvGrpSpPr>
        <p:grpSpPr>
          <a:xfrm>
            <a:off x="4823787" y="3151757"/>
            <a:ext cx="702417" cy="702417"/>
            <a:chOff x="2921917" y="2223151"/>
            <a:chExt cx="1527064" cy="1527064"/>
          </a:xfrm>
        </p:grpSpPr>
        <p:grpSp>
          <p:nvGrpSpPr>
            <p:cNvPr id="24" name="组合 23"/>
            <p:cNvGrpSpPr/>
            <p:nvPr/>
          </p:nvGrpSpPr>
          <p:grpSpPr>
            <a:xfrm>
              <a:off x="2921917" y="2223151"/>
              <a:ext cx="1527064" cy="1527064"/>
              <a:chOff x="1200760" y="3842075"/>
              <a:chExt cx="1784148" cy="1784148"/>
            </a:xfrm>
          </p:grpSpPr>
          <p:sp>
            <p:nvSpPr>
              <p:cNvPr id="26" name="椭圆 25"/>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sp>
            <p:nvSpPr>
              <p:cNvPr id="27" name="椭圆 26"/>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grpSp>
        <p:sp>
          <p:nvSpPr>
            <p:cNvPr id="25" name="文本框 168"/>
            <p:cNvSpPr txBox="1"/>
            <p:nvPr/>
          </p:nvSpPr>
          <p:spPr>
            <a:xfrm>
              <a:off x="2921917" y="2490948"/>
              <a:ext cx="1415526" cy="113748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04</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sp>
        <p:nvSpPr>
          <p:cNvPr id="28" name="文本框 27"/>
          <p:cNvSpPr txBox="1"/>
          <p:nvPr/>
        </p:nvSpPr>
        <p:spPr>
          <a:xfrm>
            <a:off x="5649035" y="3168258"/>
            <a:ext cx="1915909" cy="669414"/>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第四部分</a:t>
            </a:r>
            <a:endParaRPr kumimoji="0" lang="en-US" altLang="zh-CN"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135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
        <p:nvSpPr>
          <p:cNvPr id="29" name="文本框 28"/>
          <p:cNvSpPr txBox="1"/>
          <p:nvPr/>
        </p:nvSpPr>
        <p:spPr>
          <a:xfrm>
            <a:off x="3786469" y="628917"/>
            <a:ext cx="1362874"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目 录</a:t>
            </a:r>
            <a:endParaRPr kumimoji="0" lang="zh-CN" altLang="en-US" sz="40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nodeType="afterGroup">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nodeType="afterGroup">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nodeType="afterGroup">
                            <p:stCondLst>
                              <p:cond delay="3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nodeType="afterGroup">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P spid="28" grpId="0"/>
      <p:bldP spid="2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8" name="组合 57"/>
          <p:cNvGrpSpPr/>
          <p:nvPr/>
        </p:nvGrpSpPr>
        <p:grpSpPr>
          <a:xfrm>
            <a:off x="3607827" y="2927368"/>
            <a:ext cx="1104281" cy="985348"/>
            <a:chOff x="4809807" y="3454023"/>
            <a:chExt cx="1472183" cy="1314101"/>
          </a:xfrm>
        </p:grpSpPr>
        <p:grpSp>
          <p:nvGrpSpPr>
            <p:cNvPr id="14" name="组合 13"/>
            <p:cNvGrpSpPr/>
            <p:nvPr/>
          </p:nvGrpSpPr>
          <p:grpSpPr>
            <a:xfrm>
              <a:off x="4809807" y="3454023"/>
              <a:ext cx="1472183" cy="1314101"/>
              <a:chOff x="3342359" y="1161598"/>
              <a:chExt cx="2123116" cy="1895135"/>
            </a:xfrm>
          </p:grpSpPr>
          <p:sp>
            <p:nvSpPr>
              <p:cNvPr id="15" name="任意多边形 14"/>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7" name="Freeform 5"/>
              <p:cNvSpPr/>
              <p:nvPr/>
            </p:nvSpPr>
            <p:spPr bwMode="auto">
              <a:xfrm rot="10800000">
                <a:off x="3656172" y="1456205"/>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26" name="组合 25"/>
            <p:cNvGrpSpPr/>
            <p:nvPr/>
          </p:nvGrpSpPr>
          <p:grpSpPr>
            <a:xfrm>
              <a:off x="5324340" y="3872674"/>
              <a:ext cx="391456" cy="405434"/>
              <a:chOff x="9450388" y="2662238"/>
              <a:chExt cx="133350" cy="138112"/>
            </a:xfrm>
            <a:solidFill>
              <a:srgbClr val="FFB850"/>
            </a:solidFill>
          </p:grpSpPr>
          <p:sp>
            <p:nvSpPr>
              <p:cNvPr id="27" name="Rectangle 239"/>
              <p:cNvSpPr>
                <a:spLocks noChangeArrowheads="1"/>
              </p:cNvSpPr>
              <p:nvPr/>
            </p:nvSpPr>
            <p:spPr bwMode="auto">
              <a:xfrm>
                <a:off x="9450388" y="2778125"/>
                <a:ext cx="26988" cy="22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8" name="Rectangle 240"/>
              <p:cNvSpPr>
                <a:spLocks noChangeArrowheads="1"/>
              </p:cNvSpPr>
              <p:nvPr/>
            </p:nvSpPr>
            <p:spPr bwMode="auto">
              <a:xfrm>
                <a:off x="9488488" y="2751138"/>
                <a:ext cx="22225" cy="492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9" name="Rectangle 241"/>
              <p:cNvSpPr>
                <a:spLocks noChangeArrowheads="1"/>
              </p:cNvSpPr>
              <p:nvPr/>
            </p:nvSpPr>
            <p:spPr bwMode="auto">
              <a:xfrm>
                <a:off x="9521825" y="2713038"/>
                <a:ext cx="23813" cy="873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0"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1" name="Freeform 243"/>
              <p:cNvSpPr/>
              <p:nvPr/>
            </p:nvSpPr>
            <p:spPr bwMode="auto">
              <a:xfrm>
                <a:off x="9556750" y="2662238"/>
                <a:ext cx="26988" cy="138112"/>
              </a:xfrm>
              <a:custGeom>
                <a:gdLst>
                  <a:gd name="T0" fmla="*/ 17 w 17"/>
                  <a:gd name="T1" fmla="*/ 87 h 87"/>
                  <a:gd name="T2" fmla="*/ 0 w 17"/>
                  <a:gd name="T3" fmla="*/ 87 h 87"/>
                  <a:gd name="T4" fmla="*/ 0 w 17"/>
                  <a:gd name="T5" fmla="*/ 0 h 87"/>
                  <a:gd name="T6" fmla="*/ 17 w 17"/>
                  <a:gd name="T7" fmla="*/ 0 h 87"/>
                </a:gd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5" name="组合 54"/>
          <p:cNvGrpSpPr/>
          <p:nvPr/>
        </p:nvGrpSpPr>
        <p:grpSpPr>
          <a:xfrm>
            <a:off x="3607827" y="1910840"/>
            <a:ext cx="1104281" cy="985348"/>
            <a:chOff x="4809807" y="2098338"/>
            <a:chExt cx="1472183" cy="1314101"/>
          </a:xfrm>
        </p:grpSpPr>
        <p:grpSp>
          <p:nvGrpSpPr>
            <p:cNvPr id="10" name="组合 9"/>
            <p:cNvGrpSpPr/>
            <p:nvPr/>
          </p:nvGrpSpPr>
          <p:grpSpPr>
            <a:xfrm>
              <a:off x="4809807" y="2098338"/>
              <a:ext cx="1472183" cy="1314101"/>
              <a:chOff x="3342359" y="1161598"/>
              <a:chExt cx="2123116" cy="1895135"/>
            </a:xfrm>
          </p:grpSpPr>
          <p:sp>
            <p:nvSpPr>
              <p:cNvPr id="11" name="任意多边形 10"/>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3" name="Freeform 5"/>
              <p:cNvSpPr/>
              <p:nvPr/>
            </p:nvSpPr>
            <p:spPr bwMode="auto">
              <a:xfrm rot="10800000">
                <a:off x="3656172" y="1456206"/>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32" name="Group 4"/>
            <p:cNvGrpSpPr>
              <a:grpSpLocks noChangeAspect="1"/>
            </p:cNvGrpSpPr>
            <p:nvPr/>
          </p:nvGrpSpPr>
          <p:grpSpPr>
            <a:xfrm>
              <a:off x="5291820" y="2555111"/>
              <a:ext cx="510888" cy="395046"/>
              <a:chOff x="3494" y="1896"/>
              <a:chExt cx="688" cy="532"/>
            </a:xfrm>
            <a:solidFill>
              <a:srgbClr val="C65885"/>
            </a:solidFill>
          </p:grpSpPr>
          <p:sp>
            <p:nvSpPr>
              <p:cNvPr id="33" name="Rectangle 5"/>
              <p:cNvSpPr>
                <a:spLocks noChangeArrowheads="1"/>
              </p:cNvSpPr>
              <p:nvPr/>
            </p:nvSpPr>
            <p:spPr bwMode="auto">
              <a:xfrm>
                <a:off x="4124" y="2007"/>
                <a:ext cx="58" cy="4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Freeform 6"/>
              <p:cNvSpPr>
                <a:spLocks noEditPoints="1"/>
              </p:cNvSpPr>
              <p:nvPr/>
            </p:nvSpPr>
            <p:spPr bwMode="auto">
              <a:xfrm>
                <a:off x="3608" y="1896"/>
                <a:ext cx="459" cy="532"/>
              </a:xfrm>
              <a:custGeom>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1">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5" name="Rectangle 7"/>
              <p:cNvSpPr>
                <a:spLocks noChangeArrowheads="1"/>
              </p:cNvSpPr>
              <p:nvPr/>
            </p:nvSpPr>
            <p:spPr bwMode="auto">
              <a:xfrm>
                <a:off x="3494" y="2007"/>
                <a:ext cx="57" cy="4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7" name="组合 56"/>
          <p:cNvGrpSpPr/>
          <p:nvPr/>
        </p:nvGrpSpPr>
        <p:grpSpPr>
          <a:xfrm>
            <a:off x="4489813" y="2421166"/>
            <a:ext cx="1104281" cy="985348"/>
            <a:chOff x="5985636" y="2778930"/>
            <a:chExt cx="1472183" cy="1314101"/>
          </a:xfrm>
        </p:grpSpPr>
        <p:grpSp>
          <p:nvGrpSpPr>
            <p:cNvPr id="18" name="组合 17"/>
            <p:cNvGrpSpPr/>
            <p:nvPr/>
          </p:nvGrpSpPr>
          <p:grpSpPr>
            <a:xfrm>
              <a:off x="5985636" y="2778930"/>
              <a:ext cx="1472183" cy="1314101"/>
              <a:chOff x="3342359" y="1161598"/>
              <a:chExt cx="2123116" cy="1895135"/>
            </a:xfrm>
          </p:grpSpPr>
          <p:sp>
            <p:nvSpPr>
              <p:cNvPr id="19" name="任意多边形 18"/>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1" name="Freeform 5"/>
              <p:cNvSpPr/>
              <p:nvPr/>
            </p:nvSpPr>
            <p:spPr bwMode="auto">
              <a:xfrm rot="10800000">
                <a:off x="3656172" y="1456206"/>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36" name="组合 35"/>
            <p:cNvGrpSpPr/>
            <p:nvPr/>
          </p:nvGrpSpPr>
          <p:grpSpPr>
            <a:xfrm>
              <a:off x="6499590" y="3222679"/>
              <a:ext cx="457152" cy="458487"/>
              <a:chOff x="458010" y="4063526"/>
              <a:chExt cx="1087437" cy="1090612"/>
            </a:xfrm>
            <a:solidFill>
              <a:srgbClr val="1A9BA9"/>
            </a:solidFill>
          </p:grpSpPr>
          <p:sp>
            <p:nvSpPr>
              <p:cNvPr id="37" name="Freeform 11"/>
              <p:cNvSpPr>
                <a:spLocks noEditPoints="1"/>
              </p:cNvSpPr>
              <p:nvPr/>
            </p:nvSpPr>
            <p:spPr bwMode="auto">
              <a:xfrm>
                <a:off x="458010" y="4063526"/>
                <a:ext cx="1087437" cy="1090612"/>
              </a:xfrm>
              <a:custGeom>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8" name="Rectangle 12"/>
              <p:cNvSpPr>
                <a:spLocks noChangeArrowheads="1"/>
              </p:cNvSpPr>
              <p:nvPr/>
            </p:nvSpPr>
            <p:spPr bwMode="auto">
              <a:xfrm>
                <a:off x="682625" y="4338638"/>
                <a:ext cx="636587" cy="71437"/>
              </a:xfrm>
              <a:prstGeom prst="rect">
                <a:avLst/>
              </a:prstGeom>
              <a:solidFill>
                <a:srgbClr val="00B0F0"/>
              </a:solidFill>
              <a:ln w="9525">
                <a:noFill/>
                <a:miter lim="800000"/>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9" name="Rectangle 13"/>
              <p:cNvSpPr>
                <a:spLocks noChangeArrowheads="1"/>
              </p:cNvSpPr>
              <p:nvPr/>
            </p:nvSpPr>
            <p:spPr bwMode="auto">
              <a:xfrm>
                <a:off x="682625" y="4562475"/>
                <a:ext cx="636587" cy="714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40" name="Rectangle 14"/>
              <p:cNvSpPr>
                <a:spLocks noChangeArrowheads="1"/>
              </p:cNvSpPr>
              <p:nvPr/>
            </p:nvSpPr>
            <p:spPr bwMode="auto">
              <a:xfrm>
                <a:off x="682625" y="4786313"/>
                <a:ext cx="382587" cy="714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2" name="组合 51"/>
          <p:cNvGrpSpPr/>
          <p:nvPr/>
        </p:nvGrpSpPr>
        <p:grpSpPr>
          <a:xfrm>
            <a:off x="4163357" y="911766"/>
            <a:ext cx="1104281" cy="985348"/>
            <a:chOff x="5550418" y="765931"/>
            <a:chExt cx="1472183" cy="1314101"/>
          </a:xfrm>
        </p:grpSpPr>
        <p:grpSp>
          <p:nvGrpSpPr>
            <p:cNvPr id="22" name="组合 21"/>
            <p:cNvGrpSpPr/>
            <p:nvPr/>
          </p:nvGrpSpPr>
          <p:grpSpPr>
            <a:xfrm>
              <a:off x="5550418" y="765931"/>
              <a:ext cx="1472183" cy="1314101"/>
              <a:chOff x="3342359" y="1161598"/>
              <a:chExt cx="2123116" cy="1895135"/>
            </a:xfrm>
          </p:grpSpPr>
          <p:sp>
            <p:nvSpPr>
              <p:cNvPr id="23" name="任意多边形 22"/>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5" name="Freeform 5"/>
              <p:cNvSpPr/>
              <p:nvPr/>
            </p:nvSpPr>
            <p:spPr bwMode="auto">
              <a:xfrm rot="10800000">
                <a:off x="3656172" y="1456206"/>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41" name="Group 17"/>
            <p:cNvGrpSpPr>
              <a:grpSpLocks noChangeAspect="1"/>
            </p:cNvGrpSpPr>
            <p:nvPr/>
          </p:nvGrpSpPr>
          <p:grpSpPr>
            <a:xfrm>
              <a:off x="6087464" y="1170184"/>
              <a:ext cx="457188" cy="490764"/>
              <a:chOff x="231" y="1205"/>
              <a:chExt cx="640" cy="687"/>
            </a:xfrm>
            <a:solidFill>
              <a:srgbClr val="00AF92"/>
            </a:solidFill>
          </p:grpSpPr>
          <p:sp>
            <p:nvSpPr>
              <p:cNvPr id="42" name="Freeform 18"/>
              <p:cNvSpPr/>
              <p:nvPr/>
            </p:nvSpPr>
            <p:spPr bwMode="auto">
              <a:xfrm>
                <a:off x="231" y="1205"/>
                <a:ext cx="499" cy="687"/>
              </a:xfrm>
              <a:custGeom>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43" name="Freeform 19"/>
              <p:cNvSpPr>
                <a:spLocks noEditPoints="1"/>
              </p:cNvSpPr>
              <p:nvPr/>
            </p:nvSpPr>
            <p:spPr bwMode="auto">
              <a:xfrm>
                <a:off x="436" y="1310"/>
                <a:ext cx="435" cy="431"/>
              </a:xfrm>
              <a:custGeom>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9" name="组合 58"/>
          <p:cNvGrpSpPr/>
          <p:nvPr/>
        </p:nvGrpSpPr>
        <p:grpSpPr>
          <a:xfrm>
            <a:off x="3037348" y="3910194"/>
            <a:ext cx="1104281" cy="985348"/>
            <a:chOff x="4049268" y="4764761"/>
            <a:chExt cx="1472183" cy="1314101"/>
          </a:xfrm>
        </p:grpSpPr>
        <p:grpSp>
          <p:nvGrpSpPr>
            <p:cNvPr id="2" name="组合 1"/>
            <p:cNvGrpSpPr/>
            <p:nvPr/>
          </p:nvGrpSpPr>
          <p:grpSpPr>
            <a:xfrm>
              <a:off x="4049268" y="4764761"/>
              <a:ext cx="1472183" cy="1314101"/>
              <a:chOff x="3342359" y="1161598"/>
              <a:chExt cx="2123116" cy="1895135"/>
            </a:xfrm>
          </p:grpSpPr>
          <p:sp>
            <p:nvSpPr>
              <p:cNvPr id="3" name="任意多边形 2"/>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5" name="Freeform 5"/>
              <p:cNvSpPr/>
              <p:nvPr/>
            </p:nvSpPr>
            <p:spPr bwMode="auto">
              <a:xfrm rot="10800000">
                <a:off x="3656172" y="1456206"/>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44" name="组合 43"/>
            <p:cNvGrpSpPr/>
            <p:nvPr/>
          </p:nvGrpSpPr>
          <p:grpSpPr>
            <a:xfrm>
              <a:off x="4528052" y="5320727"/>
              <a:ext cx="514609" cy="202170"/>
              <a:chOff x="9374188" y="5727700"/>
              <a:chExt cx="133350" cy="52388"/>
            </a:xfrm>
            <a:solidFill>
              <a:srgbClr val="663A77"/>
            </a:solidFill>
          </p:grpSpPr>
          <p:sp>
            <p:nvSpPr>
              <p:cNvPr id="45" name="Freeform 276"/>
              <p:cNvSpPr/>
              <p:nvPr/>
            </p:nvSpPr>
            <p:spPr bwMode="auto">
              <a:xfrm>
                <a:off x="9374188" y="5727700"/>
                <a:ext cx="87313" cy="52388"/>
              </a:xfrm>
              <a:custGeom>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46" name="Freeform 277"/>
              <p:cNvSpPr/>
              <p:nvPr/>
            </p:nvSpPr>
            <p:spPr bwMode="auto">
              <a:xfrm>
                <a:off x="9420225" y="5727700"/>
                <a:ext cx="87313" cy="52388"/>
              </a:xfrm>
              <a:custGeom>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grpSp>
        <p:nvGrpSpPr>
          <p:cNvPr id="50" name="组合 49"/>
          <p:cNvGrpSpPr/>
          <p:nvPr/>
        </p:nvGrpSpPr>
        <p:grpSpPr>
          <a:xfrm>
            <a:off x="2730124" y="1394877"/>
            <a:ext cx="1104281" cy="985348"/>
            <a:chOff x="3639690" y="1410229"/>
            <a:chExt cx="1472183" cy="1314101"/>
          </a:xfrm>
        </p:grpSpPr>
        <p:grpSp>
          <p:nvGrpSpPr>
            <p:cNvPr id="6" name="组合 5"/>
            <p:cNvGrpSpPr/>
            <p:nvPr/>
          </p:nvGrpSpPr>
          <p:grpSpPr>
            <a:xfrm>
              <a:off x="3639690" y="1410229"/>
              <a:ext cx="1472183" cy="1314101"/>
              <a:chOff x="3342359" y="1161598"/>
              <a:chExt cx="2123116" cy="1895135"/>
            </a:xfrm>
          </p:grpSpPr>
          <p:sp>
            <p:nvSpPr>
              <p:cNvPr id="7" name="任意多边形 6"/>
              <p:cNvSpPr/>
              <p:nvPr/>
            </p:nvSpPr>
            <p:spPr bwMode="auto">
              <a:xfrm rot="10800000">
                <a:off x="3342359" y="1161598"/>
                <a:ext cx="2123116" cy="1895135"/>
              </a:xfrm>
              <a:custGeom>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070C0"/>
                  </a:gs>
                  <a:gs pos="100000">
                    <a:srgbClr val="00B0F0"/>
                  </a:gs>
                </a:gsLst>
                <a:lin ang="2700000" scaled="1"/>
              </a:gra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 name="Freeform 5"/>
              <p:cNvSpPr/>
              <p:nvPr/>
            </p:nvSpPr>
            <p:spPr bwMode="auto">
              <a:xfrm rot="10800000">
                <a:off x="3656172" y="1456206"/>
                <a:ext cx="1495486" cy="1325435"/>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sp>
          <p:nvSpPr>
            <p:cNvPr id="47" name="Freeform 310"/>
            <p:cNvSpPr>
              <a:spLocks noEditPoints="1"/>
            </p:cNvSpPr>
            <p:nvPr/>
          </p:nvSpPr>
          <p:spPr bwMode="auto">
            <a:xfrm>
              <a:off x="4104786" y="1791923"/>
              <a:ext cx="531100" cy="524114"/>
            </a:xfrm>
            <a:custGeom>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00B0F0"/>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grpSp>
        <p:nvGrpSpPr>
          <p:cNvPr id="81" name="组合 80"/>
          <p:cNvGrpSpPr/>
          <p:nvPr/>
        </p:nvGrpSpPr>
        <p:grpSpPr>
          <a:xfrm>
            <a:off x="1603097" y="1863714"/>
            <a:ext cx="1023632" cy="404529"/>
            <a:chOff x="2137185" y="2035489"/>
            <a:chExt cx="1364664" cy="539497"/>
          </a:xfrm>
        </p:grpSpPr>
        <p:sp>
          <p:nvSpPr>
            <p:cNvPr id="48" name="任意多边形 47"/>
            <p:cNvSpPr/>
            <p:nvPr/>
          </p:nvSpPr>
          <p:spPr>
            <a:xfrm>
              <a:off x="2137185" y="2086036"/>
              <a:ext cx="1298152" cy="488950"/>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1" name="椭圆 50"/>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80" name="组合 79"/>
          <p:cNvGrpSpPr/>
          <p:nvPr/>
        </p:nvGrpSpPr>
        <p:grpSpPr>
          <a:xfrm>
            <a:off x="1598666" y="3383016"/>
            <a:ext cx="1895631" cy="404529"/>
            <a:chOff x="2131277" y="4061694"/>
            <a:chExt cx="2527179" cy="539497"/>
          </a:xfrm>
        </p:grpSpPr>
        <p:sp>
          <p:nvSpPr>
            <p:cNvPr id="53" name="任意多边形 52"/>
            <p:cNvSpPr/>
            <p:nvPr/>
          </p:nvSpPr>
          <p:spPr>
            <a:xfrm>
              <a:off x="2131277" y="4112241"/>
              <a:ext cx="2460668" cy="488950"/>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6" name="椭圆 55"/>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82" name="组合 81"/>
          <p:cNvGrpSpPr/>
          <p:nvPr/>
        </p:nvGrpSpPr>
        <p:grpSpPr>
          <a:xfrm>
            <a:off x="5445439" y="1116794"/>
            <a:ext cx="1000847" cy="244098"/>
            <a:chOff x="7259641" y="1039365"/>
            <a:chExt cx="1334288" cy="325539"/>
          </a:xfrm>
        </p:grpSpPr>
        <p:sp>
          <p:nvSpPr>
            <p:cNvPr id="75" name="任意多边形 74"/>
            <p:cNvSpPr/>
            <p:nvPr/>
          </p:nvSpPr>
          <p:spPr>
            <a:xfrm flipH="1">
              <a:off x="7326153" y="1089912"/>
              <a:ext cx="1267776" cy="274992"/>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8" name="椭圆 77"/>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83" name="组合 82"/>
          <p:cNvGrpSpPr/>
          <p:nvPr/>
        </p:nvGrpSpPr>
        <p:grpSpPr>
          <a:xfrm>
            <a:off x="4870591" y="2179184"/>
            <a:ext cx="1578197" cy="155879"/>
            <a:chOff x="6493275" y="2456214"/>
            <a:chExt cx="2103989" cy="207886"/>
          </a:xfrm>
        </p:grpSpPr>
        <p:sp>
          <p:nvSpPr>
            <p:cNvPr id="71" name="任意多边形 70"/>
            <p:cNvSpPr/>
            <p:nvPr/>
          </p:nvSpPr>
          <p:spPr>
            <a:xfrm flipH="1">
              <a:off x="6554828" y="2506762"/>
              <a:ext cx="2042436" cy="157338"/>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4" name="椭圆 73"/>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79" name="组合 78"/>
          <p:cNvGrpSpPr/>
          <p:nvPr/>
        </p:nvGrpSpPr>
        <p:grpSpPr>
          <a:xfrm>
            <a:off x="4224468" y="4090381"/>
            <a:ext cx="2221818" cy="261467"/>
            <a:chOff x="5631891" y="5005066"/>
            <a:chExt cx="2962038" cy="348704"/>
          </a:xfrm>
        </p:grpSpPr>
        <p:sp>
          <p:nvSpPr>
            <p:cNvPr id="69" name="任意多边形 68"/>
            <p:cNvSpPr/>
            <p:nvPr/>
          </p:nvSpPr>
          <p:spPr>
            <a:xfrm flipH="1">
              <a:off x="5693446" y="5055613"/>
              <a:ext cx="2900483" cy="298157"/>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0" name="椭圆 69"/>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84" name="组合 83"/>
          <p:cNvGrpSpPr/>
          <p:nvPr/>
        </p:nvGrpSpPr>
        <p:grpSpPr>
          <a:xfrm>
            <a:off x="5584900" y="3192318"/>
            <a:ext cx="861386" cy="180341"/>
            <a:chOff x="7445563" y="3807371"/>
            <a:chExt cx="1148366" cy="240510"/>
          </a:xfrm>
        </p:grpSpPr>
        <p:sp>
          <p:nvSpPr>
            <p:cNvPr id="62" name="任意多边形 61"/>
            <p:cNvSpPr/>
            <p:nvPr/>
          </p:nvSpPr>
          <p:spPr>
            <a:xfrm flipH="1">
              <a:off x="7507119" y="3857919"/>
              <a:ext cx="1086810" cy="189962"/>
            </a:xfrm>
            <a:custGeom>
              <a:gdLst>
                <a:gd name="connsiteX0" fmla="*/ 1054100 w 1054100"/>
                <a:gd name="connsiteY0" fmla="*/ 0 h 488950"/>
                <a:gd name="connsiteX1" fmla="*/ 0 w 1054100"/>
                <a:gd name="connsiteY1" fmla="*/ 0 h 488950"/>
                <a:gd name="connsiteX2" fmla="*/ 0 w 1054100"/>
                <a:gd name="connsiteY2" fmla="*/ 488950 h 488950"/>
              </a:gd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65" name="椭圆 64"/>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60" name="组合 59"/>
          <p:cNvGrpSpPr/>
          <p:nvPr/>
        </p:nvGrpSpPr>
        <p:grpSpPr>
          <a:xfrm>
            <a:off x="1441903" y="2309204"/>
            <a:ext cx="1563719" cy="636615"/>
            <a:chOff x="1922286" y="2574951"/>
            <a:chExt cx="2084688" cy="849017"/>
          </a:xfrm>
        </p:grpSpPr>
        <p:sp>
          <p:nvSpPr>
            <p:cNvPr id="49" name="文本框 126"/>
            <p:cNvSpPr txBox="1"/>
            <p:nvPr/>
          </p:nvSpPr>
          <p:spPr>
            <a:xfrm>
              <a:off x="1922286" y="2574951"/>
              <a:ext cx="1645308"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85" name="文本框 113"/>
            <p:cNvSpPr txBox="1"/>
            <p:nvPr/>
          </p:nvSpPr>
          <p:spPr>
            <a:xfrm>
              <a:off x="1939506" y="2839056"/>
              <a:ext cx="2067468" cy="584912"/>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1" name="组合 60"/>
          <p:cNvGrpSpPr/>
          <p:nvPr/>
        </p:nvGrpSpPr>
        <p:grpSpPr>
          <a:xfrm>
            <a:off x="1432377" y="3814165"/>
            <a:ext cx="1557670" cy="654477"/>
            <a:chOff x="1909586" y="4582028"/>
            <a:chExt cx="2076623" cy="872837"/>
          </a:xfrm>
        </p:grpSpPr>
        <p:sp>
          <p:nvSpPr>
            <p:cNvPr id="54" name="文本框 131"/>
            <p:cNvSpPr txBox="1"/>
            <p:nvPr/>
          </p:nvSpPr>
          <p:spPr>
            <a:xfrm>
              <a:off x="1909586" y="4582028"/>
              <a:ext cx="1645308"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86" name="文本框 113"/>
            <p:cNvSpPr txBox="1"/>
            <p:nvPr/>
          </p:nvSpPr>
          <p:spPr>
            <a:xfrm>
              <a:off x="1918742" y="4869954"/>
              <a:ext cx="2067467" cy="584911"/>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73" name="组合 72"/>
          <p:cNvGrpSpPr/>
          <p:nvPr/>
        </p:nvGrpSpPr>
        <p:grpSpPr>
          <a:xfrm>
            <a:off x="6045926" y="1438371"/>
            <a:ext cx="1550802" cy="625004"/>
            <a:chOff x="8060187" y="1413570"/>
            <a:chExt cx="2067467" cy="833531"/>
          </a:xfrm>
        </p:grpSpPr>
        <p:sp>
          <p:nvSpPr>
            <p:cNvPr id="76" name="文本框 138"/>
            <p:cNvSpPr txBox="1"/>
            <p:nvPr/>
          </p:nvSpPr>
          <p:spPr>
            <a:xfrm>
              <a:off x="8068381" y="1413570"/>
              <a:ext cx="1645309"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87" name="文本框 113"/>
            <p:cNvSpPr txBox="1"/>
            <p:nvPr/>
          </p:nvSpPr>
          <p:spPr>
            <a:xfrm>
              <a:off x="8060187" y="1662190"/>
              <a:ext cx="2067467" cy="584911"/>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8" name="组合 67"/>
          <p:cNvGrpSpPr/>
          <p:nvPr/>
        </p:nvGrpSpPr>
        <p:grpSpPr>
          <a:xfrm>
            <a:off x="6007334" y="2395449"/>
            <a:ext cx="1573820" cy="615368"/>
            <a:chOff x="8008735" y="2689969"/>
            <a:chExt cx="2098154" cy="820680"/>
          </a:xfrm>
        </p:grpSpPr>
        <p:sp>
          <p:nvSpPr>
            <p:cNvPr id="72" name="文本框 145"/>
            <p:cNvSpPr txBox="1"/>
            <p:nvPr/>
          </p:nvSpPr>
          <p:spPr>
            <a:xfrm>
              <a:off x="8008735" y="2689969"/>
              <a:ext cx="1645308"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88" name="文本框 113"/>
            <p:cNvSpPr txBox="1"/>
            <p:nvPr/>
          </p:nvSpPr>
          <p:spPr>
            <a:xfrm>
              <a:off x="8039422" y="2925738"/>
              <a:ext cx="2067467" cy="584911"/>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7" name="组合 66"/>
          <p:cNvGrpSpPr/>
          <p:nvPr/>
        </p:nvGrpSpPr>
        <p:grpSpPr>
          <a:xfrm>
            <a:off x="6043264" y="3421326"/>
            <a:ext cx="1553464" cy="615368"/>
            <a:chOff x="8056638" y="4058121"/>
            <a:chExt cx="2071016" cy="820680"/>
          </a:xfrm>
        </p:grpSpPr>
        <p:sp>
          <p:nvSpPr>
            <p:cNvPr id="63" name="文本框 162"/>
            <p:cNvSpPr txBox="1"/>
            <p:nvPr/>
          </p:nvSpPr>
          <p:spPr>
            <a:xfrm>
              <a:off x="8056638" y="4058121"/>
              <a:ext cx="1645307"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89" name="文本框 113"/>
            <p:cNvSpPr txBox="1"/>
            <p:nvPr/>
          </p:nvSpPr>
          <p:spPr>
            <a:xfrm>
              <a:off x="8060187" y="4293890"/>
              <a:ext cx="2067467" cy="584911"/>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4" name="组合 63"/>
          <p:cNvGrpSpPr/>
          <p:nvPr/>
        </p:nvGrpSpPr>
        <p:grpSpPr>
          <a:xfrm>
            <a:off x="6027849" y="4373121"/>
            <a:ext cx="1553305" cy="611017"/>
            <a:chOff x="8036086" y="5327472"/>
            <a:chExt cx="2070803" cy="814877"/>
          </a:xfrm>
        </p:grpSpPr>
        <p:sp>
          <p:nvSpPr>
            <p:cNvPr id="66" name="文本框 152"/>
            <p:cNvSpPr txBox="1"/>
            <p:nvPr/>
          </p:nvSpPr>
          <p:spPr>
            <a:xfrm>
              <a:off x="8036086" y="5327472"/>
              <a:ext cx="1645308" cy="338633"/>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50" b="0" i="0" u="none" strike="noStrike" kern="1200" cap="none" spc="0" normalizeH="0" baseline="0" noProof="0">
                <a:ln>
                  <a:noFill/>
                </a:ln>
                <a:solidFill>
                  <a:prstClr val="black">
                    <a:lumMod val="65000"/>
                    <a:lumOff val="3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0" name="文本框 113"/>
            <p:cNvSpPr txBox="1"/>
            <p:nvPr/>
          </p:nvSpPr>
          <p:spPr>
            <a:xfrm>
              <a:off x="8039422" y="5557438"/>
              <a:ext cx="2067467" cy="584911"/>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25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childTnLst>
                                </p:cTn>
                              </p:par>
                              <p:par>
                                <p:cTn id="11" presetID="10" presetClass="entr" presetSubtype="0" fill="hold" nodeType="withEffect">
                                  <p:stCondLst>
                                    <p:cond delay="5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750"/>
                                        <p:tgtEl>
                                          <p:spTgt spid="57"/>
                                        </p:tgtEl>
                                      </p:cBhvr>
                                    </p:animEffect>
                                  </p:childTnLst>
                                </p:cTn>
                              </p:par>
                              <p:par>
                                <p:cTn id="14" presetID="10" presetClass="entr" presetSubtype="0" fill="hold" nodeType="withEffect">
                                  <p:stCondLst>
                                    <p:cond delay="75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750"/>
                                        <p:tgtEl>
                                          <p:spTgt spid="52"/>
                                        </p:tgtEl>
                                      </p:cBhvr>
                                    </p:animEffect>
                                  </p:childTnLst>
                                </p:cTn>
                              </p:par>
                              <p:par>
                                <p:cTn id="17" presetID="10" presetClass="entr" presetSubtype="0" fill="hold" nodeType="withEffect">
                                  <p:stCondLst>
                                    <p:cond delay="10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750"/>
                                        <p:tgtEl>
                                          <p:spTgt spid="59"/>
                                        </p:tgtEl>
                                      </p:cBhvr>
                                    </p:animEffect>
                                  </p:childTnLst>
                                </p:cTn>
                              </p:par>
                              <p:par>
                                <p:cTn id="20" presetID="10" presetClass="entr" presetSubtype="0" fill="hold" nodeType="withEffect">
                                  <p:stCondLst>
                                    <p:cond delay="1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750"/>
                                        <p:tgtEl>
                                          <p:spTgt spid="50"/>
                                        </p:tgtEl>
                                      </p:cBhvr>
                                    </p:animEffect>
                                  </p:childTnLst>
                                </p:cTn>
                              </p:par>
                            </p:childTnLst>
                          </p:cTn>
                        </p:par>
                        <p:par>
                          <p:cTn id="23" fill="hold" nodeType="afterGroup">
                            <p:stCondLst>
                              <p:cond delay="2000"/>
                            </p:stCondLst>
                            <p:childTnLst>
                              <p:par>
                                <p:cTn id="24" presetID="22" presetClass="entr" presetSubtype="2"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right)">
                                      <p:cBhvr>
                                        <p:cTn id="29" dur="500"/>
                                        <p:tgtEl>
                                          <p:spTgt spid="80"/>
                                        </p:tgtEl>
                                      </p:cBhvr>
                                    </p:animEffect>
                                  </p:childTnLst>
                                </p:cTn>
                              </p:par>
                              <p:par>
                                <p:cTn id="30" presetID="2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par>
                                <p:cTn id="33" presetID="22" presetClass="entr" presetSubtype="8"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par>
                                <p:cTn id="36" presetID="22" presetClass="entr" presetSubtype="8"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2500"/>
                            </p:stCondLst>
                            <p:childTnLst>
                              <p:par>
                                <p:cTn id="43" presetID="14" presetClass="entr" presetSubtype="5"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randombar(vertical)">
                                      <p:cBhvr>
                                        <p:cTn id="45" dur="500"/>
                                        <p:tgtEl>
                                          <p:spTgt spid="73"/>
                                        </p:tgtEl>
                                      </p:cBhvr>
                                    </p:animEffect>
                                  </p:childTnLst>
                                </p:cTn>
                              </p:par>
                              <p:par>
                                <p:cTn id="46" presetID="14" presetClass="entr" presetSubtype="5"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randombar(vertical)">
                                      <p:cBhvr>
                                        <p:cTn id="48" dur="500"/>
                                        <p:tgtEl>
                                          <p:spTgt spid="60"/>
                                        </p:tgtEl>
                                      </p:cBhvr>
                                    </p:animEffect>
                                  </p:childTnLst>
                                </p:cTn>
                              </p:par>
                              <p:par>
                                <p:cTn id="49" presetID="14" presetClass="entr" presetSubtype="5"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vertical)">
                                      <p:cBhvr>
                                        <p:cTn id="51" dur="500"/>
                                        <p:tgtEl>
                                          <p:spTgt spid="61"/>
                                        </p:tgtEl>
                                      </p:cBhvr>
                                    </p:animEffect>
                                  </p:childTnLst>
                                </p:cTn>
                              </p:par>
                              <p:par>
                                <p:cTn id="52" presetID="14" presetClass="entr" presetSubtype="5"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randombar(vertical)">
                                      <p:cBhvr>
                                        <p:cTn id="54" dur="500"/>
                                        <p:tgtEl>
                                          <p:spTgt spid="68"/>
                                        </p:tgtEl>
                                      </p:cBhvr>
                                    </p:animEffect>
                                  </p:childTnLst>
                                </p:cTn>
                              </p:par>
                              <p:par>
                                <p:cTn id="55" presetID="14" presetClass="entr" presetSubtype="5"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vertical)">
                                      <p:cBhvr>
                                        <p:cTn id="57" dur="500"/>
                                        <p:tgtEl>
                                          <p:spTgt spid="67"/>
                                        </p:tgtEl>
                                      </p:cBhvr>
                                    </p:animEffect>
                                  </p:childTnLst>
                                </p:cTn>
                              </p:par>
                              <p:par>
                                <p:cTn id="58" presetID="14" presetClass="entr" presetSubtype="5"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randombar(vertical)">
                                      <p:cBhvr>
                                        <p:cTn id="6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0" y="-35394"/>
            <a:ext cx="9144000" cy="5178893"/>
            <a:chOff x="0" y="-35394"/>
            <a:chExt cx="9144000" cy="5178893"/>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grpSp>
      <p:sp>
        <p:nvSpPr>
          <p:cNvPr id="14" name="文本框 13"/>
          <p:cNvSpPr txBox="1"/>
          <p:nvPr/>
        </p:nvSpPr>
        <p:spPr>
          <a:xfrm>
            <a:off x="3710225" y="292899"/>
            <a:ext cx="1723549"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过渡页</a:t>
            </a:r>
            <a:endPar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30" name="组合 29"/>
          <p:cNvGrpSpPr/>
          <p:nvPr/>
        </p:nvGrpSpPr>
        <p:grpSpPr>
          <a:xfrm>
            <a:off x="3976086" y="1471411"/>
            <a:ext cx="1109698" cy="1109698"/>
            <a:chOff x="2921917" y="2223151"/>
            <a:chExt cx="1527064" cy="1527064"/>
          </a:xfrm>
        </p:grpSpPr>
        <p:grpSp>
          <p:nvGrpSpPr>
            <p:cNvPr id="31" name="组合 30"/>
            <p:cNvGrpSpPr/>
            <p:nvPr/>
          </p:nvGrpSpPr>
          <p:grpSpPr>
            <a:xfrm>
              <a:off x="2921917" y="2223151"/>
              <a:ext cx="1527064" cy="1527064"/>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椭圆 33"/>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sp>
          <p:nvSpPr>
            <p:cNvPr id="32" name="文本框 168"/>
            <p:cNvSpPr txBox="1"/>
            <p:nvPr/>
          </p:nvSpPr>
          <p:spPr>
            <a:xfrm>
              <a:off x="2977684" y="2424169"/>
              <a:ext cx="1415526" cy="114354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04</a:t>
              </a:r>
              <a:endParaRPr kumimoji="0" lang="zh-CN" altLang="en-US"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sp>
        <p:nvSpPr>
          <p:cNvPr id="35" name="文本框 34"/>
          <p:cNvSpPr txBox="1"/>
          <p:nvPr/>
        </p:nvSpPr>
        <p:spPr>
          <a:xfrm>
            <a:off x="2662531" y="2671744"/>
            <a:ext cx="3775393" cy="1077218"/>
          </a:xfrm>
          <a:prstGeom prst="rect">
            <a:avLst/>
          </a:prstGeom>
          <a:noFill/>
        </p:spPr>
        <p:txBody>
          <a:bodyPr wrap="non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第四部分</a:t>
            </a:r>
            <a:endParaRPr kumimoji="0" lang="en-US" altLang="zh-CN"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5"/>
          <p:cNvSpPr/>
          <p:nvPr/>
        </p:nvSpPr>
        <p:spPr bwMode="auto">
          <a:xfrm rot="5400000">
            <a:off x="906124" y="1160949"/>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4" name="Freeform 5"/>
          <p:cNvSpPr/>
          <p:nvPr/>
        </p:nvSpPr>
        <p:spPr bwMode="auto">
          <a:xfrm rot="5400000">
            <a:off x="1096935" y="1330127"/>
            <a:ext cx="1400197" cy="124143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5" name="Freeform 5"/>
          <p:cNvSpPr/>
          <p:nvPr/>
        </p:nvSpPr>
        <p:spPr bwMode="auto">
          <a:xfrm rot="5400000">
            <a:off x="1286842" y="1498499"/>
            <a:ext cx="1020383" cy="9046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gs>
              <a:gs pos="100000">
                <a:srgbClr val="00B0F0"/>
              </a:gs>
            </a:gsLst>
            <a:lin ang="27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6" name="文本框 15"/>
          <p:cNvSpPr txBox="1"/>
          <p:nvPr/>
        </p:nvSpPr>
        <p:spPr>
          <a:xfrm>
            <a:off x="1507406" y="1678219"/>
            <a:ext cx="579255"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rPr>
              <a:t>01</a:t>
            </a:r>
            <a:endParaRPr kumimoji="0" lang="zh-CN" altLang="en-US"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endParaRPr>
          </a:p>
        </p:txBody>
      </p:sp>
      <p:sp>
        <p:nvSpPr>
          <p:cNvPr id="8" name="Freeform 5"/>
          <p:cNvSpPr/>
          <p:nvPr/>
        </p:nvSpPr>
        <p:spPr bwMode="auto">
          <a:xfrm rot="5400000">
            <a:off x="2747017" y="3104682"/>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9" name="Freeform 5"/>
          <p:cNvSpPr/>
          <p:nvPr/>
        </p:nvSpPr>
        <p:spPr bwMode="auto">
          <a:xfrm rot="5400000">
            <a:off x="2937829" y="3273858"/>
            <a:ext cx="1400197" cy="124143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 name="Freeform 5"/>
          <p:cNvSpPr/>
          <p:nvPr/>
        </p:nvSpPr>
        <p:spPr bwMode="auto">
          <a:xfrm rot="5400000">
            <a:off x="3127735" y="3442231"/>
            <a:ext cx="1020383" cy="9046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gs>
              <a:gs pos="100000">
                <a:srgbClr val="00B0F0"/>
              </a:gs>
            </a:gsLst>
            <a:lin ang="27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 name="文本框 54"/>
          <p:cNvSpPr txBox="1"/>
          <p:nvPr/>
        </p:nvSpPr>
        <p:spPr>
          <a:xfrm>
            <a:off x="3348299" y="3621950"/>
            <a:ext cx="579255"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endParaRPr>
          </a:p>
        </p:txBody>
      </p:sp>
      <p:sp>
        <p:nvSpPr>
          <p:cNvPr id="13" name="Freeform 5"/>
          <p:cNvSpPr/>
          <p:nvPr/>
        </p:nvSpPr>
        <p:spPr bwMode="auto">
          <a:xfrm rot="5400000">
            <a:off x="4598271" y="1160949"/>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4" name="Freeform 5"/>
          <p:cNvSpPr/>
          <p:nvPr/>
        </p:nvSpPr>
        <p:spPr bwMode="auto">
          <a:xfrm rot="5400000">
            <a:off x="4789083" y="1330127"/>
            <a:ext cx="1400197" cy="124143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5" name="Freeform 5"/>
          <p:cNvSpPr/>
          <p:nvPr/>
        </p:nvSpPr>
        <p:spPr bwMode="auto">
          <a:xfrm rot="5400000">
            <a:off x="4978989" y="1498499"/>
            <a:ext cx="1020383" cy="9046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gs>
              <a:gs pos="100000">
                <a:srgbClr val="00B0F0"/>
              </a:gs>
            </a:gsLst>
            <a:lin ang="27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6" name="文本框 59"/>
          <p:cNvSpPr txBox="1"/>
          <p:nvPr/>
        </p:nvSpPr>
        <p:spPr>
          <a:xfrm>
            <a:off x="5148665" y="1678219"/>
            <a:ext cx="710048"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rPr>
              <a:t>03</a:t>
            </a:r>
            <a:endParaRPr kumimoji="0" lang="zh-CN" altLang="en-US"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endParaRPr>
          </a:p>
        </p:txBody>
      </p:sp>
      <p:sp>
        <p:nvSpPr>
          <p:cNvPr id="18" name="Freeform 5"/>
          <p:cNvSpPr/>
          <p:nvPr/>
        </p:nvSpPr>
        <p:spPr bwMode="auto">
          <a:xfrm rot="5400000">
            <a:off x="6456056" y="3104682"/>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9" name="Freeform 5"/>
          <p:cNvSpPr/>
          <p:nvPr/>
        </p:nvSpPr>
        <p:spPr bwMode="auto">
          <a:xfrm rot="5400000">
            <a:off x="6646869" y="3273858"/>
            <a:ext cx="1400197" cy="124143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0" name="Freeform 5"/>
          <p:cNvSpPr/>
          <p:nvPr/>
        </p:nvSpPr>
        <p:spPr bwMode="auto">
          <a:xfrm rot="5400000">
            <a:off x="6836775" y="3442231"/>
            <a:ext cx="1020383" cy="9046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gs>
              <a:gs pos="100000">
                <a:srgbClr val="00B0F0"/>
              </a:gs>
            </a:gsLst>
            <a:lin ang="27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1" name="文本框 87"/>
          <p:cNvSpPr txBox="1"/>
          <p:nvPr/>
        </p:nvSpPr>
        <p:spPr>
          <a:xfrm>
            <a:off x="7057339" y="3621950"/>
            <a:ext cx="579255"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rPr>
              <a:t>04</a:t>
            </a:r>
            <a:endParaRPr kumimoji="0" lang="zh-CN" altLang="en-US" sz="2700" b="0" i="0" u="none" strike="noStrike" kern="1200" cap="none" spc="0" normalizeH="0" baseline="0" noProof="0">
              <a:ln>
                <a:noFill/>
              </a:ln>
              <a:solidFill>
                <a:prstClr val="white"/>
              </a:solidFill>
              <a:effectLst/>
              <a:uLnTx/>
              <a:uFillTx/>
              <a:latin typeface="Impact" panose="020b0806030902050204" pitchFamily="34" charset="0"/>
              <a:ea typeface="等线" panose="02010600030101010101" charset="-122"/>
              <a:cs typeface="+mn-cs"/>
            </a:endParaRPr>
          </a:p>
        </p:txBody>
      </p:sp>
      <p:sp>
        <p:nvSpPr>
          <p:cNvPr id="24" name="Freeform 5"/>
          <p:cNvSpPr/>
          <p:nvPr/>
        </p:nvSpPr>
        <p:spPr bwMode="auto">
          <a:xfrm rot="5400000">
            <a:off x="906125" y="3104682"/>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29" name="Freeform 5"/>
          <p:cNvSpPr/>
          <p:nvPr/>
        </p:nvSpPr>
        <p:spPr bwMode="auto">
          <a:xfrm rot="5400000">
            <a:off x="2744183" y="1160949"/>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Freeform 5"/>
          <p:cNvSpPr/>
          <p:nvPr/>
        </p:nvSpPr>
        <p:spPr bwMode="auto">
          <a:xfrm rot="5400000">
            <a:off x="4598271" y="3104682"/>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9" name="Freeform 5"/>
          <p:cNvSpPr/>
          <p:nvPr/>
        </p:nvSpPr>
        <p:spPr bwMode="auto">
          <a:xfrm rot="5400000">
            <a:off x="6456057" y="1160949"/>
            <a:ext cx="1781820" cy="157978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nvGrpSpPr>
          <p:cNvPr id="25" name="组合 24"/>
          <p:cNvGrpSpPr/>
          <p:nvPr/>
        </p:nvGrpSpPr>
        <p:grpSpPr>
          <a:xfrm>
            <a:off x="4842522" y="3339383"/>
            <a:ext cx="1267376" cy="1072142"/>
            <a:chOff x="6455856" y="4453542"/>
            <a:chExt cx="1689614" cy="1429854"/>
          </a:xfrm>
        </p:grpSpPr>
        <p:sp>
          <p:nvSpPr>
            <p:cNvPr id="45" name="文本框 38"/>
            <p:cNvSpPr txBox="1"/>
            <p:nvPr/>
          </p:nvSpPr>
          <p:spPr>
            <a:xfrm>
              <a:off x="6671673" y="4453542"/>
              <a:ext cx="1277281" cy="430986"/>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500" b="0"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49" name="矩形 47"/>
            <p:cNvSpPr>
              <a:spLocks noChangeArrowheads="1"/>
            </p:cNvSpPr>
            <p:nvPr/>
          </p:nvSpPr>
          <p:spPr bwMode="auto">
            <a:xfrm>
              <a:off x="6455856" y="4853652"/>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23" name="组合 22"/>
          <p:cNvGrpSpPr/>
          <p:nvPr/>
        </p:nvGrpSpPr>
        <p:grpSpPr>
          <a:xfrm>
            <a:off x="1198093" y="3335143"/>
            <a:ext cx="1267376" cy="1072141"/>
            <a:chOff x="1597250" y="4447889"/>
            <a:chExt cx="1689614" cy="1429853"/>
          </a:xfrm>
        </p:grpSpPr>
        <p:sp>
          <p:nvSpPr>
            <p:cNvPr id="46" name="文本框 27"/>
            <p:cNvSpPr txBox="1"/>
            <p:nvPr/>
          </p:nvSpPr>
          <p:spPr>
            <a:xfrm>
              <a:off x="1793588" y="4447889"/>
              <a:ext cx="1277281" cy="43098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srgbClr val="0070C0"/>
                  </a:solidFill>
                  <a:effectLst/>
                  <a:uLnTx/>
                  <a:uFillTx/>
                  <a:latin typeface="微软雅黑" panose="020b0503020204020204" charset="-122"/>
                  <a:ea typeface="微软雅黑"/>
                  <a:cs typeface="+mn-cs"/>
                </a:rPr>
                <a:t>添加标题</a:t>
              </a:r>
              <a:endParaRPr kumimoji="0" lang="zh-CN" altLang="en-US" sz="1500" b="0" i="0" u="none" strike="noStrike" kern="1200" cap="none" spc="0" normalizeH="0" baseline="0" noProof="0">
                <a:ln>
                  <a:noFill/>
                </a:ln>
                <a:solidFill>
                  <a:srgbClr val="0070C0"/>
                </a:solidFill>
                <a:effectLst/>
                <a:uLnTx/>
                <a:uFillTx/>
                <a:latin typeface="微软雅黑" panose="020b0503020204020204" charset="-122"/>
                <a:ea typeface="微软雅黑"/>
                <a:cs typeface="+mn-cs"/>
              </a:endParaRPr>
            </a:p>
          </p:txBody>
        </p:sp>
        <p:sp>
          <p:nvSpPr>
            <p:cNvPr id="50" name="矩形 47"/>
            <p:cNvSpPr>
              <a:spLocks noChangeArrowheads="1"/>
            </p:cNvSpPr>
            <p:nvPr/>
          </p:nvSpPr>
          <p:spPr bwMode="auto">
            <a:xfrm>
              <a:off x="1597250" y="4847998"/>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22" name="组合 21"/>
          <p:cNvGrpSpPr/>
          <p:nvPr/>
        </p:nvGrpSpPr>
        <p:grpSpPr>
          <a:xfrm>
            <a:off x="3008599" y="1385064"/>
            <a:ext cx="1267376" cy="1072141"/>
            <a:chOff x="4010943" y="1847180"/>
            <a:chExt cx="1689614" cy="1429853"/>
          </a:xfrm>
        </p:grpSpPr>
        <p:sp>
          <p:nvSpPr>
            <p:cNvPr id="47" name="文本框 29"/>
            <p:cNvSpPr txBox="1"/>
            <p:nvPr/>
          </p:nvSpPr>
          <p:spPr>
            <a:xfrm>
              <a:off x="4196909" y="1847180"/>
              <a:ext cx="1277281" cy="43098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srgbClr val="00B0F0"/>
                  </a:solidFill>
                  <a:effectLst/>
                  <a:uLnTx/>
                  <a:uFillTx/>
                  <a:latin typeface="微软雅黑" panose="020b0503020204020204" charset="-122"/>
                  <a:ea typeface="微软雅黑"/>
                  <a:cs typeface="+mn-cs"/>
                </a:rPr>
                <a:t>添加标题</a:t>
              </a:r>
              <a:endParaRPr kumimoji="0" lang="zh-CN" altLang="en-US" sz="1500" b="0" i="0" u="none" strike="noStrike" kern="1200" cap="none" spc="0" normalizeH="0" baseline="0" noProof="0">
                <a:ln>
                  <a:noFill/>
                </a:ln>
                <a:solidFill>
                  <a:srgbClr val="00B0F0"/>
                </a:solidFill>
                <a:effectLst/>
                <a:uLnTx/>
                <a:uFillTx/>
                <a:latin typeface="微软雅黑" panose="020b0503020204020204" charset="-122"/>
                <a:ea typeface="微软雅黑"/>
                <a:cs typeface="+mn-cs"/>
              </a:endParaRPr>
            </a:p>
          </p:txBody>
        </p:sp>
        <p:sp>
          <p:nvSpPr>
            <p:cNvPr id="51" name="矩形 47"/>
            <p:cNvSpPr>
              <a:spLocks noChangeArrowheads="1"/>
            </p:cNvSpPr>
            <p:nvPr/>
          </p:nvSpPr>
          <p:spPr bwMode="auto">
            <a:xfrm>
              <a:off x="4010943" y="2247289"/>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26" name="组合 25"/>
          <p:cNvGrpSpPr/>
          <p:nvPr/>
        </p:nvGrpSpPr>
        <p:grpSpPr>
          <a:xfrm>
            <a:off x="6703694" y="1383894"/>
            <a:ext cx="1267376" cy="1072140"/>
            <a:chOff x="8937096" y="1845618"/>
            <a:chExt cx="1689614" cy="1429852"/>
          </a:xfrm>
        </p:grpSpPr>
        <p:sp>
          <p:nvSpPr>
            <p:cNvPr id="48" name="文本框 41"/>
            <p:cNvSpPr txBox="1"/>
            <p:nvPr/>
          </p:nvSpPr>
          <p:spPr>
            <a:xfrm>
              <a:off x="9138404" y="1845618"/>
              <a:ext cx="1277281" cy="430987"/>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srgbClr val="00B0F0"/>
                  </a:solidFill>
                  <a:effectLst/>
                  <a:uLnTx/>
                  <a:uFillTx/>
                  <a:latin typeface="微软雅黑" panose="020b0503020204020204" charset="-122"/>
                  <a:ea typeface="微软雅黑"/>
                  <a:cs typeface="+mn-cs"/>
                </a:rPr>
                <a:t>添加标题</a:t>
              </a:r>
              <a:endParaRPr kumimoji="0" lang="zh-CN" altLang="en-US" sz="1500" b="0" i="0" u="none" strike="noStrike" kern="1200" cap="none" spc="0" normalizeH="0" baseline="0" noProof="0">
                <a:ln>
                  <a:noFill/>
                </a:ln>
                <a:solidFill>
                  <a:srgbClr val="00B0F0"/>
                </a:solidFill>
                <a:effectLst/>
                <a:uLnTx/>
                <a:uFillTx/>
                <a:latin typeface="微软雅黑" panose="020b0503020204020204" charset="-122"/>
                <a:ea typeface="微软雅黑"/>
                <a:cs typeface="+mn-cs"/>
              </a:endParaRPr>
            </a:p>
          </p:txBody>
        </p:sp>
        <p:sp>
          <p:nvSpPr>
            <p:cNvPr id="52" name="矩形 47"/>
            <p:cNvSpPr>
              <a:spLocks noChangeArrowheads="1"/>
            </p:cNvSpPr>
            <p:nvPr/>
          </p:nvSpPr>
          <p:spPr bwMode="auto">
            <a:xfrm>
              <a:off x="8937096" y="2245726"/>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您的内容打在这里或者通过复制您的文本后，在此框中选择粘贴，并选择只保留文字。</a:t>
              </a:r>
              <a:endParaRPr kumimoji="0" lang="en-US" altLang="zh-CN" sz="9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nodeType="afterGroup">
                            <p:stCondLst>
                              <p:cond delay="425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nodeType="afterGroup">
                            <p:stCondLst>
                              <p:cond delay="495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nodeType="afterGroup">
                            <p:stCondLst>
                              <p:cond delay="565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nodeType="afterGroup">
                            <p:stCondLst>
                              <p:cond delay="635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nodeType="afterGroup">
                            <p:stCondLst>
                              <p:cond delay="7050"/>
                            </p:stCondLst>
                            <p:childTnLst>
                              <p:par>
                                <p:cTn id="142" presetID="14" presetClass="entr" presetSubtype="5"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randombar(vertical)">
                                      <p:cBhvr>
                                        <p:cTn id="144" dur="250"/>
                                        <p:tgtEl>
                                          <p:spTgt spid="22"/>
                                        </p:tgtEl>
                                      </p:cBhvr>
                                    </p:animEffect>
                                  </p:childTnLst>
                                </p:cTn>
                              </p:par>
                            </p:childTnLst>
                          </p:cTn>
                        </p:par>
                        <p:par>
                          <p:cTn id="145" fill="hold" nodeType="afterGroup">
                            <p:stCondLst>
                              <p:cond delay="7300"/>
                            </p:stCondLst>
                            <p:childTnLst>
                              <p:par>
                                <p:cTn id="146" presetID="14" presetClass="entr" presetSubtype="5"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randombar(vertical)">
                                      <p:cBhvr>
                                        <p:cTn id="148" dur="250"/>
                                        <p:tgtEl>
                                          <p:spTgt spid="26"/>
                                        </p:tgtEl>
                                      </p:cBhvr>
                                    </p:animEffect>
                                  </p:childTnLst>
                                </p:cTn>
                              </p:par>
                            </p:childTnLst>
                          </p:cTn>
                        </p:par>
                        <p:par>
                          <p:cTn id="149" fill="hold" nodeType="afterGroup">
                            <p:stCondLst>
                              <p:cond delay="7550"/>
                            </p:stCondLst>
                            <p:childTnLst>
                              <p:par>
                                <p:cTn id="150" presetID="14" presetClass="entr" presetSubtype="5" fill="hold"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randombar(vertical)">
                                      <p:cBhvr>
                                        <p:cTn id="152" dur="250"/>
                                        <p:tgtEl>
                                          <p:spTgt spid="25"/>
                                        </p:tgtEl>
                                      </p:cBhvr>
                                    </p:animEffect>
                                  </p:childTnLst>
                                </p:cTn>
                              </p:par>
                            </p:childTnLst>
                          </p:cTn>
                        </p:par>
                        <p:par>
                          <p:cTn id="153" fill="hold" nodeType="afterGroup">
                            <p:stCondLst>
                              <p:cond delay="7800"/>
                            </p:stCondLst>
                            <p:childTnLst>
                              <p:par>
                                <p:cTn id="154" presetID="14" presetClass="entr" presetSubtype="5" fill="hold" nodeType="after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randombar(vertical)">
                                      <p:cBhvr>
                                        <p:cTn id="1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图表 1"/>
          <p:cNvGraphicFramePr/>
          <p:nvPr/>
        </p:nvGraphicFramePr>
        <p:xfrm>
          <a:off x="596581" y="1051942"/>
          <a:ext cx="2703071" cy="1674425"/>
        </p:xfrm>
        <a:graphic>
          <a:graphicData uri="http://schemas.openxmlformats.org/drawingml/2006/chart">
            <c:chart xmlns:c="http://schemas.openxmlformats.org/drawingml/2006/chart" r:id="rId3"/>
          </a:graphicData>
        </a:graphic>
      </p:graphicFrame>
      <p:graphicFrame>
        <p:nvGraphicFramePr>
          <p:cNvPr id="3" name="图表 2"/>
          <p:cNvGraphicFramePr/>
          <p:nvPr/>
        </p:nvGraphicFramePr>
        <p:xfrm>
          <a:off x="2346234" y="1051942"/>
          <a:ext cx="2703071" cy="1674425"/>
        </p:xfrm>
        <a:graphic>
          <a:graphicData uri="http://schemas.openxmlformats.org/drawingml/2006/chart">
            <c:chart xmlns:c="http://schemas.openxmlformats.org/drawingml/2006/chart" r:id="rId4"/>
          </a:graphicData>
        </a:graphic>
      </p:graphicFrame>
      <p:graphicFrame>
        <p:nvGraphicFramePr>
          <p:cNvPr id="4" name="图表 3"/>
          <p:cNvGraphicFramePr/>
          <p:nvPr/>
        </p:nvGraphicFramePr>
        <p:xfrm>
          <a:off x="4095886" y="1051942"/>
          <a:ext cx="2703071" cy="1674425"/>
        </p:xfrm>
        <a:graphic>
          <a:graphicData uri="http://schemas.openxmlformats.org/drawingml/2006/chart">
            <c:chart xmlns:c="http://schemas.openxmlformats.org/drawingml/2006/chart" r:id="rId5"/>
          </a:graphicData>
        </a:graphic>
      </p:graphicFrame>
      <p:graphicFrame>
        <p:nvGraphicFramePr>
          <p:cNvPr id="5" name="图表 4"/>
          <p:cNvGraphicFramePr/>
          <p:nvPr/>
        </p:nvGraphicFramePr>
        <p:xfrm>
          <a:off x="5845540" y="1051942"/>
          <a:ext cx="2703071" cy="1674425"/>
        </p:xfrm>
        <a:graphic>
          <a:graphicData uri="http://schemas.openxmlformats.org/drawingml/2006/chart">
            <c:chart xmlns:c="http://schemas.openxmlformats.org/drawingml/2006/chart" r:id="rId6"/>
          </a:graphicData>
        </a:graphic>
      </p:graphicFrame>
      <p:sp>
        <p:nvSpPr>
          <p:cNvPr id="9" name="文本框 13"/>
          <p:cNvSpPr txBox="1"/>
          <p:nvPr/>
        </p:nvSpPr>
        <p:spPr>
          <a:xfrm>
            <a:off x="1500375" y="2615475"/>
            <a:ext cx="943912" cy="248209"/>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015"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rPr>
              <a:t>2011</a:t>
            </a:r>
            <a:endParaRPr kumimoji="0" lang="zh-CN" altLang="en-US" sz="900"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endParaRPr>
          </a:p>
        </p:txBody>
      </p:sp>
      <p:sp>
        <p:nvSpPr>
          <p:cNvPr id="10" name="文本框 14"/>
          <p:cNvSpPr txBox="1"/>
          <p:nvPr/>
        </p:nvSpPr>
        <p:spPr>
          <a:xfrm>
            <a:off x="3304011" y="2615475"/>
            <a:ext cx="943912" cy="248209"/>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015"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rPr>
              <a:t>2012</a:t>
            </a:r>
            <a:endParaRPr kumimoji="0" lang="zh-CN" altLang="en-US" sz="900"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endParaRPr>
          </a:p>
        </p:txBody>
      </p:sp>
      <p:sp>
        <p:nvSpPr>
          <p:cNvPr id="11" name="文本框 15"/>
          <p:cNvSpPr txBox="1"/>
          <p:nvPr/>
        </p:nvSpPr>
        <p:spPr>
          <a:xfrm>
            <a:off x="5002458" y="2615475"/>
            <a:ext cx="943912" cy="248209"/>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015"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rPr>
              <a:t>2014</a:t>
            </a:r>
            <a:endParaRPr kumimoji="0" lang="zh-CN" altLang="en-US" sz="900"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endParaRPr>
          </a:p>
        </p:txBody>
      </p:sp>
      <p:sp>
        <p:nvSpPr>
          <p:cNvPr id="12" name="文本框 16"/>
          <p:cNvSpPr txBox="1"/>
          <p:nvPr/>
        </p:nvSpPr>
        <p:spPr>
          <a:xfrm>
            <a:off x="6806092" y="2615475"/>
            <a:ext cx="943912" cy="248209"/>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015"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rPr>
              <a:t>2015</a:t>
            </a:r>
            <a:endParaRPr kumimoji="0" lang="zh-CN" altLang="en-US" sz="900" b="0" i="0" u="none" strike="noStrike" kern="1200" cap="none" spc="0" normalizeH="0" baseline="0" noProof="0">
              <a:ln>
                <a:noFill/>
              </a:ln>
              <a:solidFill>
                <a:prstClr val="black">
                  <a:lumMod val="50000"/>
                  <a:lumOff val="50000"/>
                </a:prstClr>
              </a:solidFill>
              <a:effectLst/>
              <a:uLnTx/>
              <a:uFillTx/>
              <a:latin typeface="Impact" panose="020b0806030902050204" pitchFamily="34" charset="0"/>
              <a:ea typeface="等线" panose="02010600030101010101" charset="-122"/>
              <a:cs typeface="+mn-cs"/>
            </a:endParaRPr>
          </a:p>
        </p:txBody>
      </p:sp>
      <p:grpSp>
        <p:nvGrpSpPr>
          <p:cNvPr id="14" name="组合 13"/>
          <p:cNvGrpSpPr/>
          <p:nvPr/>
        </p:nvGrpSpPr>
        <p:grpSpPr>
          <a:xfrm>
            <a:off x="6678508" y="3225794"/>
            <a:ext cx="1239839" cy="248209"/>
            <a:chOff x="2080894" y="4828841"/>
            <a:chExt cx="1652904" cy="331021"/>
          </a:xfrm>
        </p:grpSpPr>
        <p:sp>
          <p:nvSpPr>
            <p:cNvPr id="24" name="圆角矩形 23"/>
            <p:cNvSpPr/>
            <p:nvPr/>
          </p:nvSpPr>
          <p:spPr>
            <a:xfrm>
              <a:off x="2080894" y="4880791"/>
              <a:ext cx="265433" cy="265433"/>
            </a:xfrm>
            <a:prstGeom prst="roundRect">
              <a:avLst/>
            </a:prstGeom>
            <a:solidFill>
              <a:schemeClr val="accent5">
                <a:lumMod val="50000"/>
              </a:schemeClr>
            </a:soli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5" name="文本框 43"/>
            <p:cNvSpPr txBox="1"/>
            <p:nvPr/>
          </p:nvSpPr>
          <p:spPr>
            <a:xfrm>
              <a:off x="2346328" y="4828841"/>
              <a:ext cx="1387470" cy="33102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rPr>
                <a:t>标题</a:t>
              </a:r>
              <a:endPar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endParaRPr>
            </a:p>
          </p:txBody>
        </p:sp>
      </p:grpSp>
      <p:grpSp>
        <p:nvGrpSpPr>
          <p:cNvPr id="15" name="组合 14"/>
          <p:cNvGrpSpPr/>
          <p:nvPr/>
        </p:nvGrpSpPr>
        <p:grpSpPr>
          <a:xfrm>
            <a:off x="5058118" y="3225794"/>
            <a:ext cx="1239839" cy="248209"/>
            <a:chOff x="2080894" y="4828841"/>
            <a:chExt cx="1652904" cy="331021"/>
          </a:xfrm>
        </p:grpSpPr>
        <p:sp>
          <p:nvSpPr>
            <p:cNvPr id="22" name="圆角矩形 21"/>
            <p:cNvSpPr/>
            <p:nvPr/>
          </p:nvSpPr>
          <p:spPr>
            <a:xfrm>
              <a:off x="2080894" y="4880791"/>
              <a:ext cx="265433" cy="265433"/>
            </a:xfrm>
            <a:prstGeom prst="roundRect">
              <a:avLst/>
            </a:prstGeom>
            <a:solidFill>
              <a:schemeClr val="tx2">
                <a:lumMod val="60000"/>
                <a:lumOff val="40000"/>
              </a:schemeClr>
            </a:soli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3" name="文本框 41"/>
            <p:cNvSpPr txBox="1"/>
            <p:nvPr/>
          </p:nvSpPr>
          <p:spPr>
            <a:xfrm>
              <a:off x="2346328" y="4828841"/>
              <a:ext cx="1387470" cy="33102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rPr>
                <a:t>标题</a:t>
              </a:r>
              <a:endPar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endParaRPr>
            </a:p>
          </p:txBody>
        </p:sp>
      </p:grpSp>
      <p:grpSp>
        <p:nvGrpSpPr>
          <p:cNvPr id="16" name="组合 15"/>
          <p:cNvGrpSpPr/>
          <p:nvPr/>
        </p:nvGrpSpPr>
        <p:grpSpPr>
          <a:xfrm>
            <a:off x="1709310" y="3225794"/>
            <a:ext cx="1239839" cy="248209"/>
            <a:chOff x="2080894" y="4828841"/>
            <a:chExt cx="1652904" cy="331021"/>
          </a:xfrm>
        </p:grpSpPr>
        <p:sp>
          <p:nvSpPr>
            <p:cNvPr id="20" name="圆角矩形 19"/>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1" name="文本框 39"/>
            <p:cNvSpPr txBox="1"/>
            <p:nvPr/>
          </p:nvSpPr>
          <p:spPr>
            <a:xfrm>
              <a:off x="2346328" y="4828841"/>
              <a:ext cx="1387470" cy="33102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rPr>
                <a:t>标题</a:t>
              </a:r>
              <a:endPar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endParaRPr>
            </a:p>
          </p:txBody>
        </p:sp>
      </p:grpSp>
      <p:grpSp>
        <p:nvGrpSpPr>
          <p:cNvPr id="17" name="组合 16"/>
          <p:cNvGrpSpPr/>
          <p:nvPr/>
        </p:nvGrpSpPr>
        <p:grpSpPr>
          <a:xfrm>
            <a:off x="3383713" y="3225794"/>
            <a:ext cx="1239839" cy="248209"/>
            <a:chOff x="2080894" y="4828841"/>
            <a:chExt cx="1652904" cy="331021"/>
          </a:xfrm>
        </p:grpSpPr>
        <p:sp>
          <p:nvSpPr>
            <p:cNvPr id="18" name="圆角矩形 17"/>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9" name="文本框 37"/>
            <p:cNvSpPr txBox="1"/>
            <p:nvPr/>
          </p:nvSpPr>
          <p:spPr>
            <a:xfrm>
              <a:off x="2346328" y="4828841"/>
              <a:ext cx="1387470" cy="331021"/>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rPr>
                <a:t>标题</a:t>
              </a:r>
              <a:endParaRPr kumimoji="0" lang="zh-CN" altLang="en-US" sz="1015" b="0" i="0" u="none" strike="noStrike" kern="1200" cap="none" spc="0" normalizeH="0" baseline="0" noProof="0">
                <a:ln>
                  <a:noFill/>
                </a:ln>
                <a:solidFill>
                  <a:prstClr val="black">
                    <a:lumMod val="50000"/>
                    <a:lumOff val="50000"/>
                  </a:prstClr>
                </a:solidFill>
                <a:effectLst/>
                <a:uLnTx/>
                <a:uFillTx/>
                <a:latin typeface="LiHei Pro" panose="020b0500000000000000" pitchFamily="34" charset="-122"/>
                <a:ea typeface="LiHei Pro" panose="020b0500000000000000" pitchFamily="34" charset="-122"/>
                <a:cs typeface="+mn-cs"/>
              </a:endParaRPr>
            </a:p>
          </p:txBody>
        </p:sp>
      </p:grpSp>
      <p:cxnSp>
        <p:nvCxnSpPr>
          <p:cNvPr id="26" name="直接连接符 25"/>
          <p:cNvCxnSpPr/>
          <p:nvPr/>
        </p:nvCxnSpPr>
        <p:spPr>
          <a:xfrm>
            <a:off x="1282810" y="3867594"/>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290513" y="3969919"/>
            <a:ext cx="6571870" cy="784830"/>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nodeType="afterGroup">
                            <p:stCondLst>
                              <p:cond delay="14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nodeType="afterGroup">
                            <p:stCondLst>
                              <p:cond delay="21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nodeType="afterGroup">
                            <p:stCondLst>
                              <p:cond delay="2800"/>
                            </p:stCondLst>
                            <p:childTnLst>
                              <p:par>
                                <p:cTn id="61" presetID="47"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3300"/>
                            </p:stCondLst>
                            <p:childTnLst>
                              <p:par>
                                <p:cTn id="67" presetID="47"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3800"/>
                            </p:stCondLst>
                            <p:childTnLst>
                              <p:par>
                                <p:cTn id="73" presetID="47"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300"/>
                            </p:stCondLst>
                            <p:childTnLst>
                              <p:par>
                                <p:cTn id="79" presetID="47"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anim calcmode="lin" valueType="num">
                                      <p:cBhvr>
                                        <p:cTn id="82" dur="500" fill="hold"/>
                                        <p:tgtEl>
                                          <p:spTgt spid="12"/>
                                        </p:tgtEl>
                                        <p:attrNameLst>
                                          <p:attrName>ppt_x</p:attrName>
                                        </p:attrNameLst>
                                      </p:cBhvr>
                                      <p:tavLst>
                                        <p:tav tm="0">
                                          <p:val>
                                            <p:strVal val="#ppt_x"/>
                                          </p:val>
                                        </p:tav>
                                        <p:tav tm="100000">
                                          <p:val>
                                            <p:strVal val="#ppt_x"/>
                                          </p:val>
                                        </p:tav>
                                      </p:tavLst>
                                    </p:anim>
                                    <p:anim calcmode="lin" valueType="num">
                                      <p:cBhvr>
                                        <p:cTn id="83" dur="500" fill="hold"/>
                                        <p:tgtEl>
                                          <p:spTgt spid="12"/>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48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nodeType="afterGroup">
                            <p:stCondLst>
                              <p:cond delay="5300"/>
                            </p:stCondLst>
                            <p:childTnLst>
                              <p:par>
                                <p:cTn id="89" presetID="10"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nodeType="afterGroup">
                            <p:stCondLst>
                              <p:cond delay="580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par>
                          <p:cTn id="96" fill="hold" nodeType="afterGroup">
                            <p:stCondLst>
                              <p:cond delay="6300"/>
                            </p:stCondLst>
                            <p:childTnLst>
                              <p:par>
                                <p:cTn id="97" presetID="10"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nodeType="afterGroup">
                            <p:stCondLst>
                              <p:cond delay="6800"/>
                            </p:stCondLst>
                            <p:childTnLst>
                              <p:par>
                                <p:cTn id="101" presetID="16" presetClass="entr" presetSubtype="21"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par>
                          <p:cTn id="104" fill="hold" nodeType="afterGroup">
                            <p:stCondLst>
                              <p:cond delay="7300"/>
                            </p:stCondLst>
                            <p:childTnLst>
                              <p:par>
                                <p:cTn id="105" presetID="22"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7" grpId="0"/>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20152320">
            <a:off x="4062633" y="4338754"/>
            <a:ext cx="994540" cy="117689"/>
          </a:xfrm>
          <a:prstGeom prst="rect">
            <a:avLst/>
          </a:prstGeom>
          <a:solidFill>
            <a:schemeClr val="accent5"/>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 name="矩形 2"/>
          <p:cNvSpPr/>
          <p:nvPr/>
        </p:nvSpPr>
        <p:spPr>
          <a:xfrm rot="1447680" flipV="1">
            <a:off x="4062633" y="3613778"/>
            <a:ext cx="994540" cy="117689"/>
          </a:xfrm>
          <a:prstGeom prst="rect">
            <a:avLst/>
          </a:prstGeom>
          <a:solidFill>
            <a:schemeClr val="tx2">
              <a:lumMod val="60000"/>
              <a:lumOff val="40000"/>
            </a:schemeClr>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 name="矩形 3"/>
          <p:cNvSpPr/>
          <p:nvPr/>
        </p:nvSpPr>
        <p:spPr>
          <a:xfrm rot="20152320">
            <a:off x="4062633" y="2888559"/>
            <a:ext cx="994540" cy="117689"/>
          </a:xfrm>
          <a:prstGeom prst="rect">
            <a:avLst/>
          </a:prstGeom>
          <a:solidFill>
            <a:srgbClr val="00B0F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 name="矩形 4"/>
          <p:cNvSpPr/>
          <p:nvPr/>
        </p:nvSpPr>
        <p:spPr>
          <a:xfrm rot="1447680" flipV="1">
            <a:off x="4105728" y="2178427"/>
            <a:ext cx="994540" cy="117689"/>
          </a:xfrm>
          <a:prstGeom prst="rect">
            <a:avLst/>
          </a:prstGeom>
          <a:solidFill>
            <a:srgbClr val="0070C0"/>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6" name="矩形 5"/>
          <p:cNvSpPr/>
          <p:nvPr/>
        </p:nvSpPr>
        <p:spPr>
          <a:xfrm rot="20152320">
            <a:off x="4105728" y="1417508"/>
            <a:ext cx="994540" cy="117689"/>
          </a:xfrm>
          <a:prstGeom prst="rect">
            <a:avLst/>
          </a:prstGeom>
          <a:solidFill>
            <a:srgbClr val="00206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7" name="组合 6"/>
          <p:cNvGrpSpPr/>
          <p:nvPr/>
        </p:nvGrpSpPr>
        <p:grpSpPr>
          <a:xfrm>
            <a:off x="4854167" y="886422"/>
            <a:ext cx="501796" cy="501614"/>
            <a:chOff x="6474776" y="1019119"/>
            <a:chExt cx="668974" cy="668974"/>
          </a:xfrm>
        </p:grpSpPr>
        <p:sp>
          <p:nvSpPr>
            <p:cNvPr id="9" name="圆角矩形 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1" name="圆角矩形 1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37" name="组合 36"/>
          <p:cNvGrpSpPr/>
          <p:nvPr/>
        </p:nvGrpSpPr>
        <p:grpSpPr>
          <a:xfrm>
            <a:off x="1848091" y="2234161"/>
            <a:ext cx="2745879" cy="403925"/>
            <a:chOff x="2463800" y="2482850"/>
            <a:chExt cx="3660695" cy="538691"/>
          </a:xfrm>
        </p:grpSpPr>
        <p:sp>
          <p:nvSpPr>
            <p:cNvPr id="38" name="任意多边形 37"/>
            <p:cNvSpPr/>
            <p:nvPr/>
          </p:nvSpPr>
          <p:spPr>
            <a:xfrm>
              <a:off x="2463800" y="2482850"/>
              <a:ext cx="3606800" cy="495300"/>
            </a:xfrm>
            <a:custGeom>
              <a:gdLst>
                <a:gd name="connsiteX0" fmla="*/ 3606800 w 3606800"/>
                <a:gd name="connsiteY0" fmla="*/ 495300 h 495300"/>
                <a:gd name="connsiteX1" fmla="*/ 2552700 w 3606800"/>
                <a:gd name="connsiteY1" fmla="*/ 0 h 495300"/>
                <a:gd name="connsiteX2" fmla="*/ 0 w 3606800"/>
                <a:gd name="connsiteY2" fmla="*/ 0 h 495300"/>
              </a:gd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9" name="椭圆 38"/>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48" name="组合 47"/>
          <p:cNvGrpSpPr/>
          <p:nvPr/>
        </p:nvGrpSpPr>
        <p:grpSpPr>
          <a:xfrm>
            <a:off x="1848091" y="3685808"/>
            <a:ext cx="2745879" cy="403925"/>
            <a:chOff x="2463800" y="2482850"/>
            <a:chExt cx="3660695" cy="538691"/>
          </a:xfrm>
        </p:grpSpPr>
        <p:sp>
          <p:nvSpPr>
            <p:cNvPr id="49" name="任意多边形 48"/>
            <p:cNvSpPr/>
            <p:nvPr/>
          </p:nvSpPr>
          <p:spPr>
            <a:xfrm>
              <a:off x="2463800" y="2482850"/>
              <a:ext cx="3606800" cy="495300"/>
            </a:xfrm>
            <a:custGeom>
              <a:gdLst>
                <a:gd name="connsiteX0" fmla="*/ 3606800 w 3606800"/>
                <a:gd name="connsiteY0" fmla="*/ 495300 h 495300"/>
                <a:gd name="connsiteX1" fmla="*/ 2552700 w 3606800"/>
                <a:gd name="connsiteY1" fmla="*/ 0 h 495300"/>
                <a:gd name="connsiteX2" fmla="*/ 0 w 3606800"/>
                <a:gd name="connsiteY2" fmla="*/ 0 h 495300"/>
              </a:gd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0" name="椭圆 49"/>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60" name="组合 59"/>
          <p:cNvGrpSpPr/>
          <p:nvPr/>
        </p:nvGrpSpPr>
        <p:grpSpPr>
          <a:xfrm flipH="1">
            <a:off x="4537093" y="1519564"/>
            <a:ext cx="2745879" cy="403925"/>
            <a:chOff x="2463800" y="2482850"/>
            <a:chExt cx="3660695" cy="538691"/>
          </a:xfrm>
        </p:grpSpPr>
        <p:sp>
          <p:nvSpPr>
            <p:cNvPr id="61" name="任意多边形 60"/>
            <p:cNvSpPr/>
            <p:nvPr/>
          </p:nvSpPr>
          <p:spPr>
            <a:xfrm>
              <a:off x="2463800" y="2482850"/>
              <a:ext cx="3606800" cy="495300"/>
            </a:xfrm>
            <a:custGeom>
              <a:gdLst>
                <a:gd name="connsiteX0" fmla="*/ 3606800 w 3606800"/>
                <a:gd name="connsiteY0" fmla="*/ 495300 h 495300"/>
                <a:gd name="connsiteX1" fmla="*/ 2552700 w 3606800"/>
                <a:gd name="connsiteY1" fmla="*/ 0 h 495300"/>
                <a:gd name="connsiteX2" fmla="*/ 0 w 3606800"/>
                <a:gd name="connsiteY2" fmla="*/ 0 h 495300"/>
              </a:gd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62" name="椭圆 6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69" name="组合 68"/>
          <p:cNvGrpSpPr/>
          <p:nvPr/>
        </p:nvGrpSpPr>
        <p:grpSpPr>
          <a:xfrm flipH="1">
            <a:off x="4537093" y="2953228"/>
            <a:ext cx="2745879" cy="403925"/>
            <a:chOff x="2463800" y="2482850"/>
            <a:chExt cx="3660695" cy="538691"/>
          </a:xfrm>
        </p:grpSpPr>
        <p:sp>
          <p:nvSpPr>
            <p:cNvPr id="70" name="任意多边形 69"/>
            <p:cNvSpPr/>
            <p:nvPr/>
          </p:nvSpPr>
          <p:spPr>
            <a:xfrm>
              <a:off x="2463800" y="2482850"/>
              <a:ext cx="3606800" cy="495300"/>
            </a:xfrm>
            <a:custGeom>
              <a:gdLst>
                <a:gd name="connsiteX0" fmla="*/ 3606800 w 3606800"/>
                <a:gd name="connsiteY0" fmla="*/ 495300 h 495300"/>
                <a:gd name="connsiteX1" fmla="*/ 2552700 w 3606800"/>
                <a:gd name="connsiteY1" fmla="*/ 0 h 495300"/>
                <a:gd name="connsiteX2" fmla="*/ 0 w 3606800"/>
                <a:gd name="connsiteY2" fmla="*/ 0 h 495300"/>
              </a:gd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1" name="椭圆 7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72" name="组合 71"/>
          <p:cNvGrpSpPr/>
          <p:nvPr/>
        </p:nvGrpSpPr>
        <p:grpSpPr>
          <a:xfrm flipH="1">
            <a:off x="4537093" y="4396278"/>
            <a:ext cx="2745879" cy="403925"/>
            <a:chOff x="2463800" y="2482850"/>
            <a:chExt cx="3660695" cy="538691"/>
          </a:xfrm>
        </p:grpSpPr>
        <p:sp>
          <p:nvSpPr>
            <p:cNvPr id="73" name="任意多边形 72"/>
            <p:cNvSpPr/>
            <p:nvPr/>
          </p:nvSpPr>
          <p:spPr>
            <a:xfrm>
              <a:off x="2463800" y="2482850"/>
              <a:ext cx="3606800" cy="495300"/>
            </a:xfrm>
            <a:custGeom>
              <a:gdLst>
                <a:gd name="connsiteX0" fmla="*/ 3606800 w 3606800"/>
                <a:gd name="connsiteY0" fmla="*/ 495300 h 495300"/>
                <a:gd name="connsiteX1" fmla="*/ 2552700 w 3606800"/>
                <a:gd name="connsiteY1" fmla="*/ 0 h 495300"/>
                <a:gd name="connsiteX2" fmla="*/ 0 w 3606800"/>
                <a:gd name="connsiteY2" fmla="*/ 0 h 495300"/>
              </a:gd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74" name="椭圆 73"/>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40" name="组合 39"/>
          <p:cNvGrpSpPr/>
          <p:nvPr/>
        </p:nvGrpSpPr>
        <p:grpSpPr>
          <a:xfrm>
            <a:off x="3795249" y="1608148"/>
            <a:ext cx="501796" cy="501614"/>
            <a:chOff x="5059672" y="1712793"/>
            <a:chExt cx="668974" cy="668974"/>
          </a:xfrm>
        </p:grpSpPr>
        <p:grpSp>
          <p:nvGrpSpPr>
            <p:cNvPr id="22" name="组合 21"/>
            <p:cNvGrpSpPr/>
            <p:nvPr/>
          </p:nvGrpSpPr>
          <p:grpSpPr>
            <a:xfrm>
              <a:off x="5059672" y="1712793"/>
              <a:ext cx="668974" cy="668974"/>
              <a:chOff x="6474776" y="1019119"/>
              <a:chExt cx="668974" cy="668974"/>
            </a:xfrm>
          </p:grpSpPr>
          <p:sp>
            <p:nvSpPr>
              <p:cNvPr id="24" name="圆角矩形 2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6" name="圆角矩形 2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87" name="文本框 2"/>
            <p:cNvSpPr txBox="1"/>
            <p:nvPr/>
          </p:nvSpPr>
          <p:spPr>
            <a:xfrm>
              <a:off x="5076932" y="1815189"/>
              <a:ext cx="615736" cy="49255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01</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grpSp>
      <p:grpSp>
        <p:nvGrpSpPr>
          <p:cNvPr id="59" name="组合 58"/>
          <p:cNvGrpSpPr/>
          <p:nvPr/>
        </p:nvGrpSpPr>
        <p:grpSpPr>
          <a:xfrm>
            <a:off x="4854167" y="3786112"/>
            <a:ext cx="501796" cy="501614"/>
            <a:chOff x="6471379" y="4617418"/>
            <a:chExt cx="668974" cy="668974"/>
          </a:xfrm>
        </p:grpSpPr>
        <p:grpSp>
          <p:nvGrpSpPr>
            <p:cNvPr id="17" name="组合 16"/>
            <p:cNvGrpSpPr/>
            <p:nvPr/>
          </p:nvGrpSpPr>
          <p:grpSpPr>
            <a:xfrm>
              <a:off x="6471379" y="4617418"/>
              <a:ext cx="668974" cy="668974"/>
              <a:chOff x="6474776" y="1019119"/>
              <a:chExt cx="668974" cy="668974"/>
            </a:xfrm>
          </p:grpSpPr>
          <p:sp>
            <p:nvSpPr>
              <p:cNvPr id="19" name="圆角矩形 1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1" name="圆角矩形 2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88" name="文本框 87"/>
            <p:cNvSpPr txBox="1"/>
            <p:nvPr/>
          </p:nvSpPr>
          <p:spPr>
            <a:xfrm>
              <a:off x="6486632" y="4710789"/>
              <a:ext cx="615736" cy="49255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04</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grpSp>
      <p:grpSp>
        <p:nvGrpSpPr>
          <p:cNvPr id="57" name="组合 56"/>
          <p:cNvGrpSpPr/>
          <p:nvPr/>
        </p:nvGrpSpPr>
        <p:grpSpPr>
          <a:xfrm>
            <a:off x="3795249" y="3059182"/>
            <a:ext cx="501796" cy="501614"/>
            <a:chOff x="5059672" y="3647953"/>
            <a:chExt cx="668974" cy="668974"/>
          </a:xfrm>
        </p:grpSpPr>
        <p:grpSp>
          <p:nvGrpSpPr>
            <p:cNvPr id="27" name="组合 26"/>
            <p:cNvGrpSpPr/>
            <p:nvPr/>
          </p:nvGrpSpPr>
          <p:grpSpPr>
            <a:xfrm>
              <a:off x="5059672" y="3647953"/>
              <a:ext cx="668974" cy="668974"/>
              <a:chOff x="6474776" y="1019119"/>
              <a:chExt cx="668974" cy="668974"/>
            </a:xfrm>
          </p:grpSpPr>
          <p:sp>
            <p:nvSpPr>
              <p:cNvPr id="29" name="圆角矩形 2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1" name="圆角矩形 3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89" name="文本框 88"/>
            <p:cNvSpPr txBox="1"/>
            <p:nvPr/>
          </p:nvSpPr>
          <p:spPr>
            <a:xfrm>
              <a:off x="5076932" y="3751938"/>
              <a:ext cx="615736" cy="49255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03</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grpSp>
      <p:grpSp>
        <p:nvGrpSpPr>
          <p:cNvPr id="42" name="组合 41"/>
          <p:cNvGrpSpPr/>
          <p:nvPr/>
        </p:nvGrpSpPr>
        <p:grpSpPr>
          <a:xfrm>
            <a:off x="4854167" y="2327942"/>
            <a:ext cx="501796" cy="501614"/>
            <a:chOff x="6471379" y="2672741"/>
            <a:chExt cx="668974" cy="668974"/>
          </a:xfrm>
        </p:grpSpPr>
        <p:grpSp>
          <p:nvGrpSpPr>
            <p:cNvPr id="12" name="组合 11"/>
            <p:cNvGrpSpPr/>
            <p:nvPr/>
          </p:nvGrpSpPr>
          <p:grpSpPr>
            <a:xfrm>
              <a:off x="6471379" y="2672741"/>
              <a:ext cx="668974" cy="668974"/>
              <a:chOff x="6474776" y="1019119"/>
              <a:chExt cx="668974" cy="668974"/>
            </a:xfrm>
          </p:grpSpPr>
          <p:sp>
            <p:nvSpPr>
              <p:cNvPr id="14" name="圆角矩形 1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6" name="圆角矩形 1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90" name="文本框 89"/>
            <p:cNvSpPr txBox="1"/>
            <p:nvPr/>
          </p:nvSpPr>
          <p:spPr>
            <a:xfrm>
              <a:off x="6486632" y="2780389"/>
              <a:ext cx="615736" cy="49255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02</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grpSp>
      <p:grpSp>
        <p:nvGrpSpPr>
          <p:cNvPr id="63" name="组合 62"/>
          <p:cNvGrpSpPr/>
          <p:nvPr/>
        </p:nvGrpSpPr>
        <p:grpSpPr>
          <a:xfrm>
            <a:off x="3795249" y="4504273"/>
            <a:ext cx="501796" cy="501614"/>
            <a:chOff x="5059672" y="5575189"/>
            <a:chExt cx="668974" cy="668974"/>
          </a:xfrm>
        </p:grpSpPr>
        <p:grpSp>
          <p:nvGrpSpPr>
            <p:cNvPr id="32" name="组合 31"/>
            <p:cNvGrpSpPr/>
            <p:nvPr/>
          </p:nvGrpSpPr>
          <p:grpSpPr>
            <a:xfrm>
              <a:off x="5059672" y="5575189"/>
              <a:ext cx="668974" cy="668974"/>
              <a:chOff x="6474776" y="1019119"/>
              <a:chExt cx="668974" cy="668974"/>
            </a:xfrm>
          </p:grpSpPr>
          <p:sp>
            <p:nvSpPr>
              <p:cNvPr id="34" name="圆角矩形 3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6" name="圆角矩形 3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91" name="文本框 90"/>
            <p:cNvSpPr txBox="1"/>
            <p:nvPr/>
          </p:nvSpPr>
          <p:spPr>
            <a:xfrm>
              <a:off x="5076932" y="5688689"/>
              <a:ext cx="615736" cy="492557"/>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rPr>
                <a:t>05</a:t>
              </a:r>
              <a:endParaRPr kumimoji="0" lang="zh-CN" altLang="en-US" sz="1800" b="0" i="0" u="none" strike="noStrike" kern="1200" cap="none" spc="0" normalizeH="0" baseline="0" noProof="0">
                <a:ln>
                  <a:noFill/>
                </a:ln>
                <a:solidFill>
                  <a:srgbClr val="0070C0"/>
                </a:solidFill>
                <a:effectLst/>
                <a:uLnTx/>
                <a:uFillTx/>
                <a:latin typeface="Impact" panose="020b0806030902050204" pitchFamily="34" charset="0"/>
                <a:ea typeface="等线" panose="02010600030101010101" charset="-122"/>
                <a:cs typeface="+mn-cs"/>
              </a:endParaRPr>
            </a:p>
          </p:txBody>
        </p:sp>
      </p:grpSp>
      <p:sp>
        <p:nvSpPr>
          <p:cNvPr id="92" name="Freeform 48"/>
          <p:cNvSpPr>
            <a:spLocks noEditPoints="1"/>
          </p:cNvSpPr>
          <p:nvPr/>
        </p:nvSpPr>
        <p:spPr bwMode="auto">
          <a:xfrm>
            <a:off x="4983348" y="975473"/>
            <a:ext cx="280287" cy="304731"/>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1">
              <a:lumMod val="50000"/>
              <a:lumOff val="50000"/>
            </a:schemeClr>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nvGrpSpPr>
          <p:cNvPr id="75" name="组合 74"/>
          <p:cNvGrpSpPr/>
          <p:nvPr/>
        </p:nvGrpSpPr>
        <p:grpSpPr>
          <a:xfrm>
            <a:off x="1875022" y="2339445"/>
            <a:ext cx="1434068" cy="1014743"/>
            <a:chOff x="2920555" y="2688082"/>
            <a:chExt cx="1911841" cy="1353304"/>
          </a:xfrm>
        </p:grpSpPr>
        <p:sp>
          <p:nvSpPr>
            <p:cNvPr id="41" name="文本框 105"/>
            <p:cNvSpPr txBox="1"/>
            <p:nvPr/>
          </p:nvSpPr>
          <p:spPr>
            <a:xfrm>
              <a:off x="2920555" y="2688082"/>
              <a:ext cx="1414067" cy="615696"/>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rPr>
                <a:t>在此添加标题</a:t>
              </a:r>
              <a:endPar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4" name="文本框 129"/>
            <p:cNvSpPr txBox="1"/>
            <p:nvPr/>
          </p:nvSpPr>
          <p:spPr>
            <a:xfrm>
              <a:off x="2926854" y="2994704"/>
              <a:ext cx="1905542" cy="1046682"/>
            </a:xfrm>
            <a:prstGeom prst="rect">
              <a:avLst/>
            </a:prstGeom>
            <a:noFill/>
          </p:spPr>
          <p:txBody>
            <a:bodyPr wrap="square" rtlCol="0">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点击添加文字说明详情介绍点击添加文字说明详情介绍点击添加文字说明详情介绍点击添加文字说明详情介绍</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77" name="组合 76"/>
          <p:cNvGrpSpPr/>
          <p:nvPr/>
        </p:nvGrpSpPr>
        <p:grpSpPr>
          <a:xfrm>
            <a:off x="1875022" y="3795704"/>
            <a:ext cx="1434068" cy="1012932"/>
            <a:chOff x="2920555" y="4630205"/>
            <a:chExt cx="1911841" cy="1350887"/>
          </a:xfrm>
        </p:grpSpPr>
        <p:sp>
          <p:nvSpPr>
            <p:cNvPr id="58" name="文本框 291"/>
            <p:cNvSpPr txBox="1"/>
            <p:nvPr/>
          </p:nvSpPr>
          <p:spPr>
            <a:xfrm>
              <a:off x="2920555" y="4630205"/>
              <a:ext cx="1414067" cy="615695"/>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rPr>
                <a:t>在此添加标题</a:t>
              </a:r>
              <a:endPar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5" name="文本框 129"/>
            <p:cNvSpPr txBox="1"/>
            <p:nvPr/>
          </p:nvSpPr>
          <p:spPr>
            <a:xfrm>
              <a:off x="2926854" y="4934411"/>
              <a:ext cx="1905542" cy="1046681"/>
            </a:xfrm>
            <a:prstGeom prst="rect">
              <a:avLst/>
            </a:prstGeom>
            <a:noFill/>
          </p:spPr>
          <p:txBody>
            <a:bodyPr wrap="square" rtlCol="0">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点击添加文字说明详情介绍点击添加文字说明详情介绍点击添加文字说明详情介绍点击添加文字说明详情介绍</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65" name="组合 64"/>
          <p:cNvGrpSpPr/>
          <p:nvPr/>
        </p:nvGrpSpPr>
        <p:grpSpPr>
          <a:xfrm>
            <a:off x="5802668" y="1599755"/>
            <a:ext cx="1429343" cy="1014538"/>
            <a:chOff x="7286008" y="1701602"/>
            <a:chExt cx="1905542" cy="1353031"/>
          </a:xfrm>
        </p:grpSpPr>
        <p:sp>
          <p:nvSpPr>
            <p:cNvPr id="64" name="文本框 300"/>
            <p:cNvSpPr txBox="1"/>
            <p:nvPr/>
          </p:nvSpPr>
          <p:spPr>
            <a:xfrm>
              <a:off x="7775900" y="1701602"/>
              <a:ext cx="1414067" cy="615696"/>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rPr>
                <a:t>在此添加标题</a:t>
              </a:r>
              <a:endPar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6" name="文本框 129"/>
            <p:cNvSpPr txBox="1"/>
            <p:nvPr/>
          </p:nvSpPr>
          <p:spPr>
            <a:xfrm>
              <a:off x="7286008" y="2007950"/>
              <a:ext cx="1905542" cy="1046683"/>
            </a:xfrm>
            <a:prstGeom prst="rect">
              <a:avLst/>
            </a:prstGeom>
            <a:noFill/>
          </p:spPr>
          <p:txBody>
            <a:bodyPr wrap="square" rtlCol="0">
              <a:spAutoFit/>
            </a:bodyPr>
            <a:lstStyle/>
            <a:p>
              <a:pPr marL="0" marR="0" lvl="0" indent="0" algn="r"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点击添加文字说明详情介绍点击添加文字说明详情介绍点击添加文字说明详情介绍点击添加文字说明详情介绍</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78" name="组合 77"/>
          <p:cNvGrpSpPr/>
          <p:nvPr/>
        </p:nvGrpSpPr>
        <p:grpSpPr>
          <a:xfrm>
            <a:off x="5802668" y="3019765"/>
            <a:ext cx="1429343" cy="1000643"/>
            <a:chOff x="7286008" y="3595384"/>
            <a:chExt cx="1905542" cy="1334499"/>
          </a:xfrm>
        </p:grpSpPr>
        <p:sp>
          <p:nvSpPr>
            <p:cNvPr id="76" name="文本框 312"/>
            <p:cNvSpPr txBox="1"/>
            <p:nvPr/>
          </p:nvSpPr>
          <p:spPr>
            <a:xfrm>
              <a:off x="7775900" y="3595384"/>
              <a:ext cx="1414067" cy="615695"/>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rPr>
                <a:t>在此添加标题</a:t>
              </a:r>
              <a:endPar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7" name="文本框 129"/>
            <p:cNvSpPr txBox="1"/>
            <p:nvPr/>
          </p:nvSpPr>
          <p:spPr>
            <a:xfrm>
              <a:off x="7286008" y="3883201"/>
              <a:ext cx="1905542" cy="1046682"/>
            </a:xfrm>
            <a:prstGeom prst="rect">
              <a:avLst/>
            </a:prstGeom>
            <a:noFill/>
          </p:spPr>
          <p:txBody>
            <a:bodyPr wrap="square" rtlCol="0">
              <a:spAutoFit/>
            </a:bodyPr>
            <a:lstStyle/>
            <a:p>
              <a:pPr marL="0" marR="0" lvl="0" indent="0" algn="r"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点击添加文字说明详情介绍点击添加文字说明详情介绍点击添加文字说明详情介绍点击添加文字说明详情介绍</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grpSp>
        <p:nvGrpSpPr>
          <p:cNvPr id="80" name="组合 79"/>
          <p:cNvGrpSpPr/>
          <p:nvPr/>
        </p:nvGrpSpPr>
        <p:grpSpPr>
          <a:xfrm>
            <a:off x="5789441" y="4461314"/>
            <a:ext cx="1441382" cy="670672"/>
            <a:chOff x="7268375" y="5517892"/>
            <a:chExt cx="1921592" cy="894436"/>
          </a:xfrm>
        </p:grpSpPr>
        <p:sp>
          <p:nvSpPr>
            <p:cNvPr id="79" name="文本框 315"/>
            <p:cNvSpPr txBox="1"/>
            <p:nvPr/>
          </p:nvSpPr>
          <p:spPr>
            <a:xfrm>
              <a:off x="7775899" y="5517892"/>
              <a:ext cx="1414068" cy="615696"/>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rPr>
                <a:t>在此添加标题</a:t>
              </a:r>
              <a:endParaRPr kumimoji="0" lang="zh-CN" altLang="en-US" sz="1200" b="0" i="0" u="none" strike="noStrike" kern="1200" cap="none" spc="0" normalizeH="0" baseline="0" noProof="0">
                <a:ln>
                  <a:noFill/>
                </a:ln>
                <a:solidFill>
                  <a:prstClr val="black">
                    <a:lumMod val="50000"/>
                    <a:lumOff val="50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98" name="文本框 129"/>
            <p:cNvSpPr txBox="1"/>
            <p:nvPr/>
          </p:nvSpPr>
          <p:spPr>
            <a:xfrm>
              <a:off x="7268375" y="5827417"/>
              <a:ext cx="1905542" cy="584911"/>
            </a:xfrm>
            <a:prstGeom prst="rect">
              <a:avLst/>
            </a:prstGeom>
            <a:noFill/>
          </p:spPr>
          <p:txBody>
            <a:bodyPr wrap="square" rtlCol="0">
              <a:spAutoFit/>
            </a:bodyPr>
            <a:lstStyle/>
            <a:p>
              <a:pPr marL="0" marR="0" lvl="0" indent="0" algn="r"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点击添加文字说明详情介绍点击添加文字说明详情介绍</a:t>
              </a:r>
              <a:endPar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500"/>
                                        <p:tgtEl>
                                          <p:spTgt spid="65"/>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nodeType="afterGroup">
                            <p:stCondLst>
                              <p:cond delay="3500"/>
                            </p:stCondLst>
                            <p:childTnLst>
                              <p:par>
                                <p:cTn id="33" presetID="22" presetClass="entr" presetSubtype="2"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par>
                                <p:cTn id="36" presetID="22" presetClass="entr" presetSubtype="1"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up)">
                                      <p:cBhvr>
                                        <p:cTn id="38" dur="500"/>
                                        <p:tgtEl>
                                          <p:spTgt spid="75"/>
                                        </p:tgtEl>
                                      </p:cBhvr>
                                    </p:animEffect>
                                  </p:childTnLst>
                                </p:cTn>
                              </p:par>
                            </p:childTnLst>
                          </p:cTn>
                        </p:par>
                        <p:par>
                          <p:cTn id="39" fill="hold" nodeType="afterGroup">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par>
                          <p:cTn id="43" fill="hold" nodeType="afterGroup">
                            <p:stCondLst>
                              <p:cond delay="4500"/>
                            </p:stCondLst>
                            <p:childTnLst>
                              <p:par>
                                <p:cTn id="44" presetID="10" presetClass="entr" presetSubtype="0"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nodeType="afterGroup">
                            <p:stCondLst>
                              <p:cond delay="5000"/>
                            </p:stCondLst>
                            <p:childTnLst>
                              <p:par>
                                <p:cTn id="48" presetID="22" presetClass="entr" presetSubtype="8"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nodeType="afterGroup">
                            <p:stCondLst>
                              <p:cond delay="5500"/>
                            </p:stCondLst>
                            <p:childTnLst>
                              <p:par>
                                <p:cTn id="52" presetID="22" presetClass="entr" presetSubtype="1"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nodeType="afterGroup">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nodeType="afterGroup">
                            <p:stCondLst>
                              <p:cond delay="6500"/>
                            </p:stCondLst>
                            <p:childTnLst>
                              <p:par>
                                <p:cTn id="60" presetID="10"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par>
                          <p:cTn id="63" fill="hold" nodeType="afterGroup">
                            <p:stCondLst>
                              <p:cond delay="7000"/>
                            </p:stCondLst>
                            <p:childTnLst>
                              <p:par>
                                <p:cTn id="64" presetID="22" presetClass="entr" presetSubtype="2"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right)">
                                      <p:cBhvr>
                                        <p:cTn id="66" dur="500"/>
                                        <p:tgtEl>
                                          <p:spTgt spid="48"/>
                                        </p:tgtEl>
                                      </p:cBhvr>
                                    </p:animEffect>
                                  </p:childTnLst>
                                </p:cTn>
                              </p:par>
                              <p:par>
                                <p:cTn id="67" presetID="22" presetClass="entr" presetSubtype="1"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nodeType="afterGroup">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right)">
                                      <p:cBhvr>
                                        <p:cTn id="73" dur="500"/>
                                        <p:tgtEl>
                                          <p:spTgt spid="2"/>
                                        </p:tgtEl>
                                      </p:cBhvr>
                                    </p:animEffect>
                                  </p:childTnLst>
                                </p:cTn>
                              </p:par>
                            </p:childTnLst>
                          </p:cTn>
                        </p:par>
                        <p:par>
                          <p:cTn id="74" fill="hold" nodeType="afterGroup">
                            <p:stCondLst>
                              <p:cond delay="8000"/>
                            </p:stCondLst>
                            <p:childTnLst>
                              <p:par>
                                <p:cTn id="75" presetID="10" presetClass="entr" presetSubtype="0" fill="hold"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nodeType="afterGroup">
                            <p:stCondLst>
                              <p:cond delay="8500"/>
                            </p:stCondLst>
                            <p:childTnLst>
                              <p:par>
                                <p:cTn id="79" presetID="22" presetClass="entr" presetSubtype="8"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par>
                                <p:cTn id="82" presetID="22" presetClass="entr" presetSubtype="1" fill="hold"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up)">
                                      <p:cBhvr>
                                        <p:cTn id="8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7" name="组合 76"/>
          <p:cNvGrpSpPr/>
          <p:nvPr/>
        </p:nvGrpSpPr>
        <p:grpSpPr>
          <a:xfrm>
            <a:off x="1218632" y="1947842"/>
            <a:ext cx="6960468" cy="1799783"/>
            <a:chOff x="1260022" y="2163164"/>
            <a:chExt cx="6960165" cy="1748634"/>
          </a:xfrm>
          <a:noFill/>
          <a:effectLst>
            <a:outerShdw blurRad="76200" dist="38100" dir="5400000" algn="t" rotWithShape="0">
              <a:prstClr val="black">
                <a:alpha val="28000"/>
              </a:prstClr>
            </a:outerShdw>
          </a:effectLst>
        </p:grpSpPr>
        <p:sp>
          <p:nvSpPr>
            <p:cNvPr id="82"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ct val="0"/>
                </a:spcBef>
                <a:spcAft>
                  <a:spcPct val="0"/>
                </a:spcAft>
                <a:buClrTx/>
                <a:buSzTx/>
                <a:buFontTx/>
                <a:buNone/>
                <a:defRPr/>
              </a:pPr>
              <a:endParaRPr kumimoji="0" lang="en-US" sz="1015"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83"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ct val="0"/>
                </a:spcBef>
                <a:spcAft>
                  <a:spcPct val="0"/>
                </a:spcAft>
                <a:buClrTx/>
                <a:buSzTx/>
                <a:buFontTx/>
                <a:buNone/>
                <a:defRPr/>
              </a:pPr>
              <a:endParaRPr kumimoji="0" lang="en-US" sz="1015"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84"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ct val="0"/>
                </a:spcBef>
                <a:spcAft>
                  <a:spcPct val="0"/>
                </a:spcAft>
                <a:buClrTx/>
                <a:buSzTx/>
                <a:buFontTx/>
                <a:buNone/>
                <a:defRPr/>
              </a:pPr>
              <a:endParaRPr kumimoji="0" lang="en-US" sz="1015"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85"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ct val="0"/>
                </a:spcBef>
                <a:spcAft>
                  <a:spcPct val="0"/>
                </a:spcAft>
                <a:buClrTx/>
                <a:buSzTx/>
                <a:buFontTx/>
                <a:buNone/>
                <a:defRPr/>
              </a:pPr>
              <a:endParaRPr kumimoji="0" lang="en-US" sz="1015"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grpSp>
      <p:grpSp>
        <p:nvGrpSpPr>
          <p:cNvPr id="86" name="组合 85"/>
          <p:cNvGrpSpPr/>
          <p:nvPr/>
        </p:nvGrpSpPr>
        <p:grpSpPr>
          <a:xfrm>
            <a:off x="1266772" y="1347671"/>
            <a:ext cx="1669611" cy="811508"/>
            <a:chOff x="6084168" y="1274556"/>
            <a:chExt cx="1669538" cy="788447"/>
          </a:xfrm>
        </p:grpSpPr>
        <p:sp>
          <p:nvSpPr>
            <p:cNvPr id="87" name="TextBox 86"/>
            <p:cNvSpPr txBox="1"/>
            <p:nvPr/>
          </p:nvSpPr>
          <p:spPr>
            <a:xfrm>
              <a:off x="6084168" y="1514664"/>
              <a:ext cx="1669538" cy="548339"/>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您的内容打在这里，或者通过您的内容打在这里，或者您的内容打在这里，</a:t>
              </a:r>
              <a:endPar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88" name="TextBox 87"/>
            <p:cNvSpPr txBox="1"/>
            <p:nvPr/>
          </p:nvSpPr>
          <p:spPr>
            <a:xfrm>
              <a:off x="6532344" y="1274556"/>
              <a:ext cx="1008112" cy="26912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rPr>
                <a:t>添加标题</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endParaRPr>
            </a:p>
          </p:txBody>
        </p:sp>
      </p:grpSp>
      <p:grpSp>
        <p:nvGrpSpPr>
          <p:cNvPr id="89" name="组合 88"/>
          <p:cNvGrpSpPr/>
          <p:nvPr/>
        </p:nvGrpSpPr>
        <p:grpSpPr>
          <a:xfrm>
            <a:off x="3014927" y="3733612"/>
            <a:ext cx="1669611" cy="811508"/>
            <a:chOff x="6084168" y="1274556"/>
            <a:chExt cx="1669538" cy="788447"/>
          </a:xfrm>
        </p:grpSpPr>
        <p:sp>
          <p:nvSpPr>
            <p:cNvPr id="90" name="TextBox 89"/>
            <p:cNvSpPr txBox="1"/>
            <p:nvPr/>
          </p:nvSpPr>
          <p:spPr>
            <a:xfrm>
              <a:off x="6084168" y="1514664"/>
              <a:ext cx="1669538" cy="548339"/>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您的内容打在这里，或者通过您的内容打在这里，或者您的内容打在这里，</a:t>
              </a:r>
              <a:endPar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91" name="TextBox 90"/>
            <p:cNvSpPr txBox="1"/>
            <p:nvPr/>
          </p:nvSpPr>
          <p:spPr>
            <a:xfrm>
              <a:off x="6532344" y="1274556"/>
              <a:ext cx="1008112" cy="26912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rPr>
                <a:t>添加标题</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endParaRPr>
            </a:p>
          </p:txBody>
        </p:sp>
      </p:grpSp>
      <p:grpSp>
        <p:nvGrpSpPr>
          <p:cNvPr id="92" name="组合 91"/>
          <p:cNvGrpSpPr/>
          <p:nvPr/>
        </p:nvGrpSpPr>
        <p:grpSpPr>
          <a:xfrm>
            <a:off x="4698864" y="1347671"/>
            <a:ext cx="1669611" cy="811508"/>
            <a:chOff x="6084168" y="1274556"/>
            <a:chExt cx="1669538" cy="788447"/>
          </a:xfrm>
        </p:grpSpPr>
        <p:sp>
          <p:nvSpPr>
            <p:cNvPr id="93" name="TextBox 92"/>
            <p:cNvSpPr txBox="1"/>
            <p:nvPr/>
          </p:nvSpPr>
          <p:spPr>
            <a:xfrm>
              <a:off x="6084168" y="1514664"/>
              <a:ext cx="1669538" cy="548339"/>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您的内容打在这里，或者通过您的内容打在这里，或者您的内容打在这里，</a:t>
              </a:r>
              <a:endPar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94" name="TextBox 93"/>
            <p:cNvSpPr txBox="1"/>
            <p:nvPr/>
          </p:nvSpPr>
          <p:spPr>
            <a:xfrm>
              <a:off x="6532344" y="1274556"/>
              <a:ext cx="1008112" cy="26912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rPr>
                <a:t>添加标题</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endParaRPr>
            </a:p>
          </p:txBody>
        </p:sp>
      </p:grpSp>
      <p:grpSp>
        <p:nvGrpSpPr>
          <p:cNvPr id="95" name="组合 94"/>
          <p:cNvGrpSpPr/>
          <p:nvPr/>
        </p:nvGrpSpPr>
        <p:grpSpPr>
          <a:xfrm>
            <a:off x="6512336" y="3733614"/>
            <a:ext cx="1669611" cy="811509"/>
            <a:chOff x="6084168" y="1274556"/>
            <a:chExt cx="1669538" cy="788446"/>
          </a:xfrm>
        </p:grpSpPr>
        <p:sp>
          <p:nvSpPr>
            <p:cNvPr id="96" name="TextBox 95"/>
            <p:cNvSpPr txBox="1"/>
            <p:nvPr/>
          </p:nvSpPr>
          <p:spPr>
            <a:xfrm>
              <a:off x="6084168" y="1514664"/>
              <a:ext cx="1669538" cy="548338"/>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您的内容打在这里，或者通过您的内容打在这里，或者您的内容打在这里，</a:t>
              </a:r>
              <a:endParaRPr kumimoji="0" lang="zh-CN" altLang="en-US" sz="82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97" name="TextBox 96"/>
            <p:cNvSpPr txBox="1"/>
            <p:nvPr/>
          </p:nvSpPr>
          <p:spPr>
            <a:xfrm>
              <a:off x="6532344" y="1274556"/>
              <a:ext cx="1008112" cy="26912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rPr>
                <a:t>添加标题</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华文黑体" pitchFamily="2" charset="-122"/>
              </a:endParaRPr>
            </a:p>
          </p:txBody>
        </p:sp>
      </p:grpSp>
      <p:grpSp>
        <p:nvGrpSpPr>
          <p:cNvPr id="98" name="组合 97"/>
          <p:cNvGrpSpPr/>
          <p:nvPr/>
        </p:nvGrpSpPr>
        <p:grpSpPr>
          <a:xfrm>
            <a:off x="1516475" y="2248709"/>
            <a:ext cx="1206649" cy="1206893"/>
            <a:chOff x="2201071" y="3406041"/>
            <a:chExt cx="1805286" cy="1805938"/>
          </a:xfrm>
        </p:grpSpPr>
        <p:grpSp>
          <p:nvGrpSpPr>
            <p:cNvPr id="99" name="组合 98"/>
            <p:cNvGrpSpPr/>
            <p:nvPr/>
          </p:nvGrpSpPr>
          <p:grpSpPr>
            <a:xfrm>
              <a:off x="2201071" y="3406041"/>
              <a:ext cx="1805286" cy="1805938"/>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04" name="椭圆 10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02" name="椭圆 10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00" name="TextBox 99"/>
            <p:cNvSpPr txBox="1"/>
            <p:nvPr/>
          </p:nvSpPr>
          <p:spPr>
            <a:xfrm>
              <a:off x="2591909" y="4089059"/>
              <a:ext cx="1023614" cy="37140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第一步</a:t>
              </a: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105" name="组合 104"/>
          <p:cNvGrpSpPr/>
          <p:nvPr/>
        </p:nvGrpSpPr>
        <p:grpSpPr>
          <a:xfrm>
            <a:off x="4979569" y="2248709"/>
            <a:ext cx="1206649" cy="1206893"/>
            <a:chOff x="7382260" y="3406041"/>
            <a:chExt cx="1805286" cy="1805938"/>
          </a:xfrm>
        </p:grpSpPr>
        <p:grpSp>
          <p:nvGrpSpPr>
            <p:cNvPr id="106" name="组合 105"/>
            <p:cNvGrpSpPr/>
            <p:nvPr/>
          </p:nvGrpSpPr>
          <p:grpSpPr>
            <a:xfrm>
              <a:off x="7382260" y="3406041"/>
              <a:ext cx="1805286" cy="1805938"/>
              <a:chOff x="4345444" y="2542859"/>
              <a:chExt cx="1810550" cy="1811205"/>
            </a:xfrm>
          </p:grpSpPr>
          <p:grpSp>
            <p:nvGrpSpPr>
              <p:cNvPr id="108"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0" name="同心圆 10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1" name="椭圆 1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09" name="椭圆 10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07" name="TextBox 106"/>
            <p:cNvSpPr txBox="1"/>
            <p:nvPr/>
          </p:nvSpPr>
          <p:spPr>
            <a:xfrm>
              <a:off x="7773098" y="4103312"/>
              <a:ext cx="1023614" cy="37140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第三步</a:t>
              </a: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112" name="组合 111"/>
          <p:cNvGrpSpPr/>
          <p:nvPr/>
        </p:nvGrpSpPr>
        <p:grpSpPr>
          <a:xfrm>
            <a:off x="3261005" y="2248709"/>
            <a:ext cx="1206649" cy="1206893"/>
            <a:chOff x="4811090" y="3406041"/>
            <a:chExt cx="1805286" cy="1805938"/>
          </a:xfrm>
        </p:grpSpPr>
        <p:grpSp>
          <p:nvGrpSpPr>
            <p:cNvPr id="113" name="组合 112"/>
            <p:cNvGrpSpPr/>
            <p:nvPr/>
          </p:nvGrpSpPr>
          <p:grpSpPr>
            <a:xfrm>
              <a:off x="4811090" y="3406041"/>
              <a:ext cx="1805286" cy="1805938"/>
              <a:chOff x="4345444" y="2542859"/>
              <a:chExt cx="1810550" cy="1811205"/>
            </a:xfrm>
          </p:grpSpPr>
          <p:grpSp>
            <p:nvGrpSpPr>
              <p:cNvPr id="115" name="组合 1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7" name="同心圆 1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18" name="椭圆 1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16" name="椭圆 115"/>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14" name="TextBox 113"/>
            <p:cNvSpPr txBox="1"/>
            <p:nvPr/>
          </p:nvSpPr>
          <p:spPr>
            <a:xfrm>
              <a:off x="5201928" y="4089059"/>
              <a:ext cx="1023614" cy="37140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第二步</a:t>
              </a: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119" name="组合 118"/>
          <p:cNvGrpSpPr/>
          <p:nvPr/>
        </p:nvGrpSpPr>
        <p:grpSpPr>
          <a:xfrm>
            <a:off x="6705717" y="2248709"/>
            <a:ext cx="1206649" cy="1206893"/>
            <a:chOff x="9964778" y="3406041"/>
            <a:chExt cx="1805286" cy="1805938"/>
          </a:xfrm>
        </p:grpSpPr>
        <p:grpSp>
          <p:nvGrpSpPr>
            <p:cNvPr id="120" name="组合 119"/>
            <p:cNvGrpSpPr/>
            <p:nvPr/>
          </p:nvGrpSpPr>
          <p:grpSpPr>
            <a:xfrm>
              <a:off x="9964778" y="3406041"/>
              <a:ext cx="1805286" cy="1805938"/>
              <a:chOff x="4345444" y="2542859"/>
              <a:chExt cx="1810550" cy="1811205"/>
            </a:xfrm>
          </p:grpSpPr>
          <p:grpSp>
            <p:nvGrpSpPr>
              <p:cNvPr id="122" name="组合 1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4" name="同心圆 1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125" name="椭圆 1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23" name="椭圆 122"/>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21" name="TextBox 120"/>
            <p:cNvSpPr txBox="1"/>
            <p:nvPr/>
          </p:nvSpPr>
          <p:spPr>
            <a:xfrm>
              <a:off x="10412616" y="4089059"/>
              <a:ext cx="1023614" cy="37140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rPr>
                <a:t>第四步</a:t>
              </a: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nodeType="afterGroup">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000" fill="hold"/>
                                        <p:tgtEl>
                                          <p:spTgt spid="98"/>
                                        </p:tgtEl>
                                        <p:attrNameLst>
                                          <p:attrName>ppt_x</p:attrName>
                                        </p:attrNameLst>
                                      </p:cBhvr>
                                      <p:tavLst>
                                        <p:tav tm="0">
                                          <p:val>
                                            <p:strVal val="0-#ppt_w/2"/>
                                          </p:val>
                                        </p:tav>
                                        <p:tav tm="100000">
                                          <p:val>
                                            <p:strVal val="#ppt_x"/>
                                          </p:val>
                                        </p:tav>
                                      </p:tavLst>
                                    </p:anim>
                                    <p:anim calcmode="lin" valueType="num">
                                      <p:cBhvr additive="base">
                                        <p:cTn id="12" dur="20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2000" fill="hold"/>
                                        <p:tgtEl>
                                          <p:spTgt spid="112"/>
                                        </p:tgtEl>
                                        <p:attrNameLst>
                                          <p:attrName>ppt_x</p:attrName>
                                        </p:attrNameLst>
                                      </p:cBhvr>
                                      <p:tavLst>
                                        <p:tav tm="0">
                                          <p:val>
                                            <p:strVal val="1+#ppt_w/2"/>
                                          </p:val>
                                        </p:tav>
                                        <p:tav tm="100000">
                                          <p:val>
                                            <p:strVal val="#ppt_x"/>
                                          </p:val>
                                        </p:tav>
                                      </p:tavLst>
                                    </p:anim>
                                    <p:anim calcmode="lin" valueType="num">
                                      <p:cBhvr additive="base">
                                        <p:cTn id="16" dur="2000" fill="hold"/>
                                        <p:tgtEl>
                                          <p:spTgt spid="11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2000" fill="hold"/>
                                        <p:tgtEl>
                                          <p:spTgt spid="105"/>
                                        </p:tgtEl>
                                        <p:attrNameLst>
                                          <p:attrName>ppt_x</p:attrName>
                                        </p:attrNameLst>
                                      </p:cBhvr>
                                      <p:tavLst>
                                        <p:tav tm="0">
                                          <p:val>
                                            <p:strVal val="0-#ppt_w/2"/>
                                          </p:val>
                                        </p:tav>
                                        <p:tav tm="100000">
                                          <p:val>
                                            <p:strVal val="#ppt_x"/>
                                          </p:val>
                                        </p:tav>
                                      </p:tavLst>
                                    </p:anim>
                                    <p:anim calcmode="lin" valueType="num">
                                      <p:cBhvr additive="base">
                                        <p:cTn id="20" dur="20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2000" fill="hold"/>
                                        <p:tgtEl>
                                          <p:spTgt spid="119"/>
                                        </p:tgtEl>
                                        <p:attrNameLst>
                                          <p:attrName>ppt_x</p:attrName>
                                        </p:attrNameLst>
                                      </p:cBhvr>
                                      <p:tavLst>
                                        <p:tav tm="0">
                                          <p:val>
                                            <p:strVal val="1+#ppt_w/2"/>
                                          </p:val>
                                        </p:tav>
                                        <p:tav tm="100000">
                                          <p:val>
                                            <p:strVal val="#ppt_x"/>
                                          </p:val>
                                        </p:tav>
                                      </p:tavLst>
                                    </p:anim>
                                    <p:anim calcmode="lin" valueType="num">
                                      <p:cBhvr additive="base">
                                        <p:cTn id="24" dur="2000" fill="hold"/>
                                        <p:tgtEl>
                                          <p:spTgt spid="119"/>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3000"/>
                            </p:stCondLst>
                            <p:childTnLst>
                              <p:par>
                                <p:cTn id="26" presetID="42" presetClass="entr" presetSubtype="0"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000"/>
                                        <p:tgtEl>
                                          <p:spTgt spid="95"/>
                                        </p:tgtEl>
                                      </p:cBhvr>
                                    </p:animEffect>
                                    <p:anim calcmode="lin" valueType="num">
                                      <p:cBhvr>
                                        <p:cTn id="44" dur="1000" fill="hold"/>
                                        <p:tgtEl>
                                          <p:spTgt spid="95"/>
                                        </p:tgtEl>
                                        <p:attrNameLst>
                                          <p:attrName>ppt_x</p:attrName>
                                        </p:attrNameLst>
                                      </p:cBhvr>
                                      <p:tavLst>
                                        <p:tav tm="0">
                                          <p:val>
                                            <p:strVal val="#ppt_x"/>
                                          </p:val>
                                        </p:tav>
                                        <p:tav tm="100000">
                                          <p:val>
                                            <p:strVal val="#ppt_x"/>
                                          </p:val>
                                        </p:tav>
                                      </p:tavLst>
                                    </p:anim>
                                    <p:anim calcmode="lin" valueType="num">
                                      <p:cBhvr>
                                        <p:cTn id="4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3492931" y="897952"/>
            <a:ext cx="215933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lumMod val="50000"/>
                    <a:lumOff val="50000"/>
                  </a:prstClr>
                </a:solidFill>
                <a:effectLst>
                  <a:innerShdw blurRad="38100" dist="50800" dir="13500000">
                    <a:prstClr val="black">
                      <a:alpha val="60000"/>
                    </a:prstClr>
                  </a:innerShdw>
                </a:effectLst>
                <a:uLnTx/>
                <a:uFillTx/>
                <a:latin typeface="微软雅黑" panose="020b0503020204020204" charset="-122"/>
                <a:ea typeface="微软雅黑"/>
                <a:cs typeface="+mn-cs"/>
              </a:rPr>
              <a:t>点击添加标题</a:t>
            </a:r>
            <a:endParaRPr kumimoji="0" lang="zh-CN" altLang="en-US" sz="2400" b="0" i="0" u="none" strike="noStrike" kern="1200" cap="none" spc="0" normalizeH="0" baseline="0" noProof="0">
              <a:ln>
                <a:noFill/>
              </a:ln>
              <a:solidFill>
                <a:prstClr val="black">
                  <a:lumMod val="50000"/>
                  <a:lumOff val="50000"/>
                </a:prstClr>
              </a:solidFill>
              <a:effectLst>
                <a:innerShdw blurRad="38100" dist="50800" dir="13500000">
                  <a:prstClr val="black">
                    <a:alpha val="60000"/>
                  </a:prstClr>
                </a:innerShdw>
              </a:effectLst>
              <a:uLnTx/>
              <a:uFillTx/>
              <a:latin typeface="微软雅黑" panose="020b0503020204020204" charset="-122"/>
              <a:ea typeface="微软雅黑"/>
              <a:cs typeface="+mn-cs"/>
            </a:endParaRPr>
          </a:p>
        </p:txBody>
      </p:sp>
      <p:graphicFrame>
        <p:nvGraphicFramePr>
          <p:cNvPr id="3" name="图表 2"/>
          <p:cNvGraphicFramePr/>
          <p:nvPr/>
        </p:nvGraphicFramePr>
        <p:xfrm>
          <a:off x="890746" y="1336431"/>
          <a:ext cx="7363700" cy="2799953"/>
        </p:xfrm>
        <a:graphic>
          <a:graphicData uri="http://schemas.openxmlformats.org/drawingml/2006/chart">
            <c:chart xmlns:c="http://schemas.openxmlformats.org/drawingml/2006/chart" r:id="rId3"/>
          </a:graphicData>
        </a:graphic>
      </p:graphicFrame>
      <p:sp>
        <p:nvSpPr>
          <p:cNvPr id="4" name="文本框 113"/>
          <p:cNvSpPr txBox="1"/>
          <p:nvPr/>
        </p:nvSpPr>
        <p:spPr>
          <a:xfrm>
            <a:off x="962023" y="4235018"/>
            <a:ext cx="7228850" cy="438582"/>
          </a:xfrm>
          <a:prstGeom prst="rect">
            <a:avLst/>
          </a:prstGeom>
          <a:noFill/>
        </p:spPr>
        <p:txBody>
          <a:bodyPr wrap="square" rtlCol="0">
            <a:spAutoFit/>
          </a:bodyPr>
          <a:lstStyle/>
          <a:p>
            <a:pPr marL="0" marR="0" lvl="0" indent="0" algn="just" defTabSz="685800" rtl="0" eaLnBrk="1" fontAlgn="auto" latinLnBrk="0" hangingPunct="1">
              <a:lnSpc>
                <a:spcPct val="15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AsOne/>
      </p:bldGraphic>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00" y="3487769"/>
            <a:ext cx="9144000" cy="149056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635" y="211436"/>
            <a:ext cx="5998957" cy="1020464"/>
          </a:xfrm>
          <a:prstGeom prst="rect">
            <a:avLst/>
          </a:prstGeom>
        </p:spPr>
      </p:pic>
      <p:sp>
        <p:nvSpPr>
          <p:cNvPr id="6" name="文本框 5"/>
          <p:cNvSpPr txBox="1"/>
          <p:nvPr/>
        </p:nvSpPr>
        <p:spPr>
          <a:xfrm>
            <a:off x="1701415" y="1837981"/>
            <a:ext cx="6189515" cy="769441"/>
          </a:xfrm>
          <a:prstGeom prst="rect">
            <a:avLst/>
          </a:prstGeom>
          <a:noFill/>
        </p:spPr>
        <p:txBody>
          <a:bodyPr wrap="none" rtlCol="0">
            <a:spAutoFit/>
          </a:bodyPr>
          <a:lstStyle/>
          <a:p>
            <a:r>
              <a:rPr lang="zh-CN" altLang="en-US" sz="4400" b="1">
                <a:solidFill>
                  <a:schemeClr val="bg1"/>
                </a:solidFill>
                <a:latin typeface="微软雅黑" panose="020b0503020204020204" charset="-122"/>
                <a:ea typeface="微软雅黑"/>
              </a:rPr>
              <a:t>感谢您的观看 </a:t>
            </a:r>
            <a:r>
              <a:rPr lang="en-US" altLang="zh-CN" sz="4400" b="1">
                <a:solidFill>
                  <a:schemeClr val="bg1"/>
                </a:solidFill>
                <a:latin typeface="微软雅黑" panose="020b0503020204020204" charset="-122"/>
                <a:ea typeface="微软雅黑"/>
              </a:rPr>
              <a:t>THANKS</a:t>
            </a:r>
            <a:endParaRPr lang="zh-CN" altLang="en-US" sz="4400" b="1">
              <a:solidFill>
                <a:schemeClr val="bg1"/>
              </a:solidFill>
              <a:latin typeface="微软雅黑" panose="020b0503020204020204" charset="-122"/>
              <a:ea typeface="微软雅黑"/>
            </a:endParaRPr>
          </a:p>
        </p:txBody>
      </p:sp>
      <p:sp>
        <p:nvSpPr>
          <p:cNvPr id="7" name="文本框 6"/>
          <p:cNvSpPr txBox="1"/>
          <p:nvPr/>
        </p:nvSpPr>
        <p:spPr>
          <a:xfrm>
            <a:off x="3094425" y="2582230"/>
            <a:ext cx="3005951"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a:rPr>
              <a:t>单击此处添加您的副标题</a:t>
            </a:r>
            <a:endParaRPr lang="zh-CN" altLang="en-US" sz="2000">
              <a:solidFill>
                <a:schemeClr val="bg1"/>
              </a:solidFill>
              <a:latin typeface="微软雅黑" panose="020b0503020204020204" charset="-122"/>
              <a:ea typeface="微软雅黑"/>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11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4100"/>
                            </p:stCondLst>
                            <p:childTnLst>
                              <p:par>
                                <p:cTn id="25" presetID="3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51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charset="-122"/>
                <a:ea typeface="微软雅黑"/>
              </a:rPr>
              <a:t>PPT</a:t>
            </a:r>
            <a:r>
              <a:rPr lang="zh-CN" altLang="en-US" sz="790" b="1">
                <a:solidFill>
                  <a:srgbClr val="4A452A"/>
                </a:solidFill>
                <a:latin typeface="微软雅黑" panose="020b0503020204020204" charset="-122"/>
                <a:ea typeface="微软雅黑"/>
              </a:rPr>
              <a:t>模板下载：</a:t>
            </a:r>
            <a:r>
              <a:rPr lang="en-US" altLang="zh-CN" sz="790" b="1">
                <a:solidFill>
                  <a:srgbClr val="FFC000"/>
                </a:solidFill>
                <a:latin typeface="微软雅黑" panose="020b0503020204020204" charset="-122"/>
                <a:ea typeface="微软雅黑"/>
                <a:hlinkClick r:id="rId3"/>
              </a:rPr>
              <a:t>www.ppthui.com/muban/</a:t>
            </a:r>
            <a:r>
              <a:rPr lang="en-US" altLang="zh-CN" sz="790" b="1">
                <a:solidFill>
                  <a:srgbClr val="FFC000"/>
                </a:solidFill>
                <a:latin typeface="微软雅黑" panose="020b0503020204020204" charset="-122"/>
                <a:ea typeface="微软雅黑"/>
              </a:rPr>
              <a:t>            </a:t>
            </a:r>
            <a:r>
              <a:rPr lang="zh-CN" altLang="en-US" sz="790" b="1">
                <a:solidFill>
                  <a:srgbClr val="4A452A"/>
                </a:solidFill>
                <a:latin typeface="微软雅黑" panose="020b0503020204020204" charset="-122"/>
                <a:ea typeface="微软雅黑"/>
              </a:rPr>
              <a:t>行业</a:t>
            </a:r>
            <a:r>
              <a:rPr lang="en-US" altLang="zh-CN" sz="790" b="1">
                <a:solidFill>
                  <a:srgbClr val="4A452A"/>
                </a:solidFill>
                <a:latin typeface="微软雅黑" panose="020b0503020204020204" charset="-122"/>
                <a:ea typeface="微软雅黑"/>
              </a:rPr>
              <a:t>PPT</a:t>
            </a:r>
            <a:r>
              <a:rPr lang="zh-CN" altLang="en-US" sz="790" b="1">
                <a:solidFill>
                  <a:srgbClr val="4A452A"/>
                </a:solidFill>
                <a:latin typeface="微软雅黑" panose="020b0503020204020204" charset="-122"/>
                <a:ea typeface="微软雅黑"/>
              </a:rPr>
              <a:t>模板：</a:t>
            </a:r>
            <a:r>
              <a:rPr lang="en-US" altLang="zh-CN" sz="790" b="1">
                <a:solidFill>
                  <a:srgbClr val="4A452A"/>
                </a:solidFill>
                <a:latin typeface="微软雅黑" panose="020b0503020204020204" charset="-122"/>
                <a:ea typeface="微软雅黑"/>
                <a:hlinkClick r:id="rId4"/>
              </a:rPr>
              <a:t>www.ppthui.com/hangye/</a:t>
            </a:r>
            <a:endParaRPr lang="en-US" altLang="zh-CN" sz="790" b="1">
              <a:solidFill>
                <a:srgbClr val="4A452A"/>
              </a:solidFill>
              <a:latin typeface="微软雅黑" panose="020b0503020204020204" charset="-122"/>
              <a:ea typeface="微软雅黑"/>
            </a:endParaRPr>
          </a:p>
          <a:p>
            <a:pPr eaLnBrk="0" hangingPunct="0">
              <a:lnSpc>
                <a:spcPts val="2400"/>
              </a:lnSpc>
            </a:pPr>
            <a:r>
              <a:rPr lang="zh-CN" altLang="en-US" sz="790" b="1">
                <a:solidFill>
                  <a:srgbClr val="4A452A"/>
                </a:solidFill>
                <a:latin typeface="微软雅黑" panose="020b0503020204020204" charset="-122"/>
                <a:ea typeface="微软雅黑"/>
              </a:rPr>
              <a:t>工作</a:t>
            </a:r>
            <a:r>
              <a:rPr lang="en-US" altLang="zh-CN" sz="790" b="1">
                <a:solidFill>
                  <a:srgbClr val="4A452A"/>
                </a:solidFill>
                <a:latin typeface="微软雅黑" panose="020b0503020204020204" charset="-122"/>
                <a:ea typeface="微软雅黑"/>
              </a:rPr>
              <a:t>PPT</a:t>
            </a:r>
            <a:r>
              <a:rPr lang="zh-CN" altLang="en-US" sz="790" b="1">
                <a:solidFill>
                  <a:srgbClr val="4A452A"/>
                </a:solidFill>
                <a:latin typeface="微软雅黑" panose="020b0503020204020204" charset="-122"/>
                <a:ea typeface="微软雅黑"/>
              </a:rPr>
              <a:t>模板：</a:t>
            </a:r>
            <a:r>
              <a:rPr lang="en-US" altLang="zh-CN" sz="790" b="1">
                <a:solidFill>
                  <a:srgbClr val="4A452A"/>
                </a:solidFill>
                <a:latin typeface="微软雅黑" panose="020b0503020204020204" charset="-122"/>
                <a:ea typeface="微软雅黑"/>
                <a:hlinkClick r:id="rId5"/>
              </a:rPr>
              <a:t>www.ppthui.com/gongzuo/</a:t>
            </a:r>
            <a:r>
              <a:rPr lang="en-US" altLang="zh-CN" sz="790" b="1">
                <a:solidFill>
                  <a:srgbClr val="4A452A"/>
                </a:solidFill>
                <a:latin typeface="微软雅黑" panose="020b0503020204020204" charset="-122"/>
                <a:ea typeface="微软雅黑"/>
              </a:rPr>
              <a:t>         </a:t>
            </a:r>
            <a:r>
              <a:rPr lang="zh-CN" altLang="en-US" sz="790" b="1">
                <a:solidFill>
                  <a:srgbClr val="4A452A"/>
                </a:solidFill>
                <a:latin typeface="微软雅黑" panose="020b0503020204020204" charset="-122"/>
                <a:ea typeface="微软雅黑"/>
              </a:rPr>
              <a:t>节日</a:t>
            </a:r>
            <a:r>
              <a:rPr lang="en-US" altLang="zh-CN" sz="790" b="1">
                <a:solidFill>
                  <a:srgbClr val="4A452A"/>
                </a:solidFill>
                <a:latin typeface="微软雅黑" panose="020b0503020204020204" charset="-122"/>
                <a:ea typeface="微软雅黑"/>
              </a:rPr>
              <a:t>PPT</a:t>
            </a:r>
            <a:r>
              <a:rPr lang="zh-CN" altLang="en-US" sz="790" b="1">
                <a:solidFill>
                  <a:srgbClr val="4A452A"/>
                </a:solidFill>
                <a:latin typeface="微软雅黑" panose="020b0503020204020204" charset="-122"/>
                <a:ea typeface="微软雅黑"/>
              </a:rPr>
              <a:t>模板：</a:t>
            </a:r>
            <a:r>
              <a:rPr lang="en-US" altLang="zh-CN" sz="790" b="1">
                <a:solidFill>
                  <a:srgbClr val="4A452A"/>
                </a:solidFill>
                <a:latin typeface="微软雅黑" panose="020b0503020204020204" charset="-122"/>
                <a:ea typeface="微软雅黑"/>
                <a:hlinkClick r:id="rId6"/>
              </a:rPr>
              <a:t>www.ppthui.com/jieri/</a:t>
            </a:r>
            <a:endParaRPr lang="en-US" altLang="zh-CN" sz="790" b="1">
              <a:solidFill>
                <a:srgbClr val="4A452A"/>
              </a:solidFill>
              <a:latin typeface="微软雅黑" panose="020b0503020204020204" charset="-122"/>
              <a:ea typeface="微软雅黑"/>
            </a:endParaRPr>
          </a:p>
          <a:p>
            <a:pPr eaLnBrk="0" hangingPunct="0">
              <a:lnSpc>
                <a:spcPts val="2400"/>
              </a:lnSpc>
            </a:pPr>
            <a:r>
              <a:rPr lang="en-US" altLang="zh-CN" sz="790" b="1">
                <a:solidFill>
                  <a:srgbClr val="4A452A"/>
                </a:solidFill>
                <a:latin typeface="微软雅黑" panose="020b0503020204020204" charset="-122"/>
                <a:ea typeface="微软雅黑"/>
              </a:rPr>
              <a:t>PPT</a:t>
            </a:r>
            <a:r>
              <a:rPr lang="zh-CN" altLang="en-US" sz="790" b="1">
                <a:solidFill>
                  <a:srgbClr val="4A452A"/>
                </a:solidFill>
                <a:latin typeface="微软雅黑" panose="020b0503020204020204" charset="-122"/>
                <a:ea typeface="微软雅黑"/>
              </a:rPr>
              <a:t>背景图片：</a:t>
            </a:r>
            <a:r>
              <a:rPr lang="en-US" altLang="zh-CN" sz="790" b="1">
                <a:solidFill>
                  <a:srgbClr val="4A452A"/>
                </a:solidFill>
                <a:latin typeface="微软雅黑" panose="020b0503020204020204" charset="-122"/>
                <a:ea typeface="微软雅黑"/>
              </a:rPr>
              <a:t> </a:t>
            </a:r>
            <a:r>
              <a:rPr lang="en-US" altLang="zh-CN" sz="790" b="1">
                <a:solidFill>
                  <a:srgbClr val="4A452A"/>
                </a:solidFill>
                <a:latin typeface="微软雅黑" panose="020b0503020204020204" charset="-122"/>
                <a:ea typeface="微软雅黑"/>
                <a:hlinkClick r:id="rId7"/>
              </a:rPr>
              <a:t>www.ppthui.com/beijing/</a:t>
            </a:r>
            <a:r>
              <a:rPr lang="en-US" altLang="zh-CN" sz="790" b="1">
                <a:solidFill>
                  <a:srgbClr val="4A452A"/>
                </a:solidFill>
                <a:latin typeface="微软雅黑" panose="020b0503020204020204" charset="-122"/>
                <a:ea typeface="微软雅黑"/>
              </a:rPr>
              <a:t>            PPT</a:t>
            </a:r>
            <a:r>
              <a:rPr lang="zh-CN" altLang="en-US" sz="790" b="1">
                <a:solidFill>
                  <a:srgbClr val="4A452A"/>
                </a:solidFill>
                <a:latin typeface="微软雅黑" panose="020b0503020204020204" charset="-122"/>
                <a:ea typeface="微软雅黑"/>
              </a:rPr>
              <a:t>课件模板：</a:t>
            </a:r>
            <a:r>
              <a:rPr lang="en-US" altLang="zh-CN" sz="790" b="1">
                <a:solidFill>
                  <a:srgbClr val="4A452A"/>
                </a:solidFill>
                <a:latin typeface="微软雅黑" panose="020b0503020204020204" charset="-122"/>
                <a:ea typeface="微软雅黑"/>
                <a:hlinkClick r:id="rId8"/>
              </a:rPr>
              <a:t>www.ppthui.com/kejian/</a:t>
            </a:r>
            <a:endParaRPr lang="en-US" altLang="zh-CN" sz="790"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0" y="-35394"/>
            <a:ext cx="9144000" cy="5178893"/>
            <a:chOff x="0" y="-35394"/>
            <a:chExt cx="9144000" cy="5178893"/>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grpSp>
      <p:grpSp>
        <p:nvGrpSpPr>
          <p:cNvPr id="30" name="组合 29"/>
          <p:cNvGrpSpPr/>
          <p:nvPr/>
        </p:nvGrpSpPr>
        <p:grpSpPr>
          <a:xfrm>
            <a:off x="3976086" y="1471411"/>
            <a:ext cx="1109698" cy="1109698"/>
            <a:chOff x="2921917" y="2223151"/>
            <a:chExt cx="1527064" cy="1527064"/>
          </a:xfrm>
        </p:grpSpPr>
        <p:grpSp>
          <p:nvGrpSpPr>
            <p:cNvPr id="31" name="组合 30"/>
            <p:cNvGrpSpPr/>
            <p:nvPr/>
          </p:nvGrpSpPr>
          <p:grpSpPr>
            <a:xfrm>
              <a:off x="2921917" y="2223151"/>
              <a:ext cx="1527064" cy="1527064"/>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sp>
            <p:nvSpPr>
              <p:cNvPr id="34" name="椭圆 33"/>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a:ea typeface="等线" panose="02010600030101010101" charset="-122"/>
                  <a:cs typeface="+mn-cs"/>
                </a:endParaRPr>
              </a:p>
            </p:txBody>
          </p:sp>
        </p:grpSp>
        <p:sp>
          <p:nvSpPr>
            <p:cNvPr id="32" name="文本框 168"/>
            <p:cNvSpPr txBox="1"/>
            <p:nvPr/>
          </p:nvSpPr>
          <p:spPr>
            <a:xfrm>
              <a:off x="2977684" y="2424169"/>
              <a:ext cx="1415526" cy="114354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rPr>
                <a:t>01</a:t>
              </a:r>
              <a:endParaRPr kumimoji="0" lang="zh-CN" altLang="en-US" sz="4800" b="0"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sp>
        <p:nvSpPr>
          <p:cNvPr id="35" name="文本框 34"/>
          <p:cNvSpPr txBox="1"/>
          <p:nvPr/>
        </p:nvSpPr>
        <p:spPr>
          <a:xfrm>
            <a:off x="2662531" y="2671744"/>
            <a:ext cx="3775393" cy="1077218"/>
          </a:xfrm>
          <a:prstGeom prst="rect">
            <a:avLst/>
          </a:prstGeom>
          <a:noFill/>
        </p:spPr>
        <p:txBody>
          <a:bodyPr wrap="non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第一部分</a:t>
            </a:r>
            <a:endParaRPr kumimoji="0" lang="en-US" altLang="zh-CN"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
        <p:nvSpPr>
          <p:cNvPr id="36" name="文本框 35"/>
          <p:cNvSpPr txBox="1"/>
          <p:nvPr/>
        </p:nvSpPr>
        <p:spPr>
          <a:xfrm>
            <a:off x="3710225" y="292899"/>
            <a:ext cx="1723549"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过渡页</a:t>
            </a:r>
            <a:endPar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第二季度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第一季度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第四季度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第三季度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sp>
        <p:nvSpPr>
          <p:cNvPr id="16" name="矩形 47"/>
          <p:cNvSpPr>
            <a:spLocks noChangeArrowheads="1"/>
          </p:cNvSpPr>
          <p:nvPr/>
        </p:nvSpPr>
        <p:spPr bwMode="auto">
          <a:xfrm>
            <a:off x="1061304" y="4003331"/>
            <a:ext cx="7039088"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nodeType="afterGroup">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5" name="组合 32"/>
          <p:cNvGrpSpPr/>
          <p:nvPr/>
        </p:nvGrpSpPr>
        <p:grpSpPr>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2" name="组合 36"/>
          <p:cNvGrpSpPr/>
          <p:nvPr/>
        </p:nvGrpSpPr>
        <p:grpSpPr>
          <a:xfrm flipV="1">
            <a:off x="2743200" y="2580803"/>
            <a:ext cx="1935163" cy="506413"/>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6" name="组合 40"/>
          <p:cNvGrpSpPr/>
          <p:nvPr/>
        </p:nvGrpSpPr>
        <p:grpSpPr>
          <a:xfrm>
            <a:off x="4565650" y="2506191"/>
            <a:ext cx="1936750" cy="506412"/>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grpSp>
        <p:nvGrpSpPr>
          <p:cNvPr id="66" name="组合 53"/>
          <p:cNvGrpSpPr/>
          <p:nvPr/>
        </p:nvGrpSpPr>
        <p:grpSpPr>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a:cs typeface="+mn-cs"/>
              <a:sym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filter="">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filter="">
                                      <p:cBhvr>
                                        <p:cTn id="14" dur="300"/>
                                        <p:tgtEl>
                                          <p:spTgt spid="25"/>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filter="">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filter="">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filter="">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filter="">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filter="">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filter="">
                                      <p:cBhvr>
                                        <p:cTn id="46" dur="300"/>
                                        <p:tgtEl>
                                          <p:spTgt spid="52"/>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filter="">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filter="">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filter="">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filter="">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filter="">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filter="">
                                      <p:cBhvr>
                                        <p:cTn id="78" dur="300"/>
                                        <p:tgtEl>
                                          <p:spTgt spid="56"/>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filter="">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filter="">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filter="">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filter="">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filter="">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filter="">
                                      <p:cBhvr>
                                        <p:cTn id="110" dur="300"/>
                                        <p:tgtEl>
                                          <p:spTgt spid="66"/>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filter="">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filter="">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filter="">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filter="">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0" grpId="0" animBg="1"/>
      <p:bldP spid="61" grpId="0"/>
      <p:bldP spid="62" grpId="0"/>
      <p:bldP spid="63" grpId="0"/>
      <p:bldP spid="64" grpId="0"/>
      <p:bldP spid="65" grpId="0"/>
      <p:bldP spid="69" grpId="0"/>
      <p:bldP spid="70" grpId="0"/>
      <p:bldP spid="71" grpId="0"/>
      <p:bldP spid="72" grpId="0"/>
      <p:bldP spid="73" grpId="0"/>
      <p:bldP spid="74" grpId="0"/>
      <p:bldP spid="75" grpId="0"/>
      <p:bldP spid="76" grpId="0"/>
      <p:bldP spid="77" grpId="0"/>
      <p:bldP spid="78" grpId="0"/>
      <p:bldP spid="7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629049" y="1480126"/>
            <a:ext cx="791358" cy="831781"/>
            <a:chOff x="838622" y="1973958"/>
            <a:chExt cx="1055007" cy="1109297"/>
          </a:xfrm>
        </p:grpSpPr>
        <p:sp>
          <p:nvSpPr>
            <p:cNvPr id="3" name="任意多边形 2"/>
            <p:cNvSpPr/>
            <p:nvPr/>
          </p:nvSpPr>
          <p:spPr>
            <a:xfrm>
              <a:off x="838622" y="1975962"/>
              <a:ext cx="972020"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 name="任意多边形 3"/>
            <p:cNvSpPr/>
            <p:nvPr/>
          </p:nvSpPr>
          <p:spPr>
            <a:xfrm>
              <a:off x="984155" y="2107090"/>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5" name="任意多边形 4"/>
            <p:cNvSpPr/>
            <p:nvPr/>
          </p:nvSpPr>
          <p:spPr>
            <a:xfrm>
              <a:off x="839399" y="1973958"/>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1" name="文本框 120"/>
            <p:cNvSpPr txBox="1"/>
            <p:nvPr/>
          </p:nvSpPr>
          <p:spPr>
            <a:xfrm>
              <a:off x="1126654" y="2190497"/>
              <a:ext cx="504056" cy="89275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01</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grpSp>
        <p:nvGrpSpPr>
          <p:cNvPr id="46" name="组合 45"/>
          <p:cNvGrpSpPr/>
          <p:nvPr/>
        </p:nvGrpSpPr>
        <p:grpSpPr>
          <a:xfrm>
            <a:off x="3348515" y="1480126"/>
            <a:ext cx="791358" cy="683945"/>
            <a:chOff x="4464105" y="1973958"/>
            <a:chExt cx="1055007" cy="912137"/>
          </a:xfrm>
        </p:grpSpPr>
        <p:sp>
          <p:nvSpPr>
            <p:cNvPr id="14" name="任意多边形 13"/>
            <p:cNvSpPr/>
            <p:nvPr/>
          </p:nvSpPr>
          <p:spPr>
            <a:xfrm>
              <a:off x="4464105" y="1975962"/>
              <a:ext cx="972021"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5" name="任意多边形 14"/>
            <p:cNvSpPr/>
            <p:nvPr/>
          </p:nvSpPr>
          <p:spPr>
            <a:xfrm>
              <a:off x="4609638" y="2107090"/>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6" name="任意多边形 15"/>
            <p:cNvSpPr/>
            <p:nvPr/>
          </p:nvSpPr>
          <p:spPr>
            <a:xfrm>
              <a:off x="4464882" y="1973958"/>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2" name="文本框 91"/>
            <p:cNvSpPr txBox="1"/>
            <p:nvPr/>
          </p:nvSpPr>
          <p:spPr>
            <a:xfrm>
              <a:off x="4713707"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02</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grpSp>
        <p:nvGrpSpPr>
          <p:cNvPr id="47" name="组合 46"/>
          <p:cNvGrpSpPr/>
          <p:nvPr/>
        </p:nvGrpSpPr>
        <p:grpSpPr>
          <a:xfrm>
            <a:off x="6103180" y="1480498"/>
            <a:ext cx="791358" cy="683945"/>
            <a:chOff x="8136513" y="1974454"/>
            <a:chExt cx="1055007" cy="912137"/>
          </a:xfrm>
        </p:grpSpPr>
        <p:sp>
          <p:nvSpPr>
            <p:cNvPr id="25" name="任意多边形 24"/>
            <p:cNvSpPr/>
            <p:nvPr/>
          </p:nvSpPr>
          <p:spPr>
            <a:xfrm>
              <a:off x="8136513" y="1976458"/>
              <a:ext cx="972021"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6" name="任意多边形 25"/>
            <p:cNvSpPr/>
            <p:nvPr/>
          </p:nvSpPr>
          <p:spPr>
            <a:xfrm>
              <a:off x="8282046" y="2107586"/>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7" name="任意多边形 26"/>
            <p:cNvSpPr/>
            <p:nvPr/>
          </p:nvSpPr>
          <p:spPr>
            <a:xfrm>
              <a:off x="8137290" y="1974454"/>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3" name="文本框 91"/>
            <p:cNvSpPr txBox="1"/>
            <p:nvPr/>
          </p:nvSpPr>
          <p:spPr>
            <a:xfrm>
              <a:off x="8386115"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03</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grpSp>
        <p:nvGrpSpPr>
          <p:cNvPr id="50" name="组合 49"/>
          <p:cNvGrpSpPr/>
          <p:nvPr/>
        </p:nvGrpSpPr>
        <p:grpSpPr>
          <a:xfrm>
            <a:off x="629632" y="3369896"/>
            <a:ext cx="791358" cy="834027"/>
            <a:chOff x="839399" y="4494238"/>
            <a:chExt cx="1055007" cy="1112293"/>
          </a:xfrm>
        </p:grpSpPr>
        <p:sp>
          <p:nvSpPr>
            <p:cNvPr id="36" name="任意多边形 35"/>
            <p:cNvSpPr/>
            <p:nvPr/>
          </p:nvSpPr>
          <p:spPr>
            <a:xfrm>
              <a:off x="839399" y="4496242"/>
              <a:ext cx="972021"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7" name="任意多边形 36"/>
            <p:cNvSpPr/>
            <p:nvPr/>
          </p:nvSpPr>
          <p:spPr>
            <a:xfrm>
              <a:off x="984932" y="4627370"/>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8" name="任意多边形 37"/>
            <p:cNvSpPr/>
            <p:nvPr/>
          </p:nvSpPr>
          <p:spPr>
            <a:xfrm>
              <a:off x="840176" y="4494238"/>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4" name="文本框 120"/>
            <p:cNvSpPr txBox="1"/>
            <p:nvPr/>
          </p:nvSpPr>
          <p:spPr>
            <a:xfrm>
              <a:off x="1126652" y="4713773"/>
              <a:ext cx="571444" cy="892758"/>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04</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grpSp>
        <p:nvGrpSpPr>
          <p:cNvPr id="49" name="组合 48"/>
          <p:cNvGrpSpPr/>
          <p:nvPr/>
        </p:nvGrpSpPr>
        <p:grpSpPr>
          <a:xfrm>
            <a:off x="3348515" y="3369898"/>
            <a:ext cx="791358" cy="683945"/>
            <a:chOff x="4464105" y="4494238"/>
            <a:chExt cx="1055007" cy="912137"/>
          </a:xfrm>
        </p:grpSpPr>
        <p:sp>
          <p:nvSpPr>
            <p:cNvPr id="94" name="任意多边形 93"/>
            <p:cNvSpPr/>
            <p:nvPr/>
          </p:nvSpPr>
          <p:spPr>
            <a:xfrm>
              <a:off x="4464105" y="4496242"/>
              <a:ext cx="972021"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95" name="任意多边形 94"/>
            <p:cNvSpPr/>
            <p:nvPr/>
          </p:nvSpPr>
          <p:spPr>
            <a:xfrm>
              <a:off x="4609638" y="4627370"/>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96" name="任意多边形 95"/>
            <p:cNvSpPr/>
            <p:nvPr/>
          </p:nvSpPr>
          <p:spPr>
            <a:xfrm>
              <a:off x="4464882" y="4494238"/>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5" name="文本框 91"/>
            <p:cNvSpPr txBox="1"/>
            <p:nvPr/>
          </p:nvSpPr>
          <p:spPr>
            <a:xfrm>
              <a:off x="4713707"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05</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grpSp>
        <p:nvGrpSpPr>
          <p:cNvPr id="48" name="组合 47"/>
          <p:cNvGrpSpPr/>
          <p:nvPr/>
        </p:nvGrpSpPr>
        <p:grpSpPr>
          <a:xfrm>
            <a:off x="6103180" y="3370270"/>
            <a:ext cx="791358" cy="683945"/>
            <a:chOff x="8136513" y="4494734"/>
            <a:chExt cx="1055007" cy="912137"/>
          </a:xfrm>
        </p:grpSpPr>
        <p:sp>
          <p:nvSpPr>
            <p:cNvPr id="115" name="任意多边形 114"/>
            <p:cNvSpPr/>
            <p:nvPr/>
          </p:nvSpPr>
          <p:spPr>
            <a:xfrm>
              <a:off x="8136513" y="4496738"/>
              <a:ext cx="972021" cy="910133"/>
            </a:xfrm>
            <a:custGeom>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16" name="任意多边形 115"/>
            <p:cNvSpPr/>
            <p:nvPr/>
          </p:nvSpPr>
          <p:spPr>
            <a:xfrm>
              <a:off x="8282046" y="4627866"/>
              <a:ext cx="858343" cy="648869"/>
            </a:xfrm>
            <a:custGeom>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5"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17" name="任意多边形 116"/>
            <p:cNvSpPr/>
            <p:nvPr/>
          </p:nvSpPr>
          <p:spPr>
            <a:xfrm>
              <a:off x="8137290" y="4494734"/>
              <a:ext cx="1054230" cy="910133"/>
            </a:xfrm>
            <a:custGeom>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36" name="文本框 91"/>
            <p:cNvSpPr txBox="1"/>
            <p:nvPr/>
          </p:nvSpPr>
          <p:spPr>
            <a:xfrm>
              <a:off x="8386115"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rPr>
                <a:t>06</a:t>
              </a:r>
              <a:endParaRPr kumimoji="0" lang="zh-CN" altLang="en-US" sz="1875" b="0" i="0" u="none" strike="noStrike" kern="1200" cap="none" spc="0" normalizeH="0" baseline="0" noProof="0">
                <a:ln>
                  <a:noFill/>
                </a:ln>
                <a:solidFill>
                  <a:srgbClr val="0070C0"/>
                </a:solidFill>
                <a:effectLst/>
                <a:uLnTx/>
                <a:uFillTx/>
                <a:latin typeface="Impact" panose="020b0806030902050204" pitchFamily="34" charset="0"/>
                <a:ea typeface="时尚中黑简体" panose="01010104010101010101" pitchFamily="2" charset="-122"/>
                <a:cs typeface="+mn-cs"/>
              </a:endParaRPr>
            </a:p>
          </p:txBody>
        </p:sp>
      </p:grpSp>
      <p:sp>
        <p:nvSpPr>
          <p:cNvPr id="2" name="任意多边形 1"/>
          <p:cNvSpPr/>
          <p:nvPr/>
        </p:nvSpPr>
        <p:spPr>
          <a:xfrm>
            <a:off x="1371163" y="1312581"/>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34" name="组合 33"/>
          <p:cNvGrpSpPr/>
          <p:nvPr/>
        </p:nvGrpSpPr>
        <p:grpSpPr>
          <a:xfrm>
            <a:off x="1273157" y="1020326"/>
            <a:ext cx="1605624" cy="1605045"/>
            <a:chOff x="1697322" y="1360750"/>
            <a:chExt cx="2140553" cy="2140556"/>
          </a:xfrm>
        </p:grpSpPr>
        <p:sp>
          <p:nvSpPr>
            <p:cNvPr id="8" name="任意多边形 7"/>
            <p:cNvSpPr/>
            <p:nvPr/>
          </p:nvSpPr>
          <p:spPr>
            <a:xfrm>
              <a:off x="1697322" y="1360750"/>
              <a:ext cx="2140553" cy="2140556"/>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9" name="任意多边形 8"/>
            <p:cNvSpPr/>
            <p:nvPr/>
          </p:nvSpPr>
          <p:spPr>
            <a:xfrm>
              <a:off x="1697322" y="1360750"/>
              <a:ext cx="2140553" cy="2140556"/>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0" name="椭圆 9"/>
            <p:cNvSpPr/>
            <p:nvPr/>
          </p:nvSpPr>
          <p:spPr>
            <a:xfrm>
              <a:off x="1824517" y="1491406"/>
              <a:ext cx="1879242" cy="1879245"/>
            </a:xfrm>
            <a:prstGeom prst="ellipse">
              <a:avLst/>
            </a:prstGeom>
            <a:noFill/>
            <a:ln w="38100">
              <a:gradFill flip="none" rotWithShape="1">
                <a:gsLst>
                  <a:gs pos="100000">
                    <a:schemeClr val="bg1"/>
                  </a:gs>
                  <a:gs pos="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3" name="任意多边形 12"/>
          <p:cNvSpPr/>
          <p:nvPr/>
        </p:nvSpPr>
        <p:spPr>
          <a:xfrm>
            <a:off x="4090628" y="1312581"/>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18" name="组合 17"/>
          <p:cNvGrpSpPr/>
          <p:nvPr/>
        </p:nvGrpSpPr>
        <p:grpSpPr>
          <a:xfrm>
            <a:off x="3992624" y="1020326"/>
            <a:ext cx="1605624" cy="1605045"/>
            <a:chOff x="4234767" y="424542"/>
            <a:chExt cx="4408714" cy="4408714"/>
          </a:xfrm>
          <a:effectLst>
            <a:outerShdw blurRad="203200" dist="63500" dir="2700000" algn="tl" rotWithShape="0">
              <a:prstClr val="black">
                <a:alpha val="40000"/>
              </a:prstClr>
            </a:outerShdw>
          </a:effectLst>
        </p:grpSpPr>
        <p:sp>
          <p:nvSpPr>
            <p:cNvPr id="20" name="任意多边形 19"/>
            <p:cNvSpPr/>
            <p:nvPr/>
          </p:nvSpPr>
          <p:spPr>
            <a:xfrm>
              <a:off x="4234767" y="424542"/>
              <a:ext cx="4408714" cy="4408714"/>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1" name="任意多边形 20"/>
            <p:cNvSpPr/>
            <p:nvPr/>
          </p:nvSpPr>
          <p:spPr>
            <a:xfrm>
              <a:off x="4234767" y="424542"/>
              <a:ext cx="4408714" cy="4408714"/>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22" name="椭圆 2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24" name="任意多边形 23"/>
          <p:cNvSpPr/>
          <p:nvPr/>
        </p:nvSpPr>
        <p:spPr>
          <a:xfrm>
            <a:off x="6845293" y="1312953"/>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29" name="组合 28"/>
          <p:cNvGrpSpPr/>
          <p:nvPr/>
        </p:nvGrpSpPr>
        <p:grpSpPr>
          <a:xfrm>
            <a:off x="6747288" y="1020698"/>
            <a:ext cx="1605624" cy="1605045"/>
            <a:chOff x="4234767" y="424542"/>
            <a:chExt cx="4408714" cy="4408714"/>
          </a:xfrm>
          <a:effectLst>
            <a:outerShdw blurRad="203200" dist="63500" dir="2700000" algn="tl" rotWithShape="0">
              <a:prstClr val="black">
                <a:alpha val="40000"/>
              </a:prstClr>
            </a:outerShdw>
          </a:effectLst>
        </p:grpSpPr>
        <p:sp>
          <p:nvSpPr>
            <p:cNvPr id="31" name="任意多边形 30"/>
            <p:cNvSpPr/>
            <p:nvPr/>
          </p:nvSpPr>
          <p:spPr>
            <a:xfrm>
              <a:off x="4234767" y="424542"/>
              <a:ext cx="4408714" cy="4408714"/>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2" name="任意多边形 31"/>
            <p:cNvSpPr/>
            <p:nvPr/>
          </p:nvSpPr>
          <p:spPr>
            <a:xfrm>
              <a:off x="4234767" y="424542"/>
              <a:ext cx="4408714" cy="4408714"/>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33" name="椭圆 3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35" name="任意多边形 34"/>
          <p:cNvSpPr/>
          <p:nvPr/>
        </p:nvSpPr>
        <p:spPr>
          <a:xfrm>
            <a:off x="1371745" y="3202353"/>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40" name="组合 39"/>
          <p:cNvGrpSpPr/>
          <p:nvPr/>
        </p:nvGrpSpPr>
        <p:grpSpPr>
          <a:xfrm>
            <a:off x="1273740" y="2910099"/>
            <a:ext cx="1605624" cy="1605045"/>
            <a:chOff x="4234767" y="424542"/>
            <a:chExt cx="4408714" cy="4408714"/>
          </a:xfrm>
          <a:effectLst>
            <a:outerShdw blurRad="203200" dist="63500" dir="2700000" algn="tl" rotWithShape="0">
              <a:prstClr val="black">
                <a:alpha val="40000"/>
              </a:prstClr>
            </a:outerShdw>
          </a:effectLst>
        </p:grpSpPr>
        <p:sp>
          <p:nvSpPr>
            <p:cNvPr id="42" name="任意多边形 41"/>
            <p:cNvSpPr/>
            <p:nvPr/>
          </p:nvSpPr>
          <p:spPr>
            <a:xfrm>
              <a:off x="4234767" y="424542"/>
              <a:ext cx="4408714" cy="4408714"/>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3" name="任意多边形 42"/>
            <p:cNvSpPr/>
            <p:nvPr/>
          </p:nvSpPr>
          <p:spPr>
            <a:xfrm>
              <a:off x="4234767" y="424542"/>
              <a:ext cx="4408714" cy="4408714"/>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44" name="椭圆 43"/>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gradFill>
            </a:ln>
            <a:effectLst>
              <a:innerShdw blurRad="4699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93" name="任意多边形 92"/>
          <p:cNvSpPr/>
          <p:nvPr/>
        </p:nvSpPr>
        <p:spPr>
          <a:xfrm>
            <a:off x="4090628" y="3202353"/>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98" name="组合 97"/>
          <p:cNvGrpSpPr/>
          <p:nvPr/>
        </p:nvGrpSpPr>
        <p:grpSpPr>
          <a:xfrm>
            <a:off x="3992624" y="2910099"/>
            <a:ext cx="1605624" cy="1605045"/>
            <a:chOff x="4234767" y="424542"/>
            <a:chExt cx="4408714" cy="4408714"/>
          </a:xfrm>
          <a:effectLst>
            <a:outerShdw blurRad="203200" dist="63500" dir="2700000" algn="tl" rotWithShape="0">
              <a:prstClr val="black">
                <a:alpha val="40000"/>
              </a:prstClr>
            </a:outerShdw>
          </a:effectLst>
        </p:grpSpPr>
        <p:sp>
          <p:nvSpPr>
            <p:cNvPr id="100" name="任意多边形 99"/>
            <p:cNvSpPr/>
            <p:nvPr/>
          </p:nvSpPr>
          <p:spPr>
            <a:xfrm>
              <a:off x="4234767" y="424542"/>
              <a:ext cx="4408714" cy="4408714"/>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01" name="任意多边形 100"/>
            <p:cNvSpPr/>
            <p:nvPr/>
          </p:nvSpPr>
          <p:spPr>
            <a:xfrm>
              <a:off x="4234767" y="424542"/>
              <a:ext cx="4408714" cy="4408714"/>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02" name="椭圆 10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sp>
        <p:nvSpPr>
          <p:cNvPr id="114" name="任意多边形 113"/>
          <p:cNvSpPr/>
          <p:nvPr/>
        </p:nvSpPr>
        <p:spPr>
          <a:xfrm>
            <a:off x="6845293" y="3202725"/>
            <a:ext cx="1409615" cy="1020538"/>
          </a:xfrm>
          <a:custGeom>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nvGrpSpPr>
          <p:cNvPr id="119" name="组合 118"/>
          <p:cNvGrpSpPr/>
          <p:nvPr/>
        </p:nvGrpSpPr>
        <p:grpSpPr>
          <a:xfrm>
            <a:off x="6747288" y="2910471"/>
            <a:ext cx="1605624" cy="1605045"/>
            <a:chOff x="4234767" y="424542"/>
            <a:chExt cx="4408714" cy="4408714"/>
          </a:xfrm>
          <a:effectLst>
            <a:outerShdw blurRad="203200" dist="63500" dir="2700000" algn="tl" rotWithShape="0">
              <a:prstClr val="black">
                <a:alpha val="40000"/>
              </a:prstClr>
            </a:outerShdw>
          </a:effectLst>
        </p:grpSpPr>
        <p:sp>
          <p:nvSpPr>
            <p:cNvPr id="121" name="任意多边形 120"/>
            <p:cNvSpPr/>
            <p:nvPr/>
          </p:nvSpPr>
          <p:spPr>
            <a:xfrm>
              <a:off x="4234767" y="424542"/>
              <a:ext cx="4408714" cy="4408714"/>
            </a:xfrm>
            <a:custGeom>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22" name="任意多边形 121"/>
            <p:cNvSpPr/>
            <p:nvPr/>
          </p:nvSpPr>
          <p:spPr>
            <a:xfrm>
              <a:off x="4234767" y="424542"/>
              <a:ext cx="4408714" cy="4408714"/>
            </a:xfrm>
            <a:custGeom>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sp>
          <p:nvSpPr>
            <p:cNvPr id="123" name="椭圆 12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a:ea typeface="等线" panose="02010600030101010101" charset="-122"/>
                <a:cs typeface="+mn-cs"/>
              </a:endParaRPr>
            </a:p>
          </p:txBody>
        </p:sp>
      </p:grpSp>
      <p:grpSp>
        <p:nvGrpSpPr>
          <p:cNvPr id="7" name="组合 6"/>
          <p:cNvGrpSpPr/>
          <p:nvPr/>
        </p:nvGrpSpPr>
        <p:grpSpPr>
          <a:xfrm>
            <a:off x="4295101" y="1475986"/>
            <a:ext cx="1141107" cy="609902"/>
            <a:chOff x="5726056" y="1968438"/>
            <a:chExt cx="1521278" cy="813391"/>
          </a:xfrm>
        </p:grpSpPr>
        <p:sp>
          <p:nvSpPr>
            <p:cNvPr id="74" name="文本框 91"/>
            <p:cNvSpPr txBox="1"/>
            <p:nvPr/>
          </p:nvSpPr>
          <p:spPr>
            <a:xfrm>
              <a:off x="5759472" y="1968438"/>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25" name="矩形 47"/>
            <p:cNvSpPr>
              <a:spLocks noChangeArrowheads="1"/>
            </p:cNvSpPr>
            <p:nvPr/>
          </p:nvSpPr>
          <p:spPr bwMode="auto">
            <a:xfrm>
              <a:off x="5726056" y="2312369"/>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6" name="组合 5"/>
          <p:cNvGrpSpPr/>
          <p:nvPr/>
        </p:nvGrpSpPr>
        <p:grpSpPr>
          <a:xfrm>
            <a:off x="1540436" y="1495038"/>
            <a:ext cx="1141107" cy="618732"/>
            <a:chOff x="2053648" y="1993844"/>
            <a:chExt cx="1521278" cy="825166"/>
          </a:xfrm>
        </p:grpSpPr>
        <p:sp>
          <p:nvSpPr>
            <p:cNvPr id="71" name="文本框 120"/>
            <p:cNvSpPr txBox="1"/>
            <p:nvPr/>
          </p:nvSpPr>
          <p:spPr>
            <a:xfrm>
              <a:off x="2172121" y="1993844"/>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26" name="矩形 47"/>
            <p:cNvSpPr>
              <a:spLocks noChangeArrowheads="1"/>
            </p:cNvSpPr>
            <p:nvPr/>
          </p:nvSpPr>
          <p:spPr bwMode="auto">
            <a:xfrm>
              <a:off x="2053648" y="2349550"/>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12" name="组合 11"/>
          <p:cNvGrpSpPr/>
          <p:nvPr/>
        </p:nvGrpSpPr>
        <p:grpSpPr>
          <a:xfrm>
            <a:off x="7013297" y="1499419"/>
            <a:ext cx="1141107" cy="614350"/>
            <a:chOff x="9349846" y="1999688"/>
            <a:chExt cx="1521278" cy="819323"/>
          </a:xfrm>
        </p:grpSpPr>
        <p:sp>
          <p:nvSpPr>
            <p:cNvPr id="77" name="文本框 112"/>
            <p:cNvSpPr txBox="1"/>
            <p:nvPr/>
          </p:nvSpPr>
          <p:spPr>
            <a:xfrm>
              <a:off x="9470010" y="1999688"/>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27" name="矩形 47"/>
            <p:cNvSpPr>
              <a:spLocks noChangeArrowheads="1"/>
            </p:cNvSpPr>
            <p:nvPr/>
          </p:nvSpPr>
          <p:spPr bwMode="auto">
            <a:xfrm>
              <a:off x="9349846" y="2349550"/>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23" name="组合 22"/>
          <p:cNvGrpSpPr/>
          <p:nvPr/>
        </p:nvGrpSpPr>
        <p:grpSpPr>
          <a:xfrm>
            <a:off x="4277556" y="3384810"/>
            <a:ext cx="1141107" cy="595587"/>
            <a:chOff x="5702666" y="4514124"/>
            <a:chExt cx="1521278" cy="794299"/>
          </a:xfrm>
        </p:grpSpPr>
        <p:sp>
          <p:nvSpPr>
            <p:cNvPr id="91" name="文本框 91"/>
            <p:cNvSpPr txBox="1"/>
            <p:nvPr/>
          </p:nvSpPr>
          <p:spPr>
            <a:xfrm>
              <a:off x="5759472" y="4514124"/>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28" name="矩形 47"/>
            <p:cNvSpPr>
              <a:spLocks noChangeArrowheads="1"/>
            </p:cNvSpPr>
            <p:nvPr/>
          </p:nvSpPr>
          <p:spPr bwMode="auto">
            <a:xfrm>
              <a:off x="5702666" y="4838963"/>
              <a:ext cx="1521278" cy="4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28" name="组合 27"/>
          <p:cNvGrpSpPr/>
          <p:nvPr/>
        </p:nvGrpSpPr>
        <p:grpSpPr>
          <a:xfrm>
            <a:off x="1522892" y="3398343"/>
            <a:ext cx="1141107" cy="609931"/>
            <a:chOff x="2030258" y="4532175"/>
            <a:chExt cx="1521278" cy="813430"/>
          </a:xfrm>
        </p:grpSpPr>
        <p:sp>
          <p:nvSpPr>
            <p:cNvPr id="80" name="文本框 133"/>
            <p:cNvSpPr txBox="1"/>
            <p:nvPr/>
          </p:nvSpPr>
          <p:spPr>
            <a:xfrm>
              <a:off x="2134766" y="4532175"/>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29" name="矩形 47"/>
            <p:cNvSpPr>
              <a:spLocks noChangeArrowheads="1"/>
            </p:cNvSpPr>
            <p:nvPr/>
          </p:nvSpPr>
          <p:spPr bwMode="auto">
            <a:xfrm>
              <a:off x="2030258" y="4876144"/>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grpSp>
        <p:nvGrpSpPr>
          <p:cNvPr id="17" name="组合 16"/>
          <p:cNvGrpSpPr/>
          <p:nvPr/>
        </p:nvGrpSpPr>
        <p:grpSpPr>
          <a:xfrm>
            <a:off x="6995753" y="3398715"/>
            <a:ext cx="1141107" cy="609559"/>
            <a:chOff x="9326456" y="4532671"/>
            <a:chExt cx="1521278" cy="812934"/>
          </a:xfrm>
        </p:grpSpPr>
        <p:sp>
          <p:nvSpPr>
            <p:cNvPr id="112" name="文本框 112"/>
            <p:cNvSpPr txBox="1"/>
            <p:nvPr/>
          </p:nvSpPr>
          <p:spPr>
            <a:xfrm>
              <a:off x="9470011" y="4532671"/>
              <a:ext cx="1280948" cy="331022"/>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rPr>
                <a:t>添加标题</a:t>
              </a:r>
              <a:endParaRPr kumimoji="0" lang="zh-CN" altLang="en-US" sz="1015" b="0" i="0" u="none" strike="noStrike" kern="1200" cap="none" spc="0" normalizeH="0" baseline="0" noProof="0">
                <a:ln>
                  <a:noFill/>
                </a:ln>
                <a:solidFill>
                  <a:srgbClr val="0070C0"/>
                </a:solidFill>
                <a:effectLst/>
                <a:uLnTx/>
                <a:uFillTx/>
                <a:latin typeface="时尚中黑简体" panose="01010104010101010101" pitchFamily="2" charset="-122"/>
                <a:ea typeface="时尚中黑简体" panose="01010104010101010101" pitchFamily="2" charset="-122"/>
                <a:cs typeface="+mn-cs"/>
              </a:endParaRPr>
            </a:p>
          </p:txBody>
        </p:sp>
        <p:sp>
          <p:nvSpPr>
            <p:cNvPr id="130" name="矩形 47"/>
            <p:cNvSpPr>
              <a:spLocks noChangeArrowheads="1"/>
            </p:cNvSpPr>
            <p:nvPr/>
          </p:nvSpPr>
          <p:spPr bwMode="auto">
            <a:xfrm>
              <a:off x="9326456" y="4876144"/>
              <a:ext cx="1521278" cy="4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marL="0" marR="0" lvl="0" indent="0" algn="l" defTabSz="685800" rtl="0" eaLnBrk="1" fontAlgn="auto" latinLnBrk="0" hangingPunct="1">
                <a:lnSpc>
                  <a:spcPct val="130000"/>
                </a:lnSpc>
                <a:spcBef>
                  <a:spcPct val="0"/>
                </a:spcBef>
                <a:spcAft>
                  <a:spcPct val="0"/>
                </a:spcAft>
                <a:buClrTx/>
                <a:buSzTx/>
                <a:buFontTx/>
                <a:buNone/>
                <a:defRPr/>
              </a:pPr>
              <a:r>
                <a:rPr kumimoji="0" lang="zh-CN" altLang="en-US"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rPr>
                <a:t>您的内容打在这里或者通过复制您的文本</a:t>
              </a:r>
              <a:endParaRPr kumimoji="0" lang="en-US" altLang="zh-CN" sz="75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a:cs typeface="+mn-cs"/>
                <a:sym typeface="微软雅黑" panose="020b050302020402020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nodeType="afterGroup">
                            <p:stCondLst>
                              <p:cond delay="3500"/>
                            </p:stCondLst>
                            <p:childTnLst>
                              <p:par>
                                <p:cTn id="33" presetID="1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p:tgtEl>
                                          <p:spTgt spid="45"/>
                                        </p:tgtEl>
                                        <p:attrNameLst>
                                          <p:attrName>ppt_x</p:attrName>
                                        </p:attrNameLst>
                                      </p:cBhvr>
                                      <p:tavLst>
                                        <p:tav tm="0">
                                          <p:val>
                                            <p:strVal val="#ppt_x+#ppt_w*1.125000"/>
                                          </p:val>
                                        </p:tav>
                                        <p:tav tm="100000">
                                          <p:val>
                                            <p:strVal val="#ppt_x"/>
                                          </p:val>
                                        </p:tav>
                                      </p:tavLst>
                                    </p:anim>
                                    <p:animEffect transition="in" filter="wipe(left)">
                                      <p:cBhvr>
                                        <p:cTn id="36" dur="500"/>
                                        <p:tgtEl>
                                          <p:spTgt spid="45"/>
                                        </p:tgtEl>
                                      </p:cBhvr>
                                    </p:animEffect>
                                  </p:childTnLst>
                                </p:cTn>
                              </p:par>
                            </p:childTnLst>
                          </p:cTn>
                        </p:par>
                        <p:par>
                          <p:cTn id="37" fill="hold" nodeType="afterGroup">
                            <p:stCondLst>
                              <p:cond delay="4000"/>
                            </p:stCondLst>
                            <p:childTnLst>
                              <p:par>
                                <p:cTn id="38" presetID="16" presetClass="entr" presetSubtype="37"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outVertical)">
                                      <p:cBhvr>
                                        <p:cTn id="40" dur="500"/>
                                        <p:tgtEl>
                                          <p:spTgt spid="6"/>
                                        </p:tgtEl>
                                      </p:cBhvr>
                                    </p:animEffect>
                                  </p:childTnLst>
                                </p:cTn>
                              </p:par>
                            </p:childTnLst>
                          </p:cTn>
                        </p:par>
                        <p:par>
                          <p:cTn id="41" fill="hold" nodeType="afterGroup">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par>
                          <p:cTn id="45" fill="hold" nodeType="afterGroup">
                            <p:stCondLst>
                              <p:cond delay="5000"/>
                            </p:stCondLst>
                            <p:childTnLst>
                              <p:par>
                                <p:cTn id="46" presetID="12" presetClass="entr" presetSubtype="2"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p:tgtEl>
                                          <p:spTgt spid="46"/>
                                        </p:tgtEl>
                                        <p:attrNameLst>
                                          <p:attrName>ppt_x</p:attrName>
                                        </p:attrNameLst>
                                      </p:cBhvr>
                                      <p:tavLst>
                                        <p:tav tm="0">
                                          <p:val>
                                            <p:strVal val="#ppt_x+#ppt_w*1.125000"/>
                                          </p:val>
                                        </p:tav>
                                        <p:tav tm="100000">
                                          <p:val>
                                            <p:strVal val="#ppt_x"/>
                                          </p:val>
                                        </p:tav>
                                      </p:tavLst>
                                    </p:anim>
                                    <p:animEffect transition="in" filter="wipe(left)">
                                      <p:cBhvr>
                                        <p:cTn id="49" dur="500"/>
                                        <p:tgtEl>
                                          <p:spTgt spid="46"/>
                                        </p:tgtEl>
                                      </p:cBhvr>
                                    </p:animEffect>
                                  </p:childTnLst>
                                </p:cTn>
                              </p:par>
                            </p:childTnLst>
                          </p:cTn>
                        </p:par>
                        <p:par>
                          <p:cTn id="50" fill="hold" nodeType="afterGroup">
                            <p:stCondLst>
                              <p:cond delay="5500"/>
                            </p:stCondLst>
                            <p:childTnLst>
                              <p:par>
                                <p:cTn id="51" presetID="16" presetClass="entr" presetSubtype="2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par>
                          <p:cTn id="54" fill="hold" nodeType="afterGroup">
                            <p:stCondLst>
                              <p:cond delay="6000"/>
                            </p:stCondLst>
                            <p:childTnLst>
                              <p:par>
                                <p:cTn id="55" presetID="16" presetClass="entr" presetSubtype="2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par>
                          <p:cTn id="58" fill="hold" nodeType="afterGroup">
                            <p:stCondLst>
                              <p:cond delay="6500"/>
                            </p:stCondLst>
                            <p:childTnLst>
                              <p:par>
                                <p:cTn id="59" presetID="12" presetClass="entr" presetSubtype="2"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p:tgtEl>
                                          <p:spTgt spid="47"/>
                                        </p:tgtEl>
                                        <p:attrNameLst>
                                          <p:attrName>ppt_x</p:attrName>
                                        </p:attrNameLst>
                                      </p:cBhvr>
                                      <p:tavLst>
                                        <p:tav tm="0">
                                          <p:val>
                                            <p:strVal val="#ppt_x+#ppt_w*1.125000"/>
                                          </p:val>
                                        </p:tav>
                                        <p:tav tm="100000">
                                          <p:val>
                                            <p:strVal val="#ppt_x"/>
                                          </p:val>
                                        </p:tav>
                                      </p:tavLst>
                                    </p:anim>
                                    <p:animEffect transition="in" filter="wipe(left)">
                                      <p:cBhvr>
                                        <p:cTn id="62" dur="500"/>
                                        <p:tgtEl>
                                          <p:spTgt spid="47"/>
                                        </p:tgtEl>
                                      </p:cBhvr>
                                    </p:animEffect>
                                  </p:childTnLst>
                                </p:cTn>
                              </p:par>
                            </p:childTnLst>
                          </p:cTn>
                        </p:par>
                        <p:par>
                          <p:cTn id="63" fill="hold" nodeType="afterGroup">
                            <p:stCondLst>
                              <p:cond delay="7000"/>
                            </p:stCondLst>
                            <p:childTnLst>
                              <p:par>
                                <p:cTn id="64" presetID="16" presetClass="entr" presetSubtype="21"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par>
                          <p:cTn id="67" fill="hold" nodeType="afterGroup">
                            <p:stCondLst>
                              <p:cond delay="7500"/>
                            </p:stCondLst>
                            <p:childTnLst>
                              <p:par>
                                <p:cTn id="68" presetID="16" presetClass="entr" presetSubtype="21"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childTnLst>
                          </p:cTn>
                        </p:par>
                        <p:par>
                          <p:cTn id="71" fill="hold" nodeType="afterGroup">
                            <p:stCondLst>
                              <p:cond delay="8000"/>
                            </p:stCondLst>
                            <p:childTnLst>
                              <p:par>
                                <p:cTn id="72" presetID="12" presetClass="entr" presetSubtype="2"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500"/>
                                        <p:tgtEl>
                                          <p:spTgt spid="50"/>
                                        </p:tgtEl>
                                        <p:attrNameLst>
                                          <p:attrName>ppt_x</p:attrName>
                                        </p:attrNameLst>
                                      </p:cBhvr>
                                      <p:tavLst>
                                        <p:tav tm="0">
                                          <p:val>
                                            <p:strVal val="#ppt_x+#ppt_w*1.125000"/>
                                          </p:val>
                                        </p:tav>
                                        <p:tav tm="100000">
                                          <p:val>
                                            <p:strVal val="#ppt_x"/>
                                          </p:val>
                                        </p:tav>
                                      </p:tavLst>
                                    </p:anim>
                                    <p:animEffect transition="in" filter="wipe(left)">
                                      <p:cBhvr>
                                        <p:cTn id="75" dur="500"/>
                                        <p:tgtEl>
                                          <p:spTgt spid="50"/>
                                        </p:tgtEl>
                                      </p:cBhvr>
                                    </p:animEffect>
                                  </p:childTnLst>
                                </p:cTn>
                              </p:par>
                            </p:childTnLst>
                          </p:cTn>
                        </p:par>
                        <p:par>
                          <p:cTn id="76" fill="hold" nodeType="afterGroup">
                            <p:stCondLst>
                              <p:cond delay="8500"/>
                            </p:stCondLst>
                            <p:childTnLst>
                              <p:par>
                                <p:cTn id="77" presetID="16" presetClass="entr" presetSubtype="2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childTnLst>
                          </p:cTn>
                        </p:par>
                        <p:par>
                          <p:cTn id="80" fill="hold" nodeType="afterGroup">
                            <p:stCondLst>
                              <p:cond delay="9000"/>
                            </p:stCondLst>
                            <p:childTnLst>
                              <p:par>
                                <p:cTn id="81" presetID="16" presetClass="entr" presetSubtype="21"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barn(inVertical)">
                                      <p:cBhvr>
                                        <p:cTn id="83" dur="500"/>
                                        <p:tgtEl>
                                          <p:spTgt spid="93"/>
                                        </p:tgtEl>
                                      </p:cBhvr>
                                    </p:animEffect>
                                  </p:childTnLst>
                                </p:cTn>
                              </p:par>
                            </p:childTnLst>
                          </p:cTn>
                        </p:par>
                        <p:par>
                          <p:cTn id="84" fill="hold" nodeType="afterGroup">
                            <p:stCondLst>
                              <p:cond delay="9500"/>
                            </p:stCondLst>
                            <p:childTnLst>
                              <p:par>
                                <p:cTn id="85" presetID="12" presetClass="entr" presetSubtype="2"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p:tgtEl>
                                          <p:spTgt spid="49"/>
                                        </p:tgtEl>
                                        <p:attrNameLst>
                                          <p:attrName>ppt_x</p:attrName>
                                        </p:attrNameLst>
                                      </p:cBhvr>
                                      <p:tavLst>
                                        <p:tav tm="0">
                                          <p:val>
                                            <p:strVal val="#ppt_x+#ppt_w*1.125000"/>
                                          </p:val>
                                        </p:tav>
                                        <p:tav tm="100000">
                                          <p:val>
                                            <p:strVal val="#ppt_x"/>
                                          </p:val>
                                        </p:tav>
                                      </p:tavLst>
                                    </p:anim>
                                    <p:animEffect transition="in" filter="wipe(left)">
                                      <p:cBhvr>
                                        <p:cTn id="88" dur="500"/>
                                        <p:tgtEl>
                                          <p:spTgt spid="49"/>
                                        </p:tgtEl>
                                      </p:cBhvr>
                                    </p:animEffect>
                                  </p:childTnLst>
                                </p:cTn>
                              </p:par>
                            </p:childTnLst>
                          </p:cTn>
                        </p:par>
                        <p:par>
                          <p:cTn id="89" fill="hold" nodeType="afterGroup">
                            <p:stCondLst>
                              <p:cond delay="10000"/>
                            </p:stCondLst>
                            <p:childTnLst>
                              <p:par>
                                <p:cTn id="90" presetID="16" presetClass="entr" presetSubtype="21"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par>
                          <p:cTn id="93" fill="hold" nodeType="afterGroup">
                            <p:stCondLst>
                              <p:cond delay="10500"/>
                            </p:stCondLst>
                            <p:childTnLst>
                              <p:par>
                                <p:cTn id="94" presetID="16" presetClass="entr" presetSubtype="21" fill="hold" grpId="0"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barn(inVertical)">
                                      <p:cBhvr>
                                        <p:cTn id="96" dur="500"/>
                                        <p:tgtEl>
                                          <p:spTgt spid="114"/>
                                        </p:tgtEl>
                                      </p:cBhvr>
                                    </p:animEffect>
                                  </p:childTnLst>
                                </p:cTn>
                              </p:par>
                            </p:childTnLst>
                          </p:cTn>
                        </p:par>
                        <p:par>
                          <p:cTn id="97" fill="hold" nodeType="afterGroup">
                            <p:stCondLst>
                              <p:cond delay="11000"/>
                            </p:stCondLst>
                            <p:childTnLst>
                              <p:par>
                                <p:cTn id="98" presetID="12" presetClass="entr" presetSubtype="2"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500"/>
                                        <p:tgtEl>
                                          <p:spTgt spid="48"/>
                                        </p:tgtEl>
                                        <p:attrNameLst>
                                          <p:attrName>ppt_x</p:attrName>
                                        </p:attrNameLst>
                                      </p:cBhvr>
                                      <p:tavLst>
                                        <p:tav tm="0">
                                          <p:val>
                                            <p:strVal val="#ppt_x+#ppt_w*1.125000"/>
                                          </p:val>
                                        </p:tav>
                                        <p:tav tm="100000">
                                          <p:val>
                                            <p:strVal val="#ppt_x"/>
                                          </p:val>
                                        </p:tav>
                                      </p:tavLst>
                                    </p:anim>
                                    <p:animEffect transition="in" filter="wipe(left)">
                                      <p:cBhvr>
                                        <p:cTn id="101" dur="500"/>
                                        <p:tgtEl>
                                          <p:spTgt spid="48"/>
                                        </p:tgtEl>
                                      </p:cBhvr>
                                    </p:animEffect>
                                  </p:childTnLst>
                                </p:cTn>
                              </p:par>
                            </p:childTnLst>
                          </p:cTn>
                        </p:par>
                        <p:par>
                          <p:cTn id="102" fill="hold" nodeType="afterGroup">
                            <p:stCondLst>
                              <p:cond delay="11500"/>
                            </p:stCondLst>
                            <p:childTnLst>
                              <p:par>
                                <p:cTn id="103" presetID="16" presetClass="entr" presetSubtype="21"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barn(inVertical)">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24" grpId="0" animBg="1"/>
      <p:bldP spid="35" grpId="0" animBg="1"/>
      <p:bldP spid="93" grpId="0" animBg="1"/>
      <p:bldP spid="11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5400" b="1" i="0" u="none" strike="noStrike" kern="1200" cap="none" spc="0" normalizeH="0" baseline="0" noProof="0">
                <a:ln>
                  <a:noFill/>
                </a:ln>
                <a:solidFill>
                  <a:prstClr val="white">
                    <a:lumMod val="65000"/>
                  </a:prstClr>
                </a:solidFill>
                <a:effectLst/>
                <a:uLnTx/>
                <a:uFillTx/>
                <a:latin typeface="Calibri"/>
                <a:ea typeface="+mn-ea"/>
                <a:cs typeface="Helvetica Neue"/>
              </a:rPr>
              <a:t>+</a:t>
            </a:r>
            <a:endParaRPr kumimoji="0" lang="ru-RU" sz="5400" b="1" i="0" u="none" strike="noStrike" kern="1200" cap="none" spc="0" normalizeH="0" baseline="0" noProof="0">
              <a:ln>
                <a:noFill/>
              </a:ln>
              <a:solidFill>
                <a:prstClr val="white">
                  <a:lumMod val="65000"/>
                </a:prstClr>
              </a:solidFill>
              <a:effectLst/>
              <a:uLnTx/>
              <a:uFillTx/>
              <a:latin typeface="Calibri"/>
              <a:ea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5400" b="1" i="0" u="none" strike="noStrike" kern="1200" cap="none" spc="0" normalizeH="0" baseline="0" noProof="0">
                <a:ln>
                  <a:noFill/>
                </a:ln>
                <a:solidFill>
                  <a:prstClr val="white">
                    <a:lumMod val="65000"/>
                  </a:prstClr>
                </a:solidFill>
                <a:effectLst/>
                <a:uLnTx/>
                <a:uFillTx/>
                <a:latin typeface="Calibri"/>
                <a:ea typeface="+mn-ea"/>
                <a:cs typeface="Helvetica Neue"/>
              </a:rPr>
              <a:t>+</a:t>
            </a:r>
            <a:endParaRPr kumimoji="0" lang="ru-RU" sz="5400" b="1" i="0" u="none" strike="noStrike" kern="1200" cap="none" spc="0" normalizeH="0" baseline="0" noProof="0">
              <a:ln>
                <a:noFill/>
              </a:ln>
              <a:solidFill>
                <a:prstClr val="white">
                  <a:lumMod val="65000"/>
                </a:prstClr>
              </a:solidFill>
              <a:effectLst/>
              <a:uLnTx/>
              <a:uFillTx/>
              <a:latin typeface="Calibri"/>
              <a:ea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5400" b="1" i="0" u="none" strike="noStrike" kern="1200" cap="none" spc="0" normalizeH="0" baseline="0" noProof="0">
                <a:ln>
                  <a:noFill/>
                </a:ln>
                <a:solidFill>
                  <a:prstClr val="white">
                    <a:lumMod val="65000"/>
                  </a:prstClr>
                </a:solidFill>
                <a:effectLst/>
                <a:uLnTx/>
                <a:uFillTx/>
                <a:latin typeface="Calibri"/>
                <a:ea typeface="+mn-ea"/>
                <a:cs typeface="Helvetica Neue"/>
              </a:rPr>
              <a:t>=</a:t>
            </a:r>
            <a:endParaRPr kumimoji="0" lang="ru-RU" sz="5400" b="1" i="0" u="none" strike="noStrike" kern="1200" cap="none" spc="0" normalizeH="0" baseline="0" noProof="0">
              <a:ln>
                <a:noFill/>
              </a:ln>
              <a:solidFill>
                <a:prstClr val="white">
                  <a:lumMod val="65000"/>
                </a:prstClr>
              </a:solidFill>
              <a:effectLst/>
              <a:uLnTx/>
              <a:uFillTx/>
              <a:latin typeface="Calibri"/>
              <a:ea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tabLst>
                <a:tab pos="1025525"/>
              </a:tabLst>
              <a:defRPr/>
            </a:pPr>
            <a:r>
              <a:rPr kumimoji="0" lang="zh-CN" altLang="en-US" sz="1200" b="1" i="0" u="none" strike="noStrike" kern="1200" cap="none" spc="0" normalizeH="0" baseline="0" noProof="0">
                <a:ln>
                  <a:noFill/>
                </a:ln>
                <a:solidFill>
                  <a:srgbClr val="1CADE4"/>
                </a:solidFill>
                <a:effectLst/>
                <a:uLnTx/>
                <a:uFillTx/>
                <a:latin typeface="微软雅黑" panose="020b0503020204020204" charset="-122"/>
                <a:ea typeface="微软雅黑"/>
                <a:cs typeface="Calibri" panose="020f0502020204030204"/>
              </a:rPr>
              <a:t>填加文字标题</a:t>
            </a:r>
            <a:endParaRPr kumimoji="0" lang="en-US" sz="1200" b="1" i="0" u="none" strike="noStrike" kern="1200" cap="none" spc="0" normalizeH="0" baseline="0" noProof="0">
              <a:ln>
                <a:noFill/>
              </a:ln>
              <a:solidFill>
                <a:srgbClr val="1CADE4"/>
              </a:solidFill>
              <a:effectLst/>
              <a:uLnTx/>
              <a:uFillTx/>
              <a:latin typeface="微软雅黑" panose="020b0503020204020204" charset="-122"/>
              <a:ea typeface="微软雅黑"/>
              <a:cs typeface="Calibri" panose="020f0502020204030204"/>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单击此处文本单击添加文本单击此处文本单击添加文本单击此处文本单击添加文本</a:t>
            </a:r>
            <a:endParaRPr kumimoji="0" 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Calibri" panose="020f0502020204030204"/>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tabLst>
                <a:tab pos="1025525"/>
              </a:tabLst>
              <a:defRPr/>
            </a:pPr>
            <a:r>
              <a:rPr kumimoji="0" lang="zh-CN" altLang="en-US" sz="1200" b="1" i="0" u="none" strike="noStrike" kern="1200" cap="none" spc="0" normalizeH="0" baseline="0" noProof="0">
                <a:ln>
                  <a:noFill/>
                </a:ln>
                <a:solidFill>
                  <a:srgbClr val="2683C6"/>
                </a:solidFill>
                <a:effectLst/>
                <a:uLnTx/>
                <a:uFillTx/>
                <a:latin typeface="微软雅黑" panose="020b0503020204020204" charset="-122"/>
                <a:ea typeface="微软雅黑"/>
                <a:cs typeface="Calibri" panose="020f0502020204030204"/>
              </a:rPr>
              <a:t>填加文字标题</a:t>
            </a:r>
            <a:endParaRPr kumimoji="0" lang="en-US" altLang="zh-CN" sz="1200" b="1" i="0" u="none" strike="noStrike" kern="1200" cap="none" spc="0" normalizeH="0" baseline="0" noProof="0">
              <a:ln>
                <a:noFill/>
              </a:ln>
              <a:solidFill>
                <a:srgbClr val="2683C6"/>
              </a:solidFill>
              <a:effectLst/>
              <a:uLnTx/>
              <a:uFillTx/>
              <a:latin typeface="微软雅黑" panose="020b0503020204020204" charset="-122"/>
              <a:ea typeface="微软雅黑"/>
              <a:cs typeface="Calibri" panose="020f0502020204030204"/>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单击此处文本单击添加文本单击此处文本单击添加文本单击此处文本单击添加文本</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Calibri" panose="020f0502020204030204"/>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tabLst>
                <a:tab pos="1025525"/>
              </a:tabLst>
              <a:defRPr/>
            </a:pPr>
            <a:r>
              <a:rPr kumimoji="0" lang="zh-CN" altLang="en-US" sz="1200" b="1" i="0" u="none" strike="noStrike" kern="1200" cap="none" spc="0" normalizeH="0" baseline="0" noProof="0">
                <a:ln>
                  <a:noFill/>
                </a:ln>
                <a:solidFill>
                  <a:srgbClr val="27CED7"/>
                </a:solidFill>
                <a:effectLst/>
                <a:uLnTx/>
                <a:uFillTx/>
                <a:latin typeface="微软雅黑" panose="020b0503020204020204" charset="-122"/>
                <a:ea typeface="微软雅黑"/>
                <a:cs typeface="Calibri" panose="020f0502020204030204"/>
              </a:rPr>
              <a:t>填加文字标题</a:t>
            </a:r>
            <a:endParaRPr kumimoji="0" lang="en-US" altLang="zh-CN" sz="1200" b="1" i="0" u="none" strike="noStrike" kern="1200" cap="none" spc="0" normalizeH="0" baseline="0" noProof="0">
              <a:ln>
                <a:noFill/>
              </a:ln>
              <a:solidFill>
                <a:srgbClr val="27CED7"/>
              </a:solidFill>
              <a:effectLst/>
              <a:uLnTx/>
              <a:uFillTx/>
              <a:latin typeface="微软雅黑" panose="020b0503020204020204" charset="-122"/>
              <a:ea typeface="微软雅黑"/>
              <a:cs typeface="Calibri" panose="020f0502020204030204"/>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单击此处文本单击添加文本单击此处文本单击添加文本单击此处文本单击添加文本</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Calibri" panose="020f0502020204030204"/>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ct val="0"/>
              </a:spcBef>
              <a:spcAft>
                <a:spcPct val="0"/>
              </a:spcAft>
              <a:buClrTx/>
              <a:buSzTx/>
              <a:buFontTx/>
              <a:buNone/>
              <a:tabLst>
                <a:tab pos="1025525"/>
              </a:tabLst>
              <a:defRPr/>
            </a:pPr>
            <a:r>
              <a:rPr kumimoji="0" lang="zh-CN" altLang="en-US" sz="1200" b="1" i="0" u="none" strike="noStrike" kern="1200" cap="none" spc="0" normalizeH="0" baseline="0" noProof="0">
                <a:ln>
                  <a:noFill/>
                </a:ln>
                <a:solidFill>
                  <a:srgbClr val="42BA97"/>
                </a:solidFill>
                <a:effectLst/>
                <a:uLnTx/>
                <a:uFillTx/>
                <a:latin typeface="微软雅黑" panose="020b0503020204020204" charset="-122"/>
                <a:ea typeface="微软雅黑"/>
                <a:cs typeface="Calibri" panose="020f0502020204030204"/>
              </a:rPr>
              <a:t>填加文字标题</a:t>
            </a:r>
            <a:endParaRPr kumimoji="0" lang="en-US" altLang="zh-CN" sz="1200" b="1" i="0" u="none" strike="noStrike" kern="1200" cap="none" spc="0" normalizeH="0" baseline="0" noProof="0">
              <a:ln>
                <a:noFill/>
              </a:ln>
              <a:solidFill>
                <a:srgbClr val="42BA97"/>
              </a:solidFill>
              <a:effectLst/>
              <a:uLnTx/>
              <a:uFillTx/>
              <a:latin typeface="微软雅黑" panose="020b0503020204020204" charset="-122"/>
              <a:ea typeface="微软雅黑"/>
              <a:cs typeface="Calibri" panose="020f0502020204030204"/>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单击此处文本单击添加文本单击此处文本单击添加文本单击此处文本单击添加文本</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Calibri" panose="020f0502020204030204"/>
            </a:endParaRPr>
          </a:p>
        </p:txBody>
      </p:sp>
      <p:sp>
        <p:nvSpPr>
          <p:cNvPr id="23" name="Freeform 12"/>
          <p:cNvSpPr>
            <a:spLocks noEditPoints="1"/>
          </p:cNvSpPr>
          <p:nvPr/>
        </p:nvSpPr>
        <p:spPr bwMode="auto">
          <a:xfrm>
            <a:off x="5292080" y="1724446"/>
            <a:ext cx="798745" cy="729289"/>
          </a:xfrm>
          <a:custGeom>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19"/>
            <p:cNvSpPr/>
            <p:nvPr/>
          </p:nvSpPr>
          <p:spPr bwMode="auto">
            <a:xfrm>
              <a:off x="3844925" y="2951163"/>
              <a:ext cx="841375" cy="228600"/>
            </a:xfrm>
            <a:custGeom>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120"/>
            <p:cNvSpPr/>
            <p:nvPr/>
          </p:nvSpPr>
          <p:spPr bwMode="auto">
            <a:xfrm>
              <a:off x="4438650" y="2725738"/>
              <a:ext cx="285750" cy="419100"/>
            </a:xfrm>
            <a:custGeom>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121"/>
            <p:cNvSpPr/>
            <p:nvPr/>
          </p:nvSpPr>
          <p:spPr bwMode="auto">
            <a:xfrm>
              <a:off x="4603750" y="2576513"/>
              <a:ext cx="120650" cy="174625"/>
            </a:xfrm>
            <a:custGeom>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122"/>
            <p:cNvSpPr/>
            <p:nvPr/>
          </p:nvSpPr>
          <p:spPr bwMode="auto">
            <a:xfrm>
              <a:off x="3810000" y="2725738"/>
              <a:ext cx="282575" cy="419100"/>
            </a:xfrm>
            <a:custGeom>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123"/>
            <p:cNvSpPr/>
            <p:nvPr/>
          </p:nvSpPr>
          <p:spPr bwMode="auto">
            <a:xfrm>
              <a:off x="3810000" y="2576513"/>
              <a:ext cx="120650" cy="174625"/>
            </a:xfrm>
            <a:custGeom>
              <a:gdLst>
                <a:gd name="T0" fmla="*/ 76 w 76"/>
                <a:gd name="T1" fmla="*/ 0 h 110"/>
                <a:gd name="T2" fmla="*/ 0 w 76"/>
                <a:gd name="T3" fmla="*/ 54 h 110"/>
                <a:gd name="T4" fmla="*/ 76 w 76"/>
                <a:gd name="T5" fmla="*/ 110 h 110"/>
                <a:gd name="T6" fmla="*/ 76 w 76"/>
                <a:gd name="T7" fmla="*/ 0 h 110"/>
              </a:gd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124"/>
            <p:cNvSpPr/>
            <p:nvPr/>
          </p:nvSpPr>
          <p:spPr bwMode="auto">
            <a:xfrm>
              <a:off x="3981450" y="2265363"/>
              <a:ext cx="571500" cy="638175"/>
            </a:xfrm>
            <a:custGeom>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125"/>
            <p:cNvSpPr/>
            <p:nvPr/>
          </p:nvSpPr>
          <p:spPr bwMode="auto">
            <a:xfrm>
              <a:off x="3981450" y="2265363"/>
              <a:ext cx="114300" cy="114300"/>
            </a:xfrm>
            <a:custGeom>
              <a:gdLst>
                <a:gd name="T0" fmla="*/ 0 w 72"/>
                <a:gd name="T1" fmla="*/ 72 h 72"/>
                <a:gd name="T2" fmla="*/ 72 w 72"/>
                <a:gd name="T3" fmla="*/ 72 h 72"/>
                <a:gd name="T4" fmla="*/ 72 w 72"/>
                <a:gd name="T5" fmla="*/ 0 h 72"/>
                <a:gd name="T6" fmla="*/ 0 w 72"/>
                <a:gd name="T7" fmla="*/ 72 h 72"/>
              </a:gd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p:nvPr/>
          </p:nvSpPr>
          <p:spPr bwMode="auto">
            <a:xfrm>
              <a:off x="4267200" y="1566863"/>
              <a:ext cx="593725" cy="265113"/>
            </a:xfrm>
            <a:custGeom>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74"/>
            <p:cNvSpPr>
              <a:spLocks noEditPoints="1"/>
            </p:cNvSpPr>
            <p:nvPr/>
          </p:nvSpPr>
          <p:spPr bwMode="auto">
            <a:xfrm>
              <a:off x="4422775" y="1196975"/>
              <a:ext cx="282575" cy="508000"/>
            </a:xfrm>
            <a:custGeom>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nodeType="afterGroup">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nodeType="afterGroup">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nodeType="afterGroup">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nodeType="afterGroup">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nodeType="afterGroup">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02</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01</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03</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05</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06</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mn-cs"/>
              <a:sym typeface="微软雅黑" panose="020b0503020204020204" charset="-122"/>
            </a:endParaRP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prstClr val="white"/>
                  </a:solidFill>
                  <a:effectLst/>
                  <a:uLnTx/>
                  <a:uFillTx/>
                  <a:latin typeface="微软雅黑" panose="020b0503020204020204" charset="-122"/>
                  <a:ea typeface="微软雅黑"/>
                  <a:cs typeface="+mn-cs"/>
                </a:rPr>
                <a:t>添加标题</a:t>
              </a:r>
              <a:endParaRPr kumimoji="0" lang="zh-CN" altLang="en-US" sz="2200" b="1" i="0" u="none" strike="noStrike" kern="1200" cap="none" spc="0" normalizeH="0" baseline="0" noProof="0">
                <a:ln>
                  <a:noFill/>
                </a:ln>
                <a:solidFill>
                  <a:prstClr val="white"/>
                </a:solidFill>
                <a:effectLst/>
                <a:uLnTx/>
                <a:uFillTx/>
                <a:latin typeface="微软雅黑" panose="020b0503020204020204" charset="-122"/>
                <a:ea typeface="微软雅黑"/>
                <a:cs typeface="+mn-cs"/>
              </a:endParaRPr>
            </a:p>
          </p:txBody>
        </p:sp>
      </p:gr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rPr>
                <a:t>04</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nodeType="afterGroup">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nodeType="afterGroup">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nodeType="afterGroup">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nodeType="afterGroup">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nodeType="afterGroup">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nodeType="afterGroup">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nodeType="afterGroup">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nodeType="afterGroup">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nodeType="afterGroup">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nodeType="afterGroup">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0" y="-35394"/>
            <a:ext cx="9144000" cy="5178893"/>
            <a:chOff x="0" y="-35394"/>
            <a:chExt cx="9144000" cy="5178893"/>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94"/>
              <a:ext cx="9144000" cy="517889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94"/>
              <a:ext cx="2819636" cy="1603782"/>
            </a:xfrm>
            <a:prstGeom prst="rect">
              <a:avLst/>
            </a:prstGeom>
          </p:spPr>
        </p:pic>
      </p:grpSp>
      <p:sp>
        <p:nvSpPr>
          <p:cNvPr id="14" name="文本框 13"/>
          <p:cNvSpPr txBox="1"/>
          <p:nvPr/>
        </p:nvSpPr>
        <p:spPr>
          <a:xfrm>
            <a:off x="3710225" y="292899"/>
            <a:ext cx="1723549"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过渡页</a:t>
            </a:r>
            <a:endParaRPr kumimoji="0" lang="zh-CN" altLang="en-US" sz="40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nvGrpSpPr>
          <p:cNvPr id="30" name="组合 29"/>
          <p:cNvGrpSpPr/>
          <p:nvPr/>
        </p:nvGrpSpPr>
        <p:grpSpPr>
          <a:xfrm>
            <a:off x="3976086" y="1471411"/>
            <a:ext cx="1109698" cy="1109698"/>
            <a:chOff x="2921917" y="2223151"/>
            <a:chExt cx="1527064" cy="1527064"/>
          </a:xfrm>
        </p:grpSpPr>
        <p:grpSp>
          <p:nvGrpSpPr>
            <p:cNvPr id="31" name="组合 30"/>
            <p:cNvGrpSpPr/>
            <p:nvPr/>
          </p:nvGrpSpPr>
          <p:grpSpPr>
            <a:xfrm>
              <a:off x="2921917" y="2223151"/>
              <a:ext cx="1527064" cy="1527064"/>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sp>
            <p:nvSpPr>
              <p:cNvPr id="34" name="椭圆 33"/>
              <p:cNvSpPr/>
              <p:nvPr/>
            </p:nvSpPr>
            <p:spPr>
              <a:xfrm>
                <a:off x="1331074" y="3972389"/>
                <a:ext cx="1523519" cy="1523519"/>
              </a:xfrm>
              <a:prstGeom prst="ellipse">
                <a:avLst/>
              </a:prstGeom>
              <a:gradFill>
                <a:gsLst>
                  <a:gs pos="0">
                    <a:srgbClr val="0070C0"/>
                  </a:gs>
                  <a:gs pos="100000">
                    <a:srgbClr val="00B0F0"/>
                  </a:gs>
                </a:gsLst>
                <a:lin ang="5400000" scaled="0"/>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Calibri"/>
                  <a:ea typeface="等线" panose="02010600030101010101" charset="-122"/>
                  <a:cs typeface="+mn-cs"/>
                </a:endParaRPr>
              </a:p>
            </p:txBody>
          </p:sp>
        </p:grpSp>
        <p:sp>
          <p:nvSpPr>
            <p:cNvPr id="32" name="文本框 168"/>
            <p:cNvSpPr txBox="1"/>
            <p:nvPr/>
          </p:nvSpPr>
          <p:spPr>
            <a:xfrm>
              <a:off x="2977684" y="2424169"/>
              <a:ext cx="1415526" cy="1143541"/>
            </a:xfrm>
            <a:prstGeom prst="rect">
              <a:avLst/>
            </a:prstGeom>
            <a:noFill/>
          </p:spPr>
          <p:txBody>
            <a:bodyPr wrap="squar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02</a:t>
              </a:r>
              <a:endParaRPr kumimoji="0" lang="zh-CN" altLang="en-US" sz="4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grpSp>
      <p:sp>
        <p:nvSpPr>
          <p:cNvPr id="35" name="文本框 34"/>
          <p:cNvSpPr txBox="1"/>
          <p:nvPr/>
        </p:nvSpPr>
        <p:spPr>
          <a:xfrm>
            <a:off x="2662531" y="2671744"/>
            <a:ext cx="3775393" cy="1077218"/>
          </a:xfrm>
          <a:prstGeom prst="rect">
            <a:avLst/>
          </a:prstGeom>
          <a:noFill/>
        </p:spPr>
        <p:txBody>
          <a:bodyPr wrap="none" rtlCol="0">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rPr>
              <a:t>第二部分</a:t>
            </a:r>
            <a:endParaRPr kumimoji="0" lang="en-US" altLang="zh-CN" sz="3600" b="1"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rPr>
              <a:t>单击此处添加文字标题</a:t>
            </a:r>
            <a:endParaRPr kumimoji="0" lang="zh-CN" altLang="en-US" sz="2800" b="0" i="0" u="none" strike="noStrike" kern="1200" cap="none" spc="0" normalizeH="0" baseline="0" noProof="0">
              <a:ln>
                <a:noFill/>
              </a:ln>
              <a:solidFill>
                <a:schemeClr val="bg1"/>
              </a:solidFill>
              <a:effectLst/>
              <a:uLnTx/>
              <a:uFillTx/>
              <a:latin typeface="微软雅黑" panose="020b0503020204020204" charset="-122"/>
              <a:ea typeface="微软雅黑"/>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Arial"/>
      </a:majorFont>
      <a:minorFont>
        <a:latin typeface="等线"/>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Arial"/>
      </a:majorFont>
      <a:minorFont>
        <a:latin typeface="等线"/>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289</Paragraphs>
  <Slides>29</Slides>
  <Notes>24</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29</vt:i4>
      </vt:variant>
    </vt:vector>
  </HeadingPairs>
  <TitlesOfParts>
    <vt:vector baseType="lpstr" size="50">
      <vt:lpstr>Arial</vt:lpstr>
      <vt:lpstr>等线 Light</vt:lpstr>
      <vt:lpstr>微软雅黑</vt:lpstr>
      <vt:lpstr>等线</vt:lpstr>
      <vt:lpstr>Calibri Light</vt:lpstr>
      <vt:lpstr>Calibri</vt:lpstr>
      <vt:lpstr>宋体</vt:lpstr>
      <vt:lpstr>Impact</vt:lpstr>
      <vt:lpstr>时尚中黑简体</vt:lpstr>
      <vt:lpstr>Helvetica Neue</vt:lpstr>
      <vt:lpstr>仿宋_GB2312</vt:lpstr>
      <vt:lpstr>迷你简粗倩</vt:lpstr>
      <vt:lpstr>华文黑体</vt:lpstr>
      <vt:lpstr>Helvetica Light</vt:lpstr>
      <vt:lpstr>Roboto Regular</vt:lpstr>
      <vt:lpstr>Broadway BT</vt:lpstr>
      <vt:lpstr>LiHei Pro</vt:lpstr>
      <vt:lpstr>Roboto</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2016-12-25T02:27:00Z</dcterms:created>
  <dcterms:modified xsi:type="dcterms:W3CDTF">2023-05-08T04:41:59Z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