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712" r:id="rId2"/>
  </p:sldMasterIdLst>
  <p:notesMasterIdLst>
    <p:notesMasterId r:id="rId3"/>
  </p:notesMasterIdLst>
  <p:sldIdLst>
    <p:sldId id="256" r:id="rId4"/>
    <p:sldId id="260" r:id="rId5"/>
    <p:sldId id="261" r:id="rId6"/>
    <p:sldId id="315" r:id="rId7"/>
    <p:sldId id="259" r:id="rId8"/>
    <p:sldId id="290" r:id="rId9"/>
    <p:sldId id="292" r:id="rId10"/>
    <p:sldId id="294" r:id="rId11"/>
    <p:sldId id="293" r:id="rId12"/>
    <p:sldId id="311" r:id="rId13"/>
    <p:sldId id="325" r:id="rId14"/>
    <p:sldId id="297" r:id="rId15"/>
    <p:sldId id="295" r:id="rId16"/>
    <p:sldId id="298" r:id="rId17"/>
    <p:sldId id="324" r:id="rId18"/>
    <p:sldId id="301" r:id="rId19"/>
    <p:sldId id="296" r:id="rId20"/>
    <p:sldId id="300" r:id="rId21"/>
    <p:sldId id="326" r:id="rId22"/>
    <p:sldId id="323" r:id="rId23"/>
    <p:sldId id="304" r:id="rId24"/>
    <p:sldId id="306" r:id="rId25"/>
    <p:sldId id="299" r:id="rId26"/>
    <p:sldId id="331" r:id="rId27"/>
    <p:sldId id="339" r:id="rId28"/>
    <p:sldId id="360" r:id="rId29"/>
  </p:sldIdLst>
  <p:sldSz cx="9144000" cy="5143500" type="screen16x9"/>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autoAdjust="0"/>
    <p:restoredTop sz="94660"/>
  </p:normalViewPr>
  <p:slideViewPr>
    <p:cSldViewPr>
      <p:cViewPr varScale="1">
        <p:scale>
          <a:sx n="138" d="100"/>
          <a:sy n="138" d="100"/>
        </p:scale>
        <p:origin x="840" y="114"/>
      </p:cViewPr>
      <p:guideLst>
        <p:guide orient="horz" pos="1620"/>
        <p:guide pos="2880"/>
        <p:guide pos="1565"/>
        <p:guide pos="4286"/>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1281889677047729"/>
          <c:y val="0.045041240751743317"/>
          <c:w val="0.89805394411087036"/>
          <c:h val="0.85580402612686157"/>
        </c:manualLayout>
      </c:layout>
      <c:lineChart>
        <c:grouping/>
        <c:varyColors val="0"/>
        <c:ser>
          <c:idx val="0"/>
          <c:order val="0"/>
          <c:tx>
            <c:strRef>
              <c:f>Sheet1!$B$1</c:f>
              <c:strCache>
                <c:ptCount val="1"/>
                <c:pt idx="0">
                  <c:v>系列 1</c:v>
                </c:pt>
              </c:strCache>
            </c:strRef>
          </c:tx>
          <c:spPr>
            <a:ln w="76200" cap="rnd">
              <a:solidFill>
                <a:srgbClr val="FF0000"/>
              </a:solidFill>
              <a:round/>
            </a:ln>
            <a:effectLst/>
          </c:spPr>
          <c:marker>
            <c:symbol val="none"/>
          </c:marker>
          <c:dPt>
            <c:idx val="1"/>
            <c:invertIfNegative val="1"/>
            <c:marker>
              <c:symbol val="none"/>
            </c:marker>
            <c:spPr>
              <a:ln w="76200" cap="rnd">
                <a:solidFill>
                  <a:srgbClr val="C00000"/>
                </a:solidFill>
                <a:round/>
              </a:ln>
              <a:effectLst/>
            </c:spPr>
          </c:dPt>
          <c:dPt>
            <c:idx val="2"/>
            <c:invertIfNegative val="1"/>
            <c:marker>
              <c:symbol val="none"/>
            </c:marker>
            <c:spPr>
              <a:ln w="76200" cap="rnd">
                <a:solidFill>
                  <a:srgbClr val="C00000"/>
                </a:solidFill>
                <a:round/>
              </a:ln>
              <a:effectLst/>
            </c:spPr>
          </c:dPt>
          <c:dPt>
            <c:idx val="3"/>
            <c:invertIfNegative val="1"/>
            <c:marker>
              <c:symbol val="none"/>
            </c:marker>
            <c:spPr>
              <a:ln w="76200" cap="rnd">
                <a:solidFill>
                  <a:srgbClr val="C00000"/>
                </a:solidFill>
                <a:round/>
              </a:ln>
              <a:effectLst/>
            </c:spPr>
          </c:dPt>
          <c:dPt>
            <c:idx val="4"/>
            <c:invertIfNegative val="1"/>
            <c:marker>
              <c:symbol val="none"/>
            </c:marker>
            <c:spPr>
              <a:ln w="76200" cap="rnd">
                <a:solidFill>
                  <a:srgbClr val="C00000"/>
                </a:solidFill>
                <a:round/>
              </a:ln>
              <a:effectLst/>
            </c:spPr>
          </c:dPt>
          <c:dPt>
            <c:idx val="5"/>
            <c:invertIfNegative val="1"/>
            <c:marker>
              <c:symbol val="none"/>
            </c:marker>
            <c:spPr>
              <a:ln w="76200" cap="rnd">
                <a:solidFill>
                  <a:srgbClr val="C00000"/>
                </a:solidFill>
                <a:round/>
              </a:ln>
              <a:effectLst/>
            </c:spPr>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ser>
        <c:dLbls>
          <c:showLegendKey val="0"/>
          <c:showVal val="0"/>
          <c:showCatName val="0"/>
          <c:showSerName val="0"/>
          <c:showPercent val="0"/>
          <c:showBubbleSize val="0"/>
          <c:showLeaderLines val="0"/>
        </c:dLbls>
        <c:dropLines>
          <c:spPr>
            <a:ln w="9525" cap="flat" cmpd="sng" algn="ctr">
              <a:gradFill flip="none" rotWithShape="1">
                <a:gsLst>
                  <a:gs pos="0">
                    <a:schemeClr val="bg1">
                      <a:lumMod val="65000"/>
                      <a:alpha val="0"/>
                    </a:schemeClr>
                  </a:gs>
                  <a:gs pos="100000">
                    <a:schemeClr val="bg1">
                      <a:lumMod val="65000"/>
                    </a:schemeClr>
                  </a:gs>
                </a:gsLst>
                <a:lin ang="16200000" scaled="1"/>
              </a:gradFill>
              <a:round/>
            </a:ln>
            <a:effectLst/>
          </c:spPr>
        </c:dropLines>
        <c:axId val="-2141860704"/>
        <c:axId val="-2141862336"/>
      </c:lineChart>
      <c:catAx>
        <c:axId val="-2141860704"/>
        <c:scaling>
          <c:orientation/>
        </c:scaling>
        <c:delete val="0"/>
        <c:axPos val="b"/>
        <c:numFmt formatCode="General" sourceLinked="1"/>
        <c:majorTickMark val="none"/>
        <c:minorTickMark val="none"/>
        <c:spPr>
          <a:noFill/>
          <a:ln w="12700" cap="flat" cmpd="sng" algn="ctr">
            <a:solidFill>
              <a:schemeClr val="bg1">
                <a:lumMod val="75000"/>
              </a:schemeClr>
            </a:solidFill>
            <a:round/>
          </a:ln>
          <a:effectLst/>
        </c:spPr>
        <c:txPr>
          <a:bodyPr rot="-60000000" spcFirstLastPara="1" vertOverflow="ellipsis" vert="horz" wrap="square" anchor="ctr" anchorCtr="1"/>
          <a:p>
            <a:pPr>
              <a:defRPr lang="zh-CN" sz="1195" b="0" i="0" u="none" strike="noStrike" kern="1200" spc="100" baseline="0" smtId="4294967295">
                <a:solidFill>
                  <a:schemeClr val="bg1">
                    <a:lumMod val="50000"/>
                  </a:schemeClr>
                </a:solidFill>
                <a:latin typeface="+mn-lt"/>
                <a:ea typeface="+mn-ea"/>
                <a:cs typeface="+mn-cs"/>
              </a:defRPr>
            </a:pPr>
            <a:endParaRPr lang="zh-CN" sz="1195" b="0" i="0" u="none" strike="noStrike" kern="1200" spc="100" baseline="0" smtId="4294967295">
              <a:solidFill>
                <a:schemeClr val="bg1">
                  <a:lumMod val="50000"/>
                </a:schemeClr>
              </a:solidFill>
              <a:latin typeface="+mn-lt"/>
              <a:ea typeface="+mn-ea"/>
              <a:cs typeface="+mn-cs"/>
            </a:endParaRPr>
          </a:p>
        </c:txPr>
        <c:crossAx val="-2141862336"/>
        <c:crosses val="autoZero"/>
        <c:auto val="0"/>
        <c:lblAlgn val="ctr"/>
        <c:lblOffset/>
        <c:noMultiLvlLbl val="0"/>
      </c:catAx>
      <c:valAx>
        <c:axId val="-2141862336"/>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bg1">
                    <a:lumMod val="50000"/>
                  </a:schemeClr>
                </a:solidFill>
                <a:latin typeface="+mn-lt"/>
                <a:ea typeface="+mn-ea"/>
                <a:cs typeface="+mn-cs"/>
              </a:defRPr>
            </a:pPr>
            <a:endParaRPr lang="zh-CN" sz="1195" b="0" i="0" u="none" strike="noStrike" kern="1200" baseline="0" smtId="4294967295">
              <a:solidFill>
                <a:schemeClr val="bg1">
                  <a:lumMod val="50000"/>
                </a:schemeClr>
              </a:solidFill>
              <a:latin typeface="+mn-lt"/>
              <a:ea typeface="+mn-ea"/>
              <a:cs typeface="+mn-cs"/>
            </a:endParaRPr>
          </a:p>
        </c:txPr>
        <c:crossAx val="-21418607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29">
  <cs:axisTitle>
    <cs:lnRef idx="0"/>
    <cs:fillRef idx="0"/>
    <cs:effectRef idx="0"/>
    <cs:fontRef idx="minor">
      <a:schemeClr val="lt1"/>
    </cs:fontRef>
    <cs:defRPr sz="1195" b="1" kern="1200"/>
  </cs:axisTitle>
  <cs:categoryAxis>
    <cs:lnRef idx="0">
      <cs:styleClr val="0"/>
    </cs:lnRef>
    <cs:fillRef idx="0"/>
    <cs:effectRef idx="0"/>
    <cs:fontRef idx="minor">
      <a:schemeClr val="lt1"/>
    </cs:fontRef>
    <cs:spPr>
      <a:ln w="12700" cap="flat" cmpd="sng" algn="ctr">
        <a:solidFill>
          <a:schemeClr val="lt1"/>
        </a:solidFill>
        <a:round/>
      </a:ln>
    </cs:spPr>
    <cs:defRPr sz="1195"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5"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5"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5"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5"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5" kern="1200"/>
  </cs:valueAxis>
  <cs:wall>
    <cs:lnRef idx="0"/>
    <cs:fillRef idx="0"/>
    <cs:effectRef idx="0"/>
    <cs:fontRef idx="minor">
      <a:schemeClr val="dk1"/>
    </cs:fontRef>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D777F-A249-40CA-9AEE-7EDFDDAE8301}"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DD7356-81DB-4586-8E18-2DCC59A1D281}"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DD7356-81DB-4586-8E18-2DCC59A1D2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1E280AC-A647-4255-AC62-45EE4BE8343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DD7356-81DB-4586-8E18-2DCC59A1D28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DD7356-81DB-4586-8E18-2DCC59A1D28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DD7356-81DB-4586-8E18-2DCC59A1D28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DD7356-81DB-4586-8E18-2DCC59A1D28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26</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DD7356-81DB-4586-8E18-2DCC59A1D28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5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5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5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5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5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5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6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6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6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2F14A4F-7903-4204-8A84-DCBDDBB73D2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538639-64AA-49FB-B8A6-E4662C060191}"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2F14A4F-7903-4204-8A84-DCBDDBB73D2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538639-64AA-49FB-B8A6-E4662C060191}"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2F14A4F-7903-4204-8A84-DCBDDBB73D2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538639-64AA-49FB-B8A6-E4662C060191}"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ig image with description">
    <p:spTree>
      <p:nvGrpSpPr>
        <p:cNvPr id="1" name=""/>
        <p:cNvGrpSpPr/>
        <p:nvPr/>
      </p:nvGrpSpPr>
      <p:grpSpPr>
        <a:xfrm>
          <a:off x="0" y="0"/>
          <a:ext cx="0" cy="0"/>
        </a:xfrm>
      </p:grpSpPr>
      <p:sp>
        <p:nvSpPr>
          <p:cNvPr id="4" name="Picture Placeholder 2"/>
          <p:cNvSpPr>
            <a:spLocks noGrp="1"/>
          </p:cNvSpPr>
          <p:nvPr>
            <p:ph type="pic" sz="quarter" idx="17"/>
          </p:nvPr>
        </p:nvSpPr>
        <p:spPr>
          <a:xfrm>
            <a:off x="0" y="1150311"/>
            <a:ext cx="9144000" cy="2781609"/>
          </a:xfrm>
          <a:prstGeom prst="rect">
            <a:avLst/>
          </a:pr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5" name="Text Placeholder 2"/>
          <p:cNvSpPr>
            <a:spLocks noGrp="1"/>
          </p:cNvSpPr>
          <p:nvPr>
            <p:ph type="body" sz="quarter" idx="16" hasCustomPrompt="1"/>
          </p:nvPr>
        </p:nvSpPr>
        <p:spPr>
          <a:xfrm>
            <a:off x="443972" y="4154660"/>
            <a:ext cx="8018992"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 Duis quis viverra urna, in ultricies diam. </a:t>
            </a:r>
            <a:endParaRPr lang="en-US"/>
          </a:p>
        </p:txBody>
      </p:sp>
      <p:grpSp>
        <p:nvGrpSpPr>
          <p:cNvPr id="3" name="Group 2"/>
          <p:cNvGrpSpPr/>
          <p:nvPr userDrawn="1"/>
        </p:nvGrpSpPr>
        <p:grpSpPr>
          <a:xfrm>
            <a:off x="75982" y="289155"/>
            <a:ext cx="287999" cy="256629"/>
            <a:chOff x="5270500" y="1460500"/>
            <a:chExt cx="1701800" cy="2705100"/>
          </a:xfrm>
        </p:grpSpPr>
        <p:sp>
          <p:nvSpPr>
            <p:cNvPr id="11" name="Rounded Rectangle 10"/>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2"/>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Text Placeholder 7"/>
          <p:cNvSpPr>
            <a:spLocks noGrp="1"/>
          </p:cNvSpPr>
          <p:nvPr>
            <p:ph type="body" sz="quarter" idx="10" hasCustomPrompt="1"/>
          </p:nvPr>
        </p:nvSpPr>
        <p:spPr>
          <a:xfrm>
            <a:off x="443975" y="243436"/>
            <a:ext cx="8018991"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example</a:t>
            </a:r>
            <a:endParaRPr lang="es-ES_tradnl"/>
          </a:p>
        </p:txBody>
      </p:sp>
      <p:sp>
        <p:nvSpPr>
          <p:cNvPr id="15" name="Text Placeholder 7"/>
          <p:cNvSpPr>
            <a:spLocks noGrp="1"/>
          </p:cNvSpPr>
          <p:nvPr>
            <p:ph type="body" sz="quarter" idx="11" hasCustomPrompt="1"/>
          </p:nvPr>
        </p:nvSpPr>
        <p:spPr>
          <a:xfrm>
            <a:off x="443975" y="620327"/>
            <a:ext cx="8018991"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400"/>
                                        <p:tgtEl>
                                          <p:spTgt spid="14">
                                            <p:txEl>
                                              <p:pRg st="0" end="0"/>
                                            </p:txEl>
                                          </p:spTgt>
                                        </p:tgtEl>
                                      </p:cBhvr>
                                    </p:animEffect>
                                    <p:anim calcmode="lin" valueType="num">
                                      <p:cBhvr>
                                        <p:cTn id="17"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14">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ide image with color bar">
    <p:spTree>
      <p:nvGrpSpPr>
        <p:cNvPr id="1" name=""/>
        <p:cNvGrpSpPr/>
        <p:nvPr/>
      </p:nvGrpSpPr>
      <p:grpSpPr>
        <a:xfrm>
          <a:off x="0" y="0"/>
          <a:ext cx="0" cy="0"/>
        </a:xfrm>
      </p:grpSpPr>
      <p:sp>
        <p:nvSpPr>
          <p:cNvPr id="2" name="Rectangle 1"/>
          <p:cNvSpPr/>
          <p:nvPr userDrawn="1"/>
        </p:nvSpPr>
        <p:spPr>
          <a:xfrm>
            <a:off x="4538136" y="1150311"/>
            <a:ext cx="4605867" cy="278160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4" name="Picture Placeholder 2"/>
          <p:cNvSpPr>
            <a:spLocks noGrp="1"/>
          </p:cNvSpPr>
          <p:nvPr>
            <p:ph type="pic" sz="quarter" idx="17"/>
          </p:nvPr>
        </p:nvSpPr>
        <p:spPr>
          <a:xfrm>
            <a:off x="1" y="1150311"/>
            <a:ext cx="4741333" cy="2781609"/>
          </a:xfrm>
          <a:custGeom>
            <a:rect l="l" t="t" r="r" b="b"/>
            <a:pathLst>
              <a:path w="4741333" h="3090677">
                <a:moveTo>
                  <a:pt x="681038" y="182378"/>
                </a:moveTo>
                <a:cubicBezTo>
                  <a:pt x="554786" y="182378"/>
                  <a:pt x="452438" y="284726"/>
                  <a:pt x="452438" y="410978"/>
                </a:cubicBezTo>
                <a:lnTo>
                  <a:pt x="452438" y="2658878"/>
                </a:lnTo>
                <a:cubicBezTo>
                  <a:pt x="452438" y="2785130"/>
                  <a:pt x="554786" y="2887478"/>
                  <a:pt x="681038" y="2887478"/>
                </a:cubicBezTo>
                <a:cubicBezTo>
                  <a:pt x="807290" y="2887478"/>
                  <a:pt x="909638" y="2785130"/>
                  <a:pt x="909638" y="2658878"/>
                </a:cubicBezTo>
                <a:lnTo>
                  <a:pt x="909638" y="410978"/>
                </a:lnTo>
                <a:cubicBezTo>
                  <a:pt x="909638" y="284726"/>
                  <a:pt x="807290" y="182378"/>
                  <a:pt x="681038" y="182378"/>
                </a:cubicBezTo>
                <a:close/>
                <a:moveTo>
                  <a:pt x="0" y="0"/>
                </a:moveTo>
                <a:lnTo>
                  <a:pt x="4538133" y="0"/>
                </a:lnTo>
                <a:lnTo>
                  <a:pt x="4538133" y="1312678"/>
                </a:lnTo>
                <a:lnTo>
                  <a:pt x="4741333" y="1515878"/>
                </a:lnTo>
                <a:lnTo>
                  <a:pt x="4538133" y="1719078"/>
                </a:lnTo>
                <a:lnTo>
                  <a:pt x="4538133" y="3090677"/>
                </a:lnTo>
                <a:lnTo>
                  <a:pt x="0" y="3090677"/>
                </a:ln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5" name="Text Placeholder 2"/>
          <p:cNvSpPr>
            <a:spLocks noGrp="1"/>
          </p:cNvSpPr>
          <p:nvPr>
            <p:ph type="body" sz="quarter" idx="16" hasCustomPrompt="1"/>
          </p:nvPr>
        </p:nvSpPr>
        <p:spPr>
          <a:xfrm>
            <a:off x="443974" y="4154660"/>
            <a:ext cx="8230129"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 Duis quis viverra urna, in ultricies diam. </a:t>
            </a:r>
            <a:endParaRPr lang="en-US"/>
          </a:p>
        </p:txBody>
      </p:sp>
      <p:sp>
        <p:nvSpPr>
          <p:cNvPr id="10" name="Text Placeholder 7"/>
          <p:cNvSpPr>
            <a:spLocks noGrp="1"/>
          </p:cNvSpPr>
          <p:nvPr>
            <p:ph type="body" sz="quarter" idx="18" hasCustomPrompt="1"/>
          </p:nvPr>
        </p:nvSpPr>
        <p:spPr>
          <a:xfrm>
            <a:off x="5004328" y="1694934"/>
            <a:ext cx="3669772"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example</a:t>
            </a:r>
            <a:endParaRPr lang="es-ES_tradnl"/>
          </a:p>
        </p:txBody>
      </p:sp>
      <p:sp>
        <p:nvSpPr>
          <p:cNvPr id="11" name="Text Placeholder 7"/>
          <p:cNvSpPr>
            <a:spLocks noGrp="1"/>
          </p:cNvSpPr>
          <p:nvPr>
            <p:ph type="body" sz="quarter" idx="19" hasCustomPrompt="1"/>
          </p:nvPr>
        </p:nvSpPr>
        <p:spPr>
          <a:xfrm>
            <a:off x="5004328" y="2071825"/>
            <a:ext cx="3669772"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lumMod val="50000"/>
                  </a:schemeClr>
                </a:solidFill>
                <a:latin typeface="Lato Light"/>
                <a:cs typeface="Lato Light"/>
              </a:defRPr>
            </a:lvl1pPr>
          </a:lstStyle>
          <a:p>
            <a:pPr lvl="0"/>
            <a:r>
              <a:rPr lang="es-ES_tradnl" err="1"/>
              <a:t>Subtitle Example</a:t>
            </a:r>
            <a:endParaRPr lang="es-ES_tradnl"/>
          </a:p>
        </p:txBody>
      </p:sp>
      <p:sp>
        <p:nvSpPr>
          <p:cNvPr id="12" name="Text Placeholder 2"/>
          <p:cNvSpPr>
            <a:spLocks noGrp="1"/>
          </p:cNvSpPr>
          <p:nvPr>
            <p:ph type="body" sz="quarter" idx="20" hasCustomPrompt="1"/>
          </p:nvPr>
        </p:nvSpPr>
        <p:spPr>
          <a:xfrm>
            <a:off x="5004328" y="2341102"/>
            <a:ext cx="3669772" cy="1179342"/>
          </a:xfrm>
          <a:prstGeom prst="rect">
            <a:avLst/>
          </a:prstGeom>
        </p:spPr>
        <p:txBody>
          <a:bodyPr vert="horz" lIns="0" tIns="0" rIns="0" bIns="0"/>
          <a:lstStyle>
            <a:lvl1pPr marL="0" indent="0" algn="just">
              <a:lnSpc>
                <a:spcPct val="130000"/>
              </a:lnSpc>
              <a:buNone/>
              <a:defRPr sz="810">
                <a:solidFill>
                  <a:schemeClr val="bg1">
                    <a:lumMod val="95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 Duis quis viverra urna, in ultricies diam. </a:t>
            </a:r>
            <a:endParaRPr lang="en-US"/>
          </a:p>
        </p:txBody>
      </p:sp>
      <p:grpSp>
        <p:nvGrpSpPr>
          <p:cNvPr id="13" name="Group 12"/>
          <p:cNvGrpSpPr/>
          <p:nvPr userDrawn="1"/>
        </p:nvGrpSpPr>
        <p:grpSpPr>
          <a:xfrm>
            <a:off x="75982" y="289155"/>
            <a:ext cx="287999" cy="256629"/>
            <a:chOff x="5270500" y="1460500"/>
            <a:chExt cx="1701800" cy="2705100"/>
          </a:xfrm>
        </p:grpSpPr>
        <p:sp>
          <p:nvSpPr>
            <p:cNvPr id="14" name="Rounded Rectangle 1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nodeType="afterGroup">
                            <p:stCondLst>
                              <p:cond delay="13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400"/>
                                        <p:tgtEl>
                                          <p:spTgt spid="10">
                                            <p:txEl>
                                              <p:pRg st="0" end="0"/>
                                            </p:txEl>
                                          </p:spTgt>
                                        </p:tgtEl>
                                      </p:cBhvr>
                                    </p:animEffect>
                                    <p:anim calcmode="lin" valueType="num">
                                      <p:cBhvr>
                                        <p:cTn id="28"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10">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anim calcmode="lin" valueType="num">
                                      <p:cBhvr>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10" presetClass="entr" presetSubtype="0" fill="hold" grpId="0" nodeType="withEffect">
                                  <p:stCondLst>
                                    <p:cond delay="80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rvices slide 1">
    <p:spTree>
      <p:nvGrpSpPr>
        <p:cNvPr id="1" name=""/>
        <p:cNvGrpSpPr/>
        <p:nvPr/>
      </p:nvGrpSpPr>
      <p:grpSpPr>
        <a:xfrm>
          <a:off x="0" y="0"/>
          <a:ext cx="0" cy="0"/>
        </a:xfrm>
      </p:grpSpPr>
      <p:sp>
        <p:nvSpPr>
          <p:cNvPr id="2" name="Rectangle 1"/>
          <p:cNvSpPr/>
          <p:nvPr userDrawn="1"/>
        </p:nvSpPr>
        <p:spPr>
          <a:xfrm>
            <a:off x="1" y="1474471"/>
            <a:ext cx="9144000" cy="2101292"/>
          </a:xfrm>
          <a:prstGeom prst="rect">
            <a:avLst/>
          </a:prstGeom>
          <a:solidFill>
            <a:schemeClr val="tx1">
              <a:lumMod val="95000"/>
              <a:lumOff val="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13" name="Text Placeholder 7"/>
          <p:cNvSpPr>
            <a:spLocks noGrp="1"/>
          </p:cNvSpPr>
          <p:nvPr>
            <p:ph type="body" sz="quarter" idx="39" hasCustomPrompt="1"/>
          </p:nvPr>
        </p:nvSpPr>
        <p:spPr>
          <a:xfrm>
            <a:off x="906994" y="1665812"/>
            <a:ext cx="903812" cy="757349"/>
          </a:xfrm>
          <a:prstGeom prst="rect">
            <a:avLst/>
          </a:prstGeom>
        </p:spPr>
        <p:txBody>
          <a:bodyPr vert="horz" lIns="0" tIns="103884" rIns="0" bIns="103884" anchor="ctr"/>
          <a:lstStyle>
            <a:lvl1pPr marL="0" indent="0" algn="ctr">
              <a:lnSpc>
                <a:spcPct val="100000"/>
              </a:lnSpc>
              <a:spcBef>
                <a:spcPct val="0"/>
              </a:spcBef>
              <a:buNone/>
              <a:defRPr sz="3600" b="1">
                <a:solidFill>
                  <a:schemeClr val="accent2"/>
                </a:solidFill>
                <a:latin typeface="FontAwesome"/>
                <a:cs typeface="FontAwesome"/>
              </a:defRPr>
            </a:lvl1pPr>
          </a:lstStyle>
          <a:p>
            <a:pPr lvl="0"/>
            <a:r>
              <a:rPr lang="es-ES_tradnl" err="1"/>
              <a:t>icon</a:t>
            </a:r>
            <a:endParaRPr lang="es-ES_tradnl"/>
          </a:p>
        </p:txBody>
      </p:sp>
      <p:sp>
        <p:nvSpPr>
          <p:cNvPr id="14" name="Text Placeholder 7"/>
          <p:cNvSpPr>
            <a:spLocks noGrp="1"/>
          </p:cNvSpPr>
          <p:nvPr>
            <p:ph type="body" sz="quarter" idx="18" hasCustomPrompt="1"/>
          </p:nvPr>
        </p:nvSpPr>
        <p:spPr>
          <a:xfrm>
            <a:off x="427040" y="2438480"/>
            <a:ext cx="1795461" cy="323835"/>
          </a:xfrm>
          <a:prstGeom prst="rect">
            <a:avLst/>
          </a:prstGeom>
        </p:spPr>
        <p:txBody>
          <a:bodyPr vert="horz" lIns="0" tIns="40504" rIns="0" bIns="40504" anchor="ctr"/>
          <a:lstStyle>
            <a:lvl1pPr marL="0" indent="0" algn="ctr">
              <a:lnSpc>
                <a:spcPct val="100000"/>
              </a:lnSpc>
              <a:spcBef>
                <a:spcPct val="0"/>
              </a:spcBef>
              <a:buNone/>
              <a:defRPr sz="1440" b="1" baseline="0">
                <a:solidFill>
                  <a:schemeClr val="bg1"/>
                </a:solidFill>
                <a:latin typeface="Lato Light"/>
                <a:cs typeface="Lato Light"/>
              </a:defRPr>
            </a:lvl1pPr>
          </a:lstStyle>
          <a:p>
            <a:pPr lvl="0"/>
            <a:r>
              <a:rPr lang="es-ES_tradnl" err="1"/>
              <a:t>Name here</a:t>
            </a:r>
            <a:endParaRPr lang="es-ES_tradnl"/>
          </a:p>
        </p:txBody>
      </p:sp>
      <p:sp>
        <p:nvSpPr>
          <p:cNvPr id="15" name="Text Placeholder 2"/>
          <p:cNvSpPr>
            <a:spLocks noGrp="1"/>
          </p:cNvSpPr>
          <p:nvPr>
            <p:ph type="body" sz="quarter" idx="40" hasCustomPrompt="1"/>
          </p:nvPr>
        </p:nvSpPr>
        <p:spPr>
          <a:xfrm>
            <a:off x="414341" y="2785175"/>
            <a:ext cx="1808161" cy="584979"/>
          </a:xfrm>
          <a:prstGeom prst="rect">
            <a:avLst/>
          </a:prstGeom>
        </p:spPr>
        <p:txBody>
          <a:bodyPr vert="horz" lIns="0" tIns="0" rIns="0" bIns="0"/>
          <a:lstStyle>
            <a:lvl1pPr marL="0" indent="0" algn="ctr">
              <a:lnSpc>
                <a:spcPct val="130000"/>
              </a:lnSpc>
              <a:buNone/>
              <a:defRPr sz="810">
                <a:solidFill>
                  <a:schemeClr val="bg1"/>
                </a:solidFill>
                <a:latin typeface="Lato Regular"/>
                <a:cs typeface="Lato Regular"/>
              </a:defRPr>
            </a:lvl1pPr>
          </a:lstStyle>
          <a:p>
            <a:pPr lvl="0"/>
            <a:r>
              <a:rPr lang="en-US" err="1"/>
              <a:t>Lorem ipsum dolor sit amet, consectetur adipiscing elit. Fusce diam tortor, mattis</a:t>
            </a:r>
            <a:endParaRPr lang="en-US"/>
          </a:p>
        </p:txBody>
      </p:sp>
      <p:sp>
        <p:nvSpPr>
          <p:cNvPr id="16" name="Text Placeholder 7"/>
          <p:cNvSpPr>
            <a:spLocks noGrp="1"/>
          </p:cNvSpPr>
          <p:nvPr>
            <p:ph type="body" sz="quarter" idx="41" hasCustomPrompt="1"/>
          </p:nvPr>
        </p:nvSpPr>
        <p:spPr>
          <a:xfrm>
            <a:off x="3040594" y="1665812"/>
            <a:ext cx="903812" cy="757349"/>
          </a:xfrm>
          <a:prstGeom prst="rect">
            <a:avLst/>
          </a:prstGeom>
        </p:spPr>
        <p:txBody>
          <a:bodyPr vert="horz" lIns="0" tIns="103884" rIns="0" bIns="103884" anchor="ctr"/>
          <a:lstStyle>
            <a:lvl1pPr marL="0" indent="0" algn="ctr">
              <a:lnSpc>
                <a:spcPct val="100000"/>
              </a:lnSpc>
              <a:spcBef>
                <a:spcPct val="0"/>
              </a:spcBef>
              <a:buNone/>
              <a:defRPr sz="3600" b="1">
                <a:solidFill>
                  <a:schemeClr val="accent3"/>
                </a:solidFill>
                <a:latin typeface="FontAwesome"/>
                <a:cs typeface="FontAwesome"/>
              </a:defRPr>
            </a:lvl1pPr>
          </a:lstStyle>
          <a:p>
            <a:pPr lvl="0"/>
            <a:r>
              <a:rPr lang="es-ES_tradnl" err="1"/>
              <a:t>icon</a:t>
            </a:r>
            <a:endParaRPr lang="es-ES_tradnl"/>
          </a:p>
        </p:txBody>
      </p:sp>
      <p:sp>
        <p:nvSpPr>
          <p:cNvPr id="17" name="Text Placeholder 7"/>
          <p:cNvSpPr>
            <a:spLocks noGrp="1"/>
          </p:cNvSpPr>
          <p:nvPr>
            <p:ph type="body" sz="quarter" idx="42" hasCustomPrompt="1"/>
          </p:nvPr>
        </p:nvSpPr>
        <p:spPr>
          <a:xfrm>
            <a:off x="2560640" y="2438480"/>
            <a:ext cx="1795461" cy="323835"/>
          </a:xfrm>
          <a:prstGeom prst="rect">
            <a:avLst/>
          </a:prstGeom>
        </p:spPr>
        <p:txBody>
          <a:bodyPr vert="horz" lIns="0" tIns="40504" rIns="0" bIns="40504" anchor="ctr"/>
          <a:lstStyle>
            <a:lvl1pPr marL="0" indent="0" algn="ctr">
              <a:lnSpc>
                <a:spcPct val="100000"/>
              </a:lnSpc>
              <a:spcBef>
                <a:spcPct val="0"/>
              </a:spcBef>
              <a:buNone/>
              <a:defRPr sz="1440" b="1" baseline="0">
                <a:solidFill>
                  <a:schemeClr val="bg1"/>
                </a:solidFill>
                <a:latin typeface="Lato Light"/>
                <a:cs typeface="Lato Light"/>
              </a:defRPr>
            </a:lvl1pPr>
          </a:lstStyle>
          <a:p>
            <a:pPr lvl="0"/>
            <a:r>
              <a:rPr lang="es-ES_tradnl" err="1"/>
              <a:t>Name here</a:t>
            </a:r>
            <a:endParaRPr lang="es-ES_tradnl"/>
          </a:p>
        </p:txBody>
      </p:sp>
      <p:sp>
        <p:nvSpPr>
          <p:cNvPr id="18" name="Text Placeholder 2"/>
          <p:cNvSpPr>
            <a:spLocks noGrp="1"/>
          </p:cNvSpPr>
          <p:nvPr>
            <p:ph type="body" sz="quarter" idx="43" hasCustomPrompt="1"/>
          </p:nvPr>
        </p:nvSpPr>
        <p:spPr>
          <a:xfrm>
            <a:off x="2547941" y="2785175"/>
            <a:ext cx="1808161" cy="584979"/>
          </a:xfrm>
          <a:prstGeom prst="rect">
            <a:avLst/>
          </a:prstGeom>
        </p:spPr>
        <p:txBody>
          <a:bodyPr vert="horz" lIns="0" tIns="0" rIns="0" bIns="0"/>
          <a:lstStyle>
            <a:lvl1pPr marL="0" indent="0" algn="ctr">
              <a:lnSpc>
                <a:spcPct val="130000"/>
              </a:lnSpc>
              <a:buNone/>
              <a:defRPr sz="810">
                <a:solidFill>
                  <a:schemeClr val="bg1"/>
                </a:solidFill>
                <a:latin typeface="Lato Regular"/>
                <a:cs typeface="Lato Regular"/>
              </a:defRPr>
            </a:lvl1pPr>
          </a:lstStyle>
          <a:p>
            <a:pPr lvl="0"/>
            <a:r>
              <a:rPr lang="en-US" err="1"/>
              <a:t>Lorem ipsum dolor sit amet, consectetur adipiscing elit. Fusce diam tortor, mattis</a:t>
            </a:r>
            <a:endParaRPr lang="en-US"/>
          </a:p>
        </p:txBody>
      </p:sp>
      <p:sp>
        <p:nvSpPr>
          <p:cNvPr id="19" name="Text Placeholder 7"/>
          <p:cNvSpPr>
            <a:spLocks noGrp="1"/>
          </p:cNvSpPr>
          <p:nvPr>
            <p:ph type="body" sz="quarter" idx="44" hasCustomPrompt="1"/>
          </p:nvPr>
        </p:nvSpPr>
        <p:spPr>
          <a:xfrm>
            <a:off x="5199594" y="1665812"/>
            <a:ext cx="903812" cy="757349"/>
          </a:xfrm>
          <a:prstGeom prst="rect">
            <a:avLst/>
          </a:prstGeom>
        </p:spPr>
        <p:txBody>
          <a:bodyPr vert="horz" lIns="0" tIns="103884" rIns="0" bIns="103884" anchor="ctr"/>
          <a:lstStyle>
            <a:lvl1pPr marL="0" indent="0" algn="ctr">
              <a:lnSpc>
                <a:spcPct val="100000"/>
              </a:lnSpc>
              <a:spcBef>
                <a:spcPct val="0"/>
              </a:spcBef>
              <a:buNone/>
              <a:defRPr sz="3600" b="1">
                <a:solidFill>
                  <a:schemeClr val="accent4"/>
                </a:solidFill>
                <a:latin typeface="FontAwesome"/>
                <a:cs typeface="FontAwesome"/>
              </a:defRPr>
            </a:lvl1pPr>
          </a:lstStyle>
          <a:p>
            <a:pPr lvl="0"/>
            <a:r>
              <a:rPr lang="es-ES_tradnl" err="1"/>
              <a:t>icon</a:t>
            </a:r>
            <a:endParaRPr lang="es-ES_tradnl"/>
          </a:p>
        </p:txBody>
      </p:sp>
      <p:sp>
        <p:nvSpPr>
          <p:cNvPr id="20" name="Text Placeholder 7"/>
          <p:cNvSpPr>
            <a:spLocks noGrp="1"/>
          </p:cNvSpPr>
          <p:nvPr>
            <p:ph type="body" sz="quarter" idx="45" hasCustomPrompt="1"/>
          </p:nvPr>
        </p:nvSpPr>
        <p:spPr>
          <a:xfrm>
            <a:off x="4719640" y="2438480"/>
            <a:ext cx="1795461" cy="323835"/>
          </a:xfrm>
          <a:prstGeom prst="rect">
            <a:avLst/>
          </a:prstGeom>
        </p:spPr>
        <p:txBody>
          <a:bodyPr vert="horz" lIns="0" tIns="40504" rIns="0" bIns="40504" anchor="ctr"/>
          <a:lstStyle>
            <a:lvl1pPr marL="0" indent="0" algn="ctr">
              <a:lnSpc>
                <a:spcPct val="100000"/>
              </a:lnSpc>
              <a:spcBef>
                <a:spcPct val="0"/>
              </a:spcBef>
              <a:buNone/>
              <a:defRPr sz="1440" b="1" baseline="0">
                <a:solidFill>
                  <a:schemeClr val="bg1"/>
                </a:solidFill>
                <a:latin typeface="Lato Light"/>
                <a:cs typeface="Lato Light"/>
              </a:defRPr>
            </a:lvl1pPr>
          </a:lstStyle>
          <a:p>
            <a:pPr lvl="0"/>
            <a:r>
              <a:rPr lang="es-ES_tradnl" err="1"/>
              <a:t>Name here</a:t>
            </a:r>
            <a:endParaRPr lang="es-ES_tradnl"/>
          </a:p>
        </p:txBody>
      </p:sp>
      <p:sp>
        <p:nvSpPr>
          <p:cNvPr id="21" name="Text Placeholder 2"/>
          <p:cNvSpPr>
            <a:spLocks noGrp="1"/>
          </p:cNvSpPr>
          <p:nvPr>
            <p:ph type="body" sz="quarter" idx="46" hasCustomPrompt="1"/>
          </p:nvPr>
        </p:nvSpPr>
        <p:spPr>
          <a:xfrm>
            <a:off x="4706941" y="2785175"/>
            <a:ext cx="1808161" cy="584979"/>
          </a:xfrm>
          <a:prstGeom prst="rect">
            <a:avLst/>
          </a:prstGeom>
        </p:spPr>
        <p:txBody>
          <a:bodyPr vert="horz" lIns="0" tIns="0" rIns="0" bIns="0"/>
          <a:lstStyle>
            <a:lvl1pPr marL="0" indent="0" algn="ctr">
              <a:lnSpc>
                <a:spcPct val="130000"/>
              </a:lnSpc>
              <a:buNone/>
              <a:defRPr sz="810">
                <a:solidFill>
                  <a:schemeClr val="bg1"/>
                </a:solidFill>
                <a:latin typeface="Lato Regular"/>
                <a:cs typeface="Lato Regular"/>
              </a:defRPr>
            </a:lvl1pPr>
          </a:lstStyle>
          <a:p>
            <a:pPr lvl="0"/>
            <a:r>
              <a:rPr lang="en-US" err="1"/>
              <a:t>Lorem ipsum dolor sit amet, consectetur adipiscing elit. Fusce diam tortor, mattis</a:t>
            </a:r>
            <a:endParaRPr lang="en-US"/>
          </a:p>
        </p:txBody>
      </p:sp>
      <p:sp>
        <p:nvSpPr>
          <p:cNvPr id="22" name="Text Placeholder 7"/>
          <p:cNvSpPr>
            <a:spLocks noGrp="1"/>
          </p:cNvSpPr>
          <p:nvPr>
            <p:ph type="body" sz="quarter" idx="47" hasCustomPrompt="1"/>
          </p:nvPr>
        </p:nvSpPr>
        <p:spPr>
          <a:xfrm>
            <a:off x="7366533" y="1665812"/>
            <a:ext cx="903812" cy="757349"/>
          </a:xfrm>
          <a:prstGeom prst="rect">
            <a:avLst/>
          </a:prstGeom>
        </p:spPr>
        <p:txBody>
          <a:bodyPr vert="horz" lIns="0" tIns="103884" rIns="0" bIns="103884" anchor="ctr"/>
          <a:lstStyle>
            <a:lvl1pPr marL="0" indent="0" algn="ctr">
              <a:lnSpc>
                <a:spcPct val="100000"/>
              </a:lnSpc>
              <a:spcBef>
                <a:spcPct val="0"/>
              </a:spcBef>
              <a:buNone/>
              <a:defRPr sz="3600" b="1">
                <a:solidFill>
                  <a:schemeClr val="accent5"/>
                </a:solidFill>
                <a:latin typeface="FontAwesome"/>
                <a:cs typeface="FontAwesome"/>
              </a:defRPr>
            </a:lvl1pPr>
          </a:lstStyle>
          <a:p>
            <a:pPr lvl="0"/>
            <a:r>
              <a:rPr lang="es-ES_tradnl" err="1"/>
              <a:t>icon</a:t>
            </a:r>
            <a:endParaRPr lang="es-ES_tradnl"/>
          </a:p>
        </p:txBody>
      </p:sp>
      <p:sp>
        <p:nvSpPr>
          <p:cNvPr id="23" name="Text Placeholder 7"/>
          <p:cNvSpPr>
            <a:spLocks noGrp="1"/>
          </p:cNvSpPr>
          <p:nvPr>
            <p:ph type="body" sz="quarter" idx="48" hasCustomPrompt="1"/>
          </p:nvPr>
        </p:nvSpPr>
        <p:spPr>
          <a:xfrm>
            <a:off x="6886579" y="2438480"/>
            <a:ext cx="1795461" cy="323835"/>
          </a:xfrm>
          <a:prstGeom prst="rect">
            <a:avLst/>
          </a:prstGeom>
        </p:spPr>
        <p:txBody>
          <a:bodyPr vert="horz" lIns="0" tIns="40504" rIns="0" bIns="40504" anchor="ctr"/>
          <a:lstStyle>
            <a:lvl1pPr marL="0" indent="0" algn="ctr">
              <a:lnSpc>
                <a:spcPct val="100000"/>
              </a:lnSpc>
              <a:spcBef>
                <a:spcPct val="0"/>
              </a:spcBef>
              <a:buNone/>
              <a:defRPr sz="1440" b="1" baseline="0">
                <a:solidFill>
                  <a:schemeClr val="bg1"/>
                </a:solidFill>
                <a:latin typeface="Lato Light"/>
                <a:cs typeface="Lato Light"/>
              </a:defRPr>
            </a:lvl1pPr>
          </a:lstStyle>
          <a:p>
            <a:pPr lvl="0"/>
            <a:r>
              <a:rPr lang="es-ES_tradnl" err="1"/>
              <a:t>Name here</a:t>
            </a:r>
            <a:endParaRPr lang="es-ES_tradnl"/>
          </a:p>
        </p:txBody>
      </p:sp>
      <p:sp>
        <p:nvSpPr>
          <p:cNvPr id="24" name="Text Placeholder 2"/>
          <p:cNvSpPr>
            <a:spLocks noGrp="1"/>
          </p:cNvSpPr>
          <p:nvPr>
            <p:ph type="body" sz="quarter" idx="49" hasCustomPrompt="1"/>
          </p:nvPr>
        </p:nvSpPr>
        <p:spPr>
          <a:xfrm>
            <a:off x="6873880" y="2785175"/>
            <a:ext cx="1808161" cy="584979"/>
          </a:xfrm>
          <a:prstGeom prst="rect">
            <a:avLst/>
          </a:prstGeom>
        </p:spPr>
        <p:txBody>
          <a:bodyPr vert="horz" lIns="0" tIns="0" rIns="0" bIns="0"/>
          <a:lstStyle>
            <a:lvl1pPr marL="0" indent="0" algn="ctr">
              <a:lnSpc>
                <a:spcPct val="130000"/>
              </a:lnSpc>
              <a:buNone/>
              <a:defRPr sz="810">
                <a:solidFill>
                  <a:schemeClr val="bg1"/>
                </a:solidFill>
                <a:latin typeface="Lato Regular"/>
                <a:cs typeface="Lato Regular"/>
              </a:defRPr>
            </a:lvl1pPr>
          </a:lstStyle>
          <a:p>
            <a:pPr lvl="0"/>
            <a:r>
              <a:rPr lang="en-US" err="1"/>
              <a:t>Lorem ipsum dolor sit amet, consectetur adipiscing elit. Fusce diam tortor, mattis</a:t>
            </a:r>
            <a:endParaRPr lang="en-US"/>
          </a:p>
        </p:txBody>
      </p:sp>
      <p:sp>
        <p:nvSpPr>
          <p:cNvPr id="25" name="Text Placeholder 2"/>
          <p:cNvSpPr>
            <a:spLocks noGrp="1"/>
          </p:cNvSpPr>
          <p:nvPr>
            <p:ph type="body" sz="quarter" idx="16" hasCustomPrompt="1"/>
          </p:nvPr>
        </p:nvSpPr>
        <p:spPr>
          <a:xfrm>
            <a:off x="443974" y="4017500"/>
            <a:ext cx="8230129"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a:t>
            </a:r>
            <a:endParaRPr lang="en-US"/>
          </a:p>
        </p:txBody>
      </p:sp>
      <p:grpSp>
        <p:nvGrpSpPr>
          <p:cNvPr id="26" name="Group 25"/>
          <p:cNvGrpSpPr/>
          <p:nvPr userDrawn="1"/>
        </p:nvGrpSpPr>
        <p:grpSpPr>
          <a:xfrm>
            <a:off x="75982" y="289155"/>
            <a:ext cx="287999" cy="256629"/>
            <a:chOff x="5270500" y="1460500"/>
            <a:chExt cx="1701800" cy="2705100"/>
          </a:xfrm>
        </p:grpSpPr>
        <p:sp>
          <p:nvSpPr>
            <p:cNvPr id="27" name="Rounded Rectangle 2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2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2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Rounded Rectangle 2"/>
          <p:cNvSpPr/>
          <p:nvPr userDrawn="1"/>
        </p:nvSpPr>
        <p:spPr>
          <a:xfrm>
            <a:off x="2324364" y="1835563"/>
            <a:ext cx="108000" cy="1295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29"/>
          <p:cNvSpPr/>
          <p:nvPr userDrawn="1"/>
        </p:nvSpPr>
        <p:spPr>
          <a:xfrm>
            <a:off x="4483364" y="1835563"/>
            <a:ext cx="108000" cy="1295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30"/>
          <p:cNvSpPr/>
          <p:nvPr userDrawn="1"/>
        </p:nvSpPr>
        <p:spPr>
          <a:xfrm>
            <a:off x="6654533" y="1835563"/>
            <a:ext cx="108000" cy="1295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nodeType="afterGroup">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p:cTn id="25"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6"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7" dur="300"/>
                                        <p:tgtEl>
                                          <p:spTgt spid="13">
                                            <p:txEl>
                                              <p:pRg st="0" end="0"/>
                                            </p:txEl>
                                          </p:spTgt>
                                        </p:tgtEl>
                                      </p:cBhvr>
                                    </p:animEffect>
                                  </p:childTnLst>
                                </p:cTn>
                              </p:par>
                              <p:par>
                                <p:cTn id="28" presetID="42" presetClass="entr" presetSubtype="0" fill="hold" grpId="0" nodeType="withEffect">
                                  <p:stCondLst>
                                    <p:cond delay="20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400"/>
                                        <p:tgtEl>
                                          <p:spTgt spid="14">
                                            <p:txEl>
                                              <p:pRg st="0" end="0"/>
                                            </p:txEl>
                                          </p:spTgt>
                                        </p:tgtEl>
                                      </p:cBhvr>
                                    </p:animEffect>
                                    <p:anim calcmode="lin" valueType="num">
                                      <p:cBhvr>
                                        <p:cTn id="31"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2"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80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500"/>
                                        <p:tgtEl>
                                          <p:spTgt spid="15">
                                            <p:txEl>
                                              <p:pRg st="0" end="0"/>
                                            </p:txEl>
                                          </p:spTgt>
                                        </p:tgtEl>
                                      </p:cBhvr>
                                    </p:animEffect>
                                  </p:childTnLst>
                                </p:cTn>
                              </p:par>
                            </p:childTnLst>
                          </p:cTn>
                        </p:par>
                        <p:par>
                          <p:cTn id="36" fill="hold" nodeType="afterGroup">
                            <p:stCondLst>
                              <p:cond delay="2500"/>
                            </p:stCondLst>
                            <p:childTnLst>
                              <p:par>
                                <p:cTn id="37" presetID="22" presetClass="entr" presetSubtype="4"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par>
                          <p:cTn id="40" fill="hold" nodeType="afterGroup">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p:cTn id="43"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4"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45" dur="300"/>
                                        <p:tgtEl>
                                          <p:spTgt spid="16">
                                            <p:txEl>
                                              <p:pRg st="0" end="0"/>
                                            </p:txEl>
                                          </p:spTgt>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17">
                                            <p:txEl>
                                              <p:pRg st="0" end="0"/>
                                            </p:txEl>
                                          </p:spTgt>
                                        </p:tgtEl>
                                        <p:attrNameLst>
                                          <p:attrName>style.visibility</p:attrName>
                                        </p:attrNameLst>
                                      </p:cBhvr>
                                      <p:to>
                                        <p:strVal val="visible"/>
                                      </p:to>
                                    </p:set>
                                    <p:animEffect transition="in" filter="fade">
                                      <p:cBhvr>
                                        <p:cTn id="48" dur="400"/>
                                        <p:tgtEl>
                                          <p:spTgt spid="17">
                                            <p:txEl>
                                              <p:pRg st="0" end="0"/>
                                            </p:txEl>
                                          </p:spTgt>
                                        </p:tgtEl>
                                      </p:cBhvr>
                                    </p:animEffect>
                                    <p:anim calcmode="lin" valueType="num">
                                      <p:cBhvr>
                                        <p:cTn id="49"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0" dur="400" fill="hold"/>
                                        <p:tgtEl>
                                          <p:spTgt spid="17">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fade">
                                      <p:cBhvr>
                                        <p:cTn id="53" dur="500"/>
                                        <p:tgtEl>
                                          <p:spTgt spid="18">
                                            <p:txEl>
                                              <p:pRg st="0" end="0"/>
                                            </p:txEl>
                                          </p:spTgt>
                                        </p:tgtEl>
                                      </p:cBhvr>
                                    </p:animEffect>
                                  </p:childTnLst>
                                </p:cTn>
                              </p:par>
                            </p:childTnLst>
                          </p:cTn>
                        </p:par>
                        <p:par>
                          <p:cTn id="54" fill="hold" nodeType="afterGroup">
                            <p:stCondLst>
                              <p:cond delay="4300"/>
                            </p:stCondLst>
                            <p:childTnLst>
                              <p:par>
                                <p:cTn id="55" presetID="22" presetClass="entr" presetSubtype="4"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childTnLst>
                          </p:cTn>
                        </p:par>
                        <p:par>
                          <p:cTn id="58" fill="hold" nodeType="afterGroup">
                            <p:stCondLst>
                              <p:cond delay="4800"/>
                            </p:stCondLst>
                            <p:childTnLst>
                              <p:par>
                                <p:cTn id="59" presetID="53" presetClass="entr" presetSubtype="16"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p:cTn id="61" dur="3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2" dur="3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63" dur="300"/>
                                        <p:tgtEl>
                                          <p:spTgt spid="19">
                                            <p:txEl>
                                              <p:pRg st="0" end="0"/>
                                            </p:txEl>
                                          </p:spTgt>
                                        </p:tgtEl>
                                      </p:cBhvr>
                                    </p:animEffect>
                                  </p:childTnLst>
                                </p:cTn>
                              </p:par>
                              <p:par>
                                <p:cTn id="64" presetID="42" presetClass="entr" presetSubtype="0" fill="hold" grpId="0" nodeType="withEffect">
                                  <p:stCondLst>
                                    <p:cond delay="20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400"/>
                                        <p:tgtEl>
                                          <p:spTgt spid="20">
                                            <p:txEl>
                                              <p:pRg st="0" end="0"/>
                                            </p:txEl>
                                          </p:spTgt>
                                        </p:tgtEl>
                                      </p:cBhvr>
                                    </p:animEffect>
                                    <p:anim calcmode="lin" valueType="num">
                                      <p:cBhvr>
                                        <p:cTn id="67"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68" dur="400" fill="hold"/>
                                        <p:tgtEl>
                                          <p:spTgt spid="20">
                                            <p:txEl>
                                              <p:pRg st="0" end="0"/>
                                            </p:txEl>
                                          </p:spTgt>
                                        </p:tgtEl>
                                        <p:attrNameLst>
                                          <p:attrName>ppt_y</p:attrName>
                                        </p:attrNameLst>
                                      </p:cBhvr>
                                      <p:tavLst>
                                        <p:tav tm="0">
                                          <p:val>
                                            <p:strVal val="#ppt_y+.1"/>
                                          </p:val>
                                        </p:tav>
                                        <p:tav tm="100000">
                                          <p:val>
                                            <p:strVal val="#ppt_y"/>
                                          </p:val>
                                        </p:tav>
                                      </p:tavLst>
                                    </p:anim>
                                  </p:childTnLst>
                                </p:cTn>
                              </p:par>
                              <p:par>
                                <p:cTn id="69" presetID="10" presetClass="entr" presetSubtype="0" fill="hold" grpId="0" nodeType="withEffect">
                                  <p:stCondLst>
                                    <p:cond delay="80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500"/>
                                        <p:tgtEl>
                                          <p:spTgt spid="21">
                                            <p:txEl>
                                              <p:pRg st="0" end="0"/>
                                            </p:txEl>
                                          </p:spTgt>
                                        </p:tgtEl>
                                      </p:cBhvr>
                                    </p:animEffect>
                                  </p:childTnLst>
                                </p:cTn>
                              </p:par>
                            </p:childTnLst>
                          </p:cTn>
                        </p:par>
                        <p:par>
                          <p:cTn id="72" fill="hold" nodeType="afterGroup">
                            <p:stCondLst>
                              <p:cond delay="6100"/>
                            </p:stCondLst>
                            <p:childTnLst>
                              <p:par>
                                <p:cTn id="73" presetID="22" presetClass="entr" presetSubtype="4"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down)">
                                      <p:cBhvr>
                                        <p:cTn id="75" dur="500"/>
                                        <p:tgtEl>
                                          <p:spTgt spid="31"/>
                                        </p:tgtEl>
                                      </p:cBhvr>
                                    </p:animEffect>
                                  </p:childTnLst>
                                </p:cTn>
                              </p:par>
                            </p:childTnLst>
                          </p:cTn>
                        </p:par>
                        <p:par>
                          <p:cTn id="76" fill="hold" nodeType="afterGroup">
                            <p:stCondLst>
                              <p:cond delay="6600"/>
                            </p:stCondLst>
                            <p:childTnLst>
                              <p:par>
                                <p:cTn id="77" presetID="53" presetClass="entr" presetSubtype="16" fill="hold" grpId="0" nodeType="after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p:cTn id="79"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0"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81" dur="300"/>
                                        <p:tgtEl>
                                          <p:spTgt spid="22">
                                            <p:txEl>
                                              <p:pRg st="0" end="0"/>
                                            </p:txEl>
                                          </p:spTgt>
                                        </p:tgtEl>
                                      </p:cBhvr>
                                    </p:animEffect>
                                  </p:childTnLst>
                                </p:cTn>
                              </p:par>
                              <p:par>
                                <p:cTn id="82" presetID="42" presetClass="entr" presetSubtype="0" fill="hold" grpId="0" nodeType="withEffect">
                                  <p:stCondLst>
                                    <p:cond delay="200"/>
                                  </p:stCondLst>
                                  <p:childTnLst>
                                    <p:set>
                                      <p:cBhvr>
                                        <p:cTn id="83" dur="1" fill="hold">
                                          <p:stCondLst>
                                            <p:cond delay="0"/>
                                          </p:stCondLst>
                                        </p:cTn>
                                        <p:tgtEl>
                                          <p:spTgt spid="23">
                                            <p:txEl>
                                              <p:pRg st="0" end="0"/>
                                            </p:txEl>
                                          </p:spTgt>
                                        </p:tgtEl>
                                        <p:attrNameLst>
                                          <p:attrName>style.visibility</p:attrName>
                                        </p:attrNameLst>
                                      </p:cBhvr>
                                      <p:to>
                                        <p:strVal val="visible"/>
                                      </p:to>
                                    </p:set>
                                    <p:animEffect transition="in" filter="fade">
                                      <p:cBhvr>
                                        <p:cTn id="84" dur="400"/>
                                        <p:tgtEl>
                                          <p:spTgt spid="23">
                                            <p:txEl>
                                              <p:pRg st="0" end="0"/>
                                            </p:txEl>
                                          </p:spTgt>
                                        </p:tgtEl>
                                      </p:cBhvr>
                                    </p:animEffect>
                                    <p:anim calcmode="lin" valueType="num">
                                      <p:cBhvr>
                                        <p:cTn id="85" dur="4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6" dur="400" fill="hold"/>
                                        <p:tgtEl>
                                          <p:spTgt spid="23">
                                            <p:txEl>
                                              <p:pRg st="0" end="0"/>
                                            </p:txEl>
                                          </p:spTgt>
                                        </p:tgtEl>
                                        <p:attrNameLst>
                                          <p:attrName>ppt_y</p:attrName>
                                        </p:attrNameLst>
                                      </p:cBhvr>
                                      <p:tavLst>
                                        <p:tav tm="0">
                                          <p:val>
                                            <p:strVal val="#ppt_y+.1"/>
                                          </p:val>
                                        </p:tav>
                                        <p:tav tm="100000">
                                          <p:val>
                                            <p:strVal val="#ppt_y"/>
                                          </p:val>
                                        </p:tav>
                                      </p:tavLst>
                                    </p:anim>
                                  </p:childTnLst>
                                </p:cTn>
                              </p:par>
                              <p:par>
                                <p:cTn id="87" presetID="10" presetClass="entr" presetSubtype="0" fill="hold" grpId="0" nodeType="withEffect">
                                  <p:stCondLst>
                                    <p:cond delay="800"/>
                                  </p:stCondLst>
                                  <p:childTnLst>
                                    <p:set>
                                      <p:cBhvr>
                                        <p:cTn id="88" dur="1" fill="hold">
                                          <p:stCondLst>
                                            <p:cond delay="0"/>
                                          </p:stCondLst>
                                        </p:cTn>
                                        <p:tgtEl>
                                          <p:spTgt spid="24">
                                            <p:txEl>
                                              <p:pRg st="0" end="0"/>
                                            </p:txEl>
                                          </p:spTgt>
                                        </p:tgtEl>
                                        <p:attrNameLst>
                                          <p:attrName>style.visibility</p:attrName>
                                        </p:attrNameLst>
                                      </p:cBhvr>
                                      <p:to>
                                        <p:strVal val="visible"/>
                                      </p:to>
                                    </p:set>
                                    <p:animEffect transition="in" filter="fade">
                                      <p:cBhvr>
                                        <p:cTn id="89" dur="500"/>
                                        <p:tgtEl>
                                          <p:spTgt spid="24">
                                            <p:txEl>
                                              <p:pRg st="0" end="0"/>
                                            </p:txEl>
                                          </p:spTgt>
                                        </p:tgtEl>
                                      </p:cBhvr>
                                    </p:animEffect>
                                  </p:childTnLst>
                                </p:cTn>
                              </p:par>
                              <p:par>
                                <p:cTn id="90" presetID="10" presetClass="entr" presetSubtype="0" fill="hold" grpId="0" nodeType="withEffect">
                                  <p:stCondLst>
                                    <p:cond delay="800"/>
                                  </p:stCondLst>
                                  <p:childTnLst>
                                    <p:set>
                                      <p:cBhvr>
                                        <p:cTn id="91" dur="1" fill="hold">
                                          <p:stCondLst>
                                            <p:cond delay="0"/>
                                          </p:stCondLst>
                                        </p:cTn>
                                        <p:tgtEl>
                                          <p:spTgt spid="25">
                                            <p:txEl>
                                              <p:pRg st="0" end="0"/>
                                            </p:txEl>
                                          </p:spTgt>
                                        </p:tgtEl>
                                        <p:attrNameLst>
                                          <p:attrName>style.visibility</p:attrName>
                                        </p:attrNameLst>
                                      </p:cBhvr>
                                      <p:to>
                                        <p:strVal val="visible"/>
                                      </p:to>
                                    </p:set>
                                    <p:animEffect transition="in" filter="fade">
                                      <p:cBhvr>
                                        <p:cTn id="9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300" fill="hold"/>
                        <p:tgtEl>
                          <p:spTgt spid="16"/>
                        </p:tgtEl>
                        <p:attrNameLst>
                          <p:attrName>ppt_w</p:attrName>
                        </p:attrNameLst>
                      </p:cBhvr>
                      <p:tavLst>
                        <p:tav tm="0">
                          <p:val>
                            <p:fltVal val="0"/>
                          </p:val>
                        </p:tav>
                        <p:tav tm="100000">
                          <p:val>
                            <p:strVal val="#ppt_w"/>
                          </p:val>
                        </p:tav>
                      </p:tavLst>
                    </p:anim>
                    <p:anim calcmode="lin" valueType="num">
                      <p:cBhvr>
                        <p:cTn dur="300" fill="hold"/>
                        <p:tgtEl>
                          <p:spTgt spid="16"/>
                        </p:tgtEl>
                        <p:attrNameLst>
                          <p:attrName>ppt_h</p:attrName>
                        </p:attrNameLst>
                      </p:cBhvr>
                      <p:tavLst>
                        <p:tav tm="0">
                          <p:val>
                            <p:fltVal val="0"/>
                          </p:val>
                        </p:tav>
                        <p:tav tm="100000">
                          <p:val>
                            <p:strVal val="#ppt_h"/>
                          </p:val>
                        </p:tav>
                      </p:tavLst>
                    </p:anim>
                    <p:animEffect transition="in" filter="fade">
                      <p:cBhvr>
                        <p:cTn dur="300"/>
                        <p:tgtEl>
                          <p:spTgt spid="16"/>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400"/>
                        <p:tgtEl>
                          <p:spTgt spid="17"/>
                        </p:tgtEl>
                      </p:cBhvr>
                    </p:animEffect>
                    <p:anim calcmode="lin" valueType="num">
                      <p:cBhvr>
                        <p:cTn dur="400" fill="hold"/>
                        <p:tgtEl>
                          <p:spTgt spid="17"/>
                        </p:tgtEl>
                        <p:attrNameLst>
                          <p:attrName>ppt_x</p:attrName>
                        </p:attrNameLst>
                      </p:cBhvr>
                      <p:tavLst>
                        <p:tav tm="0">
                          <p:val>
                            <p:strVal val="#ppt_x"/>
                          </p:val>
                        </p:tav>
                        <p:tav tm="100000">
                          <p:val>
                            <p:strVal val="#ppt_x"/>
                          </p:val>
                        </p:tav>
                      </p:tavLst>
                    </p:anim>
                    <p:anim calcmode="lin" valueType="num">
                      <p:cBhvr>
                        <p:cTn dur="4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300" fill="hold"/>
                        <p:tgtEl>
                          <p:spTgt spid="19"/>
                        </p:tgtEl>
                        <p:attrNameLst>
                          <p:attrName>ppt_w</p:attrName>
                        </p:attrNameLst>
                      </p:cBhvr>
                      <p:tavLst>
                        <p:tav tm="0">
                          <p:val>
                            <p:fltVal val="0"/>
                          </p:val>
                        </p:tav>
                        <p:tav tm="100000">
                          <p:val>
                            <p:strVal val="#ppt_w"/>
                          </p:val>
                        </p:tav>
                      </p:tavLst>
                    </p:anim>
                    <p:anim calcmode="lin" valueType="num">
                      <p:cBhvr>
                        <p:cTn dur="300" fill="hold"/>
                        <p:tgtEl>
                          <p:spTgt spid="19"/>
                        </p:tgtEl>
                        <p:attrNameLst>
                          <p:attrName>ppt_h</p:attrName>
                        </p:attrNameLst>
                      </p:cBhvr>
                      <p:tavLst>
                        <p:tav tm="0">
                          <p:val>
                            <p:fltVal val="0"/>
                          </p:val>
                        </p:tav>
                        <p:tav tm="100000">
                          <p:val>
                            <p:strVal val="#ppt_h"/>
                          </p:val>
                        </p:tav>
                      </p:tavLst>
                    </p:anim>
                    <p:animEffect transition="in" filter="fade">
                      <p:cBhvr>
                        <p:cTn dur="300"/>
                        <p:tgtEl>
                          <p:spTgt spid="19"/>
                        </p:tgtEl>
                      </p:cBhvr>
                    </p:animEffect>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400"/>
                        <p:tgtEl>
                          <p:spTgt spid="23"/>
                        </p:tgtEl>
                      </p:cBhvr>
                    </p:animEffect>
                    <p:anim calcmode="lin" valueType="num">
                      <p:cBhvr>
                        <p:cTn dur="400" fill="hold"/>
                        <p:tgtEl>
                          <p:spTgt spid="23"/>
                        </p:tgtEl>
                        <p:attrNameLst>
                          <p:attrName>ppt_x</p:attrName>
                        </p:attrNameLst>
                      </p:cBhvr>
                      <p:tavLst>
                        <p:tav tm="0">
                          <p:val>
                            <p:strVal val="#ppt_x"/>
                          </p:val>
                        </p:tav>
                        <p:tav tm="100000">
                          <p:val>
                            <p:strVal val="#ppt_x"/>
                          </p:val>
                        </p:tav>
                      </p:tavLst>
                    </p:anim>
                    <p:anim calcmode="lin" valueType="num">
                      <p:cBhvr>
                        <p:cTn dur="4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8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3" grpId="0" animBg="1"/>
      <p:bldP spid="30" grpId="0" animBg="1"/>
      <p:bldP spid="31" grpId="0" animBg="1"/>
    </p:bldLs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Iconic list 4">
    <p:spTree>
      <p:nvGrpSpPr>
        <p:cNvPr id="1" name=""/>
        <p:cNvGrpSpPr/>
        <p:nvPr/>
      </p:nvGrpSpPr>
      <p:grpSpPr>
        <a:xfrm>
          <a:off x="0" y="0"/>
          <a:ext cx="0" cy="0"/>
        </a:xfrm>
      </p:grpSpPr>
      <p:sp>
        <p:nvSpPr>
          <p:cNvPr id="42" name="Picture Placeholder 2"/>
          <p:cNvSpPr>
            <a:spLocks noGrp="1"/>
          </p:cNvSpPr>
          <p:nvPr>
            <p:ph type="pic" sz="quarter" idx="17"/>
          </p:nvPr>
        </p:nvSpPr>
        <p:spPr>
          <a:xfrm>
            <a:off x="513294" y="1111708"/>
            <a:ext cx="2242606" cy="1982015"/>
          </a:xfrm>
          <a:custGeom>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3" name="Rounded Rectangle 2"/>
          <p:cNvSpPr/>
          <p:nvPr userDrawn="1"/>
        </p:nvSpPr>
        <p:spPr>
          <a:xfrm>
            <a:off x="452438" y="3335936"/>
            <a:ext cx="652462" cy="587216"/>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513294" y="3370228"/>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26" name="Text Placeholder 7"/>
          <p:cNvSpPr>
            <a:spLocks noGrp="1"/>
          </p:cNvSpPr>
          <p:nvPr>
            <p:ph type="body" sz="quarter" idx="19" hasCustomPrompt="1"/>
          </p:nvPr>
        </p:nvSpPr>
        <p:spPr>
          <a:xfrm>
            <a:off x="1206500" y="3728954"/>
            <a:ext cx="15494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tx1">
                    <a:lumMod val="50000"/>
                    <a:lumOff val="50000"/>
                  </a:schemeClr>
                </a:solidFill>
                <a:latin typeface="Lato Regular"/>
                <a:cs typeface="Lato Regular"/>
              </a:defRPr>
            </a:lvl1pPr>
          </a:lstStyle>
          <a:p>
            <a:pPr lvl="0"/>
            <a:r>
              <a:rPr lang="es-ES_tradnl" err="1"/>
              <a:t>Subtitle Example</a:t>
            </a:r>
            <a:endParaRPr lang="es-ES_tradnl"/>
          </a:p>
        </p:txBody>
      </p:sp>
      <p:sp>
        <p:nvSpPr>
          <p:cNvPr id="27" name="Text Placeholder 2"/>
          <p:cNvSpPr>
            <a:spLocks noGrp="1"/>
          </p:cNvSpPr>
          <p:nvPr>
            <p:ph type="body" sz="quarter" idx="16" hasCustomPrompt="1"/>
          </p:nvPr>
        </p:nvSpPr>
        <p:spPr>
          <a:xfrm>
            <a:off x="452442" y="4018044"/>
            <a:ext cx="23034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72" name="Rounded Rectangle 71"/>
          <p:cNvSpPr/>
          <p:nvPr userDrawn="1"/>
        </p:nvSpPr>
        <p:spPr>
          <a:xfrm>
            <a:off x="3401486" y="3335936"/>
            <a:ext cx="652462" cy="587216"/>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73" name="Text Placeholder 7"/>
          <p:cNvSpPr>
            <a:spLocks noGrp="1"/>
          </p:cNvSpPr>
          <p:nvPr>
            <p:ph type="body" sz="quarter" idx="40" hasCustomPrompt="1"/>
          </p:nvPr>
        </p:nvSpPr>
        <p:spPr>
          <a:xfrm>
            <a:off x="3462342" y="3370228"/>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74" name="Text Placeholder 7"/>
          <p:cNvSpPr>
            <a:spLocks noGrp="1"/>
          </p:cNvSpPr>
          <p:nvPr>
            <p:ph type="body" sz="quarter" idx="41" hasCustomPrompt="1"/>
          </p:nvPr>
        </p:nvSpPr>
        <p:spPr>
          <a:xfrm>
            <a:off x="4165600" y="3728954"/>
            <a:ext cx="15494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tx1">
                    <a:lumMod val="50000"/>
                    <a:lumOff val="50000"/>
                  </a:schemeClr>
                </a:solidFill>
                <a:latin typeface="Lato Regular"/>
                <a:cs typeface="Lato Regular"/>
              </a:defRPr>
            </a:lvl1pPr>
          </a:lstStyle>
          <a:p>
            <a:pPr lvl="0"/>
            <a:r>
              <a:rPr lang="es-ES_tradnl" err="1"/>
              <a:t>Subtitle Example</a:t>
            </a:r>
            <a:endParaRPr lang="es-ES_tradnl"/>
          </a:p>
        </p:txBody>
      </p:sp>
      <p:sp>
        <p:nvSpPr>
          <p:cNvPr id="75" name="Text Placeholder 2"/>
          <p:cNvSpPr>
            <a:spLocks noGrp="1"/>
          </p:cNvSpPr>
          <p:nvPr>
            <p:ph type="body" sz="quarter" idx="42" hasCustomPrompt="1"/>
          </p:nvPr>
        </p:nvSpPr>
        <p:spPr>
          <a:xfrm>
            <a:off x="3411542" y="4018044"/>
            <a:ext cx="23034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76" name="Rounded Rectangle 75"/>
          <p:cNvSpPr/>
          <p:nvPr userDrawn="1"/>
        </p:nvSpPr>
        <p:spPr>
          <a:xfrm>
            <a:off x="6378577" y="3335936"/>
            <a:ext cx="652462" cy="587216"/>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77" name="Text Placeholder 7"/>
          <p:cNvSpPr>
            <a:spLocks noGrp="1"/>
          </p:cNvSpPr>
          <p:nvPr>
            <p:ph type="body" sz="quarter" idx="43" hasCustomPrompt="1"/>
          </p:nvPr>
        </p:nvSpPr>
        <p:spPr>
          <a:xfrm>
            <a:off x="6439433" y="3370228"/>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78" name="Text Placeholder 7"/>
          <p:cNvSpPr>
            <a:spLocks noGrp="1"/>
          </p:cNvSpPr>
          <p:nvPr>
            <p:ph type="body" sz="quarter" idx="44" hasCustomPrompt="1"/>
          </p:nvPr>
        </p:nvSpPr>
        <p:spPr>
          <a:xfrm>
            <a:off x="7132638" y="3728954"/>
            <a:ext cx="15494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tx1">
                    <a:lumMod val="50000"/>
                    <a:lumOff val="50000"/>
                  </a:schemeClr>
                </a:solidFill>
                <a:latin typeface="Lato Regular"/>
                <a:cs typeface="Lato Regular"/>
              </a:defRPr>
            </a:lvl1pPr>
          </a:lstStyle>
          <a:p>
            <a:pPr lvl="0"/>
            <a:r>
              <a:rPr lang="es-ES_tradnl" err="1"/>
              <a:t>Subtitle Example</a:t>
            </a:r>
            <a:endParaRPr lang="es-ES_tradnl"/>
          </a:p>
        </p:txBody>
      </p:sp>
      <p:sp>
        <p:nvSpPr>
          <p:cNvPr id="79" name="Text Placeholder 2"/>
          <p:cNvSpPr>
            <a:spLocks noGrp="1"/>
          </p:cNvSpPr>
          <p:nvPr>
            <p:ph type="body" sz="quarter" idx="45" hasCustomPrompt="1"/>
          </p:nvPr>
        </p:nvSpPr>
        <p:spPr>
          <a:xfrm>
            <a:off x="6378580" y="4018044"/>
            <a:ext cx="23034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28" name="Text Placeholder 7"/>
          <p:cNvSpPr>
            <a:spLocks noGrp="1"/>
          </p:cNvSpPr>
          <p:nvPr>
            <p:ph type="body" sz="quarter" idx="55" hasCustomPrompt="1"/>
          </p:nvPr>
        </p:nvSpPr>
        <p:spPr>
          <a:xfrm>
            <a:off x="1206500" y="3339343"/>
            <a:ext cx="1549400" cy="323835"/>
          </a:xfrm>
          <a:prstGeom prst="rect">
            <a:avLst/>
          </a:prstGeom>
        </p:spPr>
        <p:txBody>
          <a:bodyPr vert="horz" lIns="0" tIns="40504" rIns="0" bIns="40504" anchor="ctr"/>
          <a:lstStyle>
            <a:lvl1pPr marL="0" indent="0" algn="l">
              <a:lnSpc>
                <a:spcPct val="100000"/>
              </a:lnSpc>
              <a:spcBef>
                <a:spcPct val="0"/>
              </a:spcBef>
              <a:buNone/>
              <a:defRPr sz="2250" b="1">
                <a:solidFill>
                  <a:schemeClr val="accent1">
                    <a:lumMod val="60000"/>
                    <a:lumOff val="40000"/>
                  </a:schemeClr>
                </a:solidFill>
                <a:latin typeface="Lato Light"/>
                <a:cs typeface="Lato Light"/>
              </a:defRPr>
            </a:lvl1pPr>
          </a:lstStyle>
          <a:p>
            <a:pPr lvl="0"/>
            <a:r>
              <a:rPr lang="es-ES_tradnl"/>
              <a:t>80%</a:t>
            </a:r>
            <a:endParaRPr lang="es-ES_tradnl"/>
          </a:p>
        </p:txBody>
      </p:sp>
      <p:sp>
        <p:nvSpPr>
          <p:cNvPr id="29" name="Text Placeholder 7"/>
          <p:cNvSpPr>
            <a:spLocks noGrp="1"/>
          </p:cNvSpPr>
          <p:nvPr>
            <p:ph type="body" sz="quarter" idx="56" hasCustomPrompt="1"/>
          </p:nvPr>
        </p:nvSpPr>
        <p:spPr>
          <a:xfrm>
            <a:off x="4165600" y="3339343"/>
            <a:ext cx="1549400" cy="323835"/>
          </a:xfrm>
          <a:prstGeom prst="rect">
            <a:avLst/>
          </a:prstGeom>
        </p:spPr>
        <p:txBody>
          <a:bodyPr vert="horz" lIns="0" tIns="40504" rIns="0" bIns="40504" anchor="ctr"/>
          <a:lstStyle>
            <a:lvl1pPr marL="0" indent="0" algn="l">
              <a:lnSpc>
                <a:spcPct val="100000"/>
              </a:lnSpc>
              <a:spcBef>
                <a:spcPct val="0"/>
              </a:spcBef>
              <a:buNone/>
              <a:defRPr sz="2250" b="1">
                <a:solidFill>
                  <a:schemeClr val="accent2"/>
                </a:solidFill>
                <a:latin typeface="Lato Light"/>
                <a:cs typeface="Lato Light"/>
              </a:defRPr>
            </a:lvl1pPr>
          </a:lstStyle>
          <a:p>
            <a:pPr lvl="0"/>
            <a:r>
              <a:rPr lang="es-ES_tradnl"/>
              <a:t>80%</a:t>
            </a:r>
            <a:endParaRPr lang="es-ES_tradnl"/>
          </a:p>
        </p:txBody>
      </p:sp>
      <p:sp>
        <p:nvSpPr>
          <p:cNvPr id="30" name="Text Placeholder 7"/>
          <p:cNvSpPr>
            <a:spLocks noGrp="1"/>
          </p:cNvSpPr>
          <p:nvPr>
            <p:ph type="body" sz="quarter" idx="57" hasCustomPrompt="1"/>
          </p:nvPr>
        </p:nvSpPr>
        <p:spPr>
          <a:xfrm>
            <a:off x="7132638" y="3339343"/>
            <a:ext cx="1549400" cy="323835"/>
          </a:xfrm>
          <a:prstGeom prst="rect">
            <a:avLst/>
          </a:prstGeom>
        </p:spPr>
        <p:txBody>
          <a:bodyPr vert="horz" lIns="0" tIns="40504" rIns="0" bIns="40504" anchor="ctr"/>
          <a:lstStyle>
            <a:lvl1pPr marL="0" indent="0" algn="l">
              <a:lnSpc>
                <a:spcPct val="100000"/>
              </a:lnSpc>
              <a:spcBef>
                <a:spcPct val="0"/>
              </a:spcBef>
              <a:buNone/>
              <a:defRPr sz="2250" b="1">
                <a:solidFill>
                  <a:schemeClr val="accent3"/>
                </a:solidFill>
                <a:latin typeface="Lato Light"/>
                <a:cs typeface="Lato Light"/>
              </a:defRPr>
            </a:lvl1pPr>
          </a:lstStyle>
          <a:p>
            <a:pPr lvl="0"/>
            <a:r>
              <a:rPr lang="es-ES_tradnl"/>
              <a:t>80%</a:t>
            </a:r>
            <a:endParaRPr lang="es-ES_tradnl"/>
          </a:p>
        </p:txBody>
      </p:sp>
      <p:grpSp>
        <p:nvGrpSpPr>
          <p:cNvPr id="34" name="Group 33"/>
          <p:cNvGrpSpPr/>
          <p:nvPr userDrawn="1"/>
        </p:nvGrpSpPr>
        <p:grpSpPr>
          <a:xfrm>
            <a:off x="75982" y="289155"/>
            <a:ext cx="287999" cy="256629"/>
            <a:chOff x="5270500" y="1460500"/>
            <a:chExt cx="1701800" cy="2705100"/>
          </a:xfrm>
        </p:grpSpPr>
        <p:sp>
          <p:nvSpPr>
            <p:cNvPr id="35" name="Rounded Rectangle 34"/>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35"/>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36"/>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43" name="Picture Placeholder 2"/>
          <p:cNvSpPr>
            <a:spLocks noGrp="1"/>
          </p:cNvSpPr>
          <p:nvPr>
            <p:ph type="pic" sz="quarter" idx="58"/>
          </p:nvPr>
        </p:nvSpPr>
        <p:spPr>
          <a:xfrm>
            <a:off x="3441175" y="1111708"/>
            <a:ext cx="2242606" cy="1982015"/>
          </a:xfrm>
          <a:custGeom>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44" name="Picture Placeholder 2"/>
          <p:cNvSpPr>
            <a:spLocks noGrp="1"/>
          </p:cNvSpPr>
          <p:nvPr>
            <p:ph type="pic" sz="quarter" idx="59"/>
          </p:nvPr>
        </p:nvSpPr>
        <p:spPr>
          <a:xfrm>
            <a:off x="6378577" y="1111708"/>
            <a:ext cx="2242606" cy="1982015"/>
          </a:xfrm>
          <a:custGeom>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22" presetClass="entr" presetSubtype="8"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900"/>
                                        <p:tgtEl>
                                          <p:spTgt spid="42"/>
                                        </p:tgtEl>
                                      </p:cBhvr>
                                    </p:animEffect>
                                  </p:childTnLst>
                                </p:cTn>
                              </p:par>
                            </p:childTnLst>
                          </p:cTn>
                        </p:par>
                        <p:par>
                          <p:cTn id="22" fill="hold" nodeType="afterGroup">
                            <p:stCondLst>
                              <p:cond delay="16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400" fill="hold"/>
                                        <p:tgtEl>
                                          <p:spTgt spid="3"/>
                                        </p:tgtEl>
                                        <p:attrNameLst>
                                          <p:attrName>ppt_w</p:attrName>
                                        </p:attrNameLst>
                                      </p:cBhvr>
                                      <p:tavLst>
                                        <p:tav tm="0">
                                          <p:val>
                                            <p:fltVal val="0"/>
                                          </p:val>
                                        </p:tav>
                                        <p:tav tm="100000">
                                          <p:val>
                                            <p:strVal val="#ppt_w"/>
                                          </p:val>
                                        </p:tav>
                                      </p:tavLst>
                                    </p:anim>
                                    <p:anim calcmode="lin" valueType="num">
                                      <p:cBhvr>
                                        <p:cTn id="26" dur="400" fill="hold"/>
                                        <p:tgtEl>
                                          <p:spTgt spid="3"/>
                                        </p:tgtEl>
                                        <p:attrNameLst>
                                          <p:attrName>ppt_h</p:attrName>
                                        </p:attrNameLst>
                                      </p:cBhvr>
                                      <p:tavLst>
                                        <p:tav tm="0">
                                          <p:val>
                                            <p:fltVal val="0"/>
                                          </p:val>
                                        </p:tav>
                                        <p:tav tm="100000">
                                          <p:val>
                                            <p:strVal val="#ppt_h"/>
                                          </p:val>
                                        </p:tav>
                                      </p:tavLst>
                                    </p:anim>
                                    <p:animEffect transition="in" filter="fade">
                                      <p:cBhvr>
                                        <p:cTn id="27" dur="400"/>
                                        <p:tgtEl>
                                          <p:spTgt spid="3"/>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2"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3" dur="300"/>
                                        <p:tgtEl>
                                          <p:spTgt spid="1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28">
                                            <p:txEl>
                                              <p:pRg st="0" end="0"/>
                                            </p:txEl>
                                          </p:spTgt>
                                        </p:tgtEl>
                                        <p:attrNameLst>
                                          <p:attrName>style.visibility</p:attrName>
                                        </p:attrNameLst>
                                      </p:cBhvr>
                                      <p:to>
                                        <p:strVal val="visible"/>
                                      </p:to>
                                    </p:set>
                                    <p:animEffect transition="in" filter="fade">
                                      <p:cBhvr>
                                        <p:cTn id="36" dur="400"/>
                                        <p:tgtEl>
                                          <p:spTgt spid="28">
                                            <p:txEl>
                                              <p:pRg st="0" end="0"/>
                                            </p:txEl>
                                          </p:spTgt>
                                        </p:tgtEl>
                                      </p:cBhvr>
                                    </p:animEffect>
                                    <p:anim calcmode="lin" valueType="num">
                                      <p:cBhvr>
                                        <p:cTn id="37"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28">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6">
                                            <p:txEl>
                                              <p:pRg st="0" end="0"/>
                                            </p:txEl>
                                          </p:spTgt>
                                        </p:tgtEl>
                                        <p:attrNameLst>
                                          <p:attrName>style.visibility</p:attrName>
                                        </p:attrNameLst>
                                      </p:cBhvr>
                                      <p:to>
                                        <p:strVal val="visible"/>
                                      </p:to>
                                    </p:set>
                                    <p:animEffect transition="in" filter="fade">
                                      <p:cBhvr>
                                        <p:cTn id="41" dur="500"/>
                                        <p:tgtEl>
                                          <p:spTgt spid="26">
                                            <p:txEl>
                                              <p:pRg st="0" end="0"/>
                                            </p:txEl>
                                          </p:spTgt>
                                        </p:tgtEl>
                                      </p:cBhvr>
                                    </p:animEffect>
                                    <p:anim calcmode="lin" valueType="num">
                                      <p:cBhvr>
                                        <p:cTn id="4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fade">
                                      <p:cBhvr>
                                        <p:cTn id="46" dur="500"/>
                                        <p:tgtEl>
                                          <p:spTgt spid="27">
                                            <p:txEl>
                                              <p:pRg st="0" end="0"/>
                                            </p:txEl>
                                          </p:spTgt>
                                        </p:tgtEl>
                                      </p:cBhvr>
                                    </p:animEffect>
                                  </p:childTnLst>
                                </p:cTn>
                              </p:par>
                            </p:childTnLst>
                          </p:cTn>
                        </p:par>
                        <p:par>
                          <p:cTn id="47" fill="hold" nodeType="afterGroup">
                            <p:stCondLst>
                              <p:cond delay="3300"/>
                            </p:stCondLst>
                            <p:childTnLst>
                              <p:par>
                                <p:cTn id="48" presetID="22" presetClass="entr" presetSubtype="8"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900"/>
                                        <p:tgtEl>
                                          <p:spTgt spid="43"/>
                                        </p:tgtEl>
                                      </p:cBhvr>
                                    </p:animEffect>
                                  </p:childTnLst>
                                </p:cTn>
                              </p:par>
                            </p:childTnLst>
                          </p:cTn>
                        </p:par>
                        <p:par>
                          <p:cTn id="51" fill="hold" nodeType="afterGroup">
                            <p:stCondLst>
                              <p:cond delay="4200"/>
                            </p:stCondLst>
                            <p:childTnLst>
                              <p:par>
                                <p:cTn id="52" presetID="53" presetClass="entr" presetSubtype="16" fill="hold" grpId="0"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400" fill="hold"/>
                                        <p:tgtEl>
                                          <p:spTgt spid="72"/>
                                        </p:tgtEl>
                                        <p:attrNameLst>
                                          <p:attrName>ppt_w</p:attrName>
                                        </p:attrNameLst>
                                      </p:cBhvr>
                                      <p:tavLst>
                                        <p:tav tm="0">
                                          <p:val>
                                            <p:fltVal val="0"/>
                                          </p:val>
                                        </p:tav>
                                        <p:tav tm="100000">
                                          <p:val>
                                            <p:strVal val="#ppt_w"/>
                                          </p:val>
                                        </p:tav>
                                      </p:tavLst>
                                    </p:anim>
                                    <p:anim calcmode="lin" valueType="num">
                                      <p:cBhvr>
                                        <p:cTn id="55" dur="400" fill="hold"/>
                                        <p:tgtEl>
                                          <p:spTgt spid="72"/>
                                        </p:tgtEl>
                                        <p:attrNameLst>
                                          <p:attrName>ppt_h</p:attrName>
                                        </p:attrNameLst>
                                      </p:cBhvr>
                                      <p:tavLst>
                                        <p:tav tm="0">
                                          <p:val>
                                            <p:fltVal val="0"/>
                                          </p:val>
                                        </p:tav>
                                        <p:tav tm="100000">
                                          <p:val>
                                            <p:strVal val="#ppt_h"/>
                                          </p:val>
                                        </p:tav>
                                      </p:tavLst>
                                    </p:anim>
                                    <p:animEffect transition="in" filter="fade">
                                      <p:cBhvr>
                                        <p:cTn id="56" dur="400"/>
                                        <p:tgtEl>
                                          <p:spTgt spid="72"/>
                                        </p:tgtEl>
                                      </p:cBhvr>
                                    </p:animEffect>
                                  </p:childTnLst>
                                </p:cTn>
                              </p:par>
                            </p:childTnLst>
                          </p:cTn>
                        </p:par>
                        <p:par>
                          <p:cTn id="57" fill="hold" nodeType="afterGroup">
                            <p:stCondLst>
                              <p:cond delay="4600"/>
                            </p:stCondLst>
                            <p:childTnLst>
                              <p:par>
                                <p:cTn id="58" presetID="53" presetClass="entr" presetSubtype="16" fill="hold" grpId="0" nodeType="afterEffect">
                                  <p:stCondLst>
                                    <p:cond delay="0"/>
                                  </p:stCondLst>
                                  <p:childTnLst>
                                    <p:set>
                                      <p:cBhvr>
                                        <p:cTn id="59" dur="1" fill="hold">
                                          <p:stCondLst>
                                            <p:cond delay="0"/>
                                          </p:stCondLst>
                                        </p:cTn>
                                        <p:tgtEl>
                                          <p:spTgt spid="73">
                                            <p:txEl>
                                              <p:pRg st="0" end="0"/>
                                            </p:txEl>
                                          </p:spTgt>
                                        </p:tgtEl>
                                        <p:attrNameLst>
                                          <p:attrName>style.visibility</p:attrName>
                                        </p:attrNameLst>
                                      </p:cBhvr>
                                      <p:to>
                                        <p:strVal val="visible"/>
                                      </p:to>
                                    </p:set>
                                    <p:anim calcmode="lin" valueType="num">
                                      <p:cBhvr>
                                        <p:cTn id="60"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61"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62" dur="300"/>
                                        <p:tgtEl>
                                          <p:spTgt spid="73">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29">
                                            <p:txEl>
                                              <p:pRg st="0" end="0"/>
                                            </p:txEl>
                                          </p:spTgt>
                                        </p:tgtEl>
                                        <p:attrNameLst>
                                          <p:attrName>style.visibility</p:attrName>
                                        </p:attrNameLst>
                                      </p:cBhvr>
                                      <p:to>
                                        <p:strVal val="visible"/>
                                      </p:to>
                                    </p:set>
                                    <p:animEffect transition="in" filter="fade">
                                      <p:cBhvr>
                                        <p:cTn id="65" dur="400"/>
                                        <p:tgtEl>
                                          <p:spTgt spid="29">
                                            <p:txEl>
                                              <p:pRg st="0" end="0"/>
                                            </p:txEl>
                                          </p:spTgt>
                                        </p:tgtEl>
                                      </p:cBhvr>
                                    </p:animEffect>
                                    <p:anim calcmode="lin" valueType="num">
                                      <p:cBhvr>
                                        <p:cTn id="66"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29">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74">
                                            <p:txEl>
                                              <p:pRg st="0" end="0"/>
                                            </p:txEl>
                                          </p:spTgt>
                                        </p:tgtEl>
                                        <p:attrNameLst>
                                          <p:attrName>style.visibility</p:attrName>
                                        </p:attrNameLst>
                                      </p:cBhvr>
                                      <p:to>
                                        <p:strVal val="visible"/>
                                      </p:to>
                                    </p:set>
                                    <p:animEffect transition="in" filter="fade">
                                      <p:cBhvr>
                                        <p:cTn id="70" dur="500"/>
                                        <p:tgtEl>
                                          <p:spTgt spid="74">
                                            <p:txEl>
                                              <p:pRg st="0" end="0"/>
                                            </p:txEl>
                                          </p:spTgt>
                                        </p:tgtEl>
                                      </p:cBhvr>
                                    </p:animEffect>
                                    <p:anim calcmode="lin" valueType="num">
                                      <p:cBhvr>
                                        <p:cTn id="71"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74">
                                            <p:txEl>
                                              <p:pRg st="0" end="0"/>
                                            </p:txEl>
                                          </p:spTgt>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800"/>
                                  </p:stCondLst>
                                  <p:childTnLst>
                                    <p:set>
                                      <p:cBhvr>
                                        <p:cTn id="74" dur="1" fill="hold">
                                          <p:stCondLst>
                                            <p:cond delay="0"/>
                                          </p:stCondLst>
                                        </p:cTn>
                                        <p:tgtEl>
                                          <p:spTgt spid="75">
                                            <p:txEl>
                                              <p:pRg st="0" end="0"/>
                                            </p:txEl>
                                          </p:spTgt>
                                        </p:tgtEl>
                                        <p:attrNameLst>
                                          <p:attrName>style.visibility</p:attrName>
                                        </p:attrNameLst>
                                      </p:cBhvr>
                                      <p:to>
                                        <p:strVal val="visible"/>
                                      </p:to>
                                    </p:set>
                                    <p:animEffect transition="in" filter="fade">
                                      <p:cBhvr>
                                        <p:cTn id="75" dur="500"/>
                                        <p:tgtEl>
                                          <p:spTgt spid="75">
                                            <p:txEl>
                                              <p:pRg st="0" end="0"/>
                                            </p:txEl>
                                          </p:spTgt>
                                        </p:tgtEl>
                                      </p:cBhvr>
                                    </p:animEffect>
                                  </p:childTnLst>
                                </p:cTn>
                              </p:par>
                            </p:childTnLst>
                          </p:cTn>
                        </p:par>
                        <p:par>
                          <p:cTn id="76" fill="hold" nodeType="afterGroup">
                            <p:stCondLst>
                              <p:cond delay="5900"/>
                            </p:stCondLst>
                            <p:childTnLst>
                              <p:par>
                                <p:cTn id="77" presetID="22" presetClass="entr" presetSubtype="8"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left)">
                                      <p:cBhvr>
                                        <p:cTn id="79" dur="900"/>
                                        <p:tgtEl>
                                          <p:spTgt spid="44"/>
                                        </p:tgtEl>
                                      </p:cBhvr>
                                    </p:animEffect>
                                  </p:childTnLst>
                                </p:cTn>
                              </p:par>
                            </p:childTnLst>
                          </p:cTn>
                        </p:par>
                        <p:par>
                          <p:cTn id="80" fill="hold" nodeType="afterGroup">
                            <p:stCondLst>
                              <p:cond delay="6800"/>
                            </p:stCondLst>
                            <p:childTnLst>
                              <p:par>
                                <p:cTn id="81" presetID="53" presetClass="entr" presetSubtype="16" fill="hold" grpId="0" nodeType="afterEffect">
                                  <p:stCondLst>
                                    <p:cond delay="0"/>
                                  </p:stCondLst>
                                  <p:childTnLst>
                                    <p:set>
                                      <p:cBhvr>
                                        <p:cTn id="82" dur="1" fill="hold">
                                          <p:stCondLst>
                                            <p:cond delay="0"/>
                                          </p:stCondLst>
                                        </p:cTn>
                                        <p:tgtEl>
                                          <p:spTgt spid="76"/>
                                        </p:tgtEl>
                                        <p:attrNameLst>
                                          <p:attrName>style.visibility</p:attrName>
                                        </p:attrNameLst>
                                      </p:cBhvr>
                                      <p:to>
                                        <p:strVal val="visible"/>
                                      </p:to>
                                    </p:set>
                                    <p:anim calcmode="lin" valueType="num">
                                      <p:cBhvr>
                                        <p:cTn id="83" dur="400" fill="hold"/>
                                        <p:tgtEl>
                                          <p:spTgt spid="76"/>
                                        </p:tgtEl>
                                        <p:attrNameLst>
                                          <p:attrName>ppt_w</p:attrName>
                                        </p:attrNameLst>
                                      </p:cBhvr>
                                      <p:tavLst>
                                        <p:tav tm="0">
                                          <p:val>
                                            <p:fltVal val="0"/>
                                          </p:val>
                                        </p:tav>
                                        <p:tav tm="100000">
                                          <p:val>
                                            <p:strVal val="#ppt_w"/>
                                          </p:val>
                                        </p:tav>
                                      </p:tavLst>
                                    </p:anim>
                                    <p:anim calcmode="lin" valueType="num">
                                      <p:cBhvr>
                                        <p:cTn id="84" dur="400" fill="hold"/>
                                        <p:tgtEl>
                                          <p:spTgt spid="76"/>
                                        </p:tgtEl>
                                        <p:attrNameLst>
                                          <p:attrName>ppt_h</p:attrName>
                                        </p:attrNameLst>
                                      </p:cBhvr>
                                      <p:tavLst>
                                        <p:tav tm="0">
                                          <p:val>
                                            <p:fltVal val="0"/>
                                          </p:val>
                                        </p:tav>
                                        <p:tav tm="100000">
                                          <p:val>
                                            <p:strVal val="#ppt_h"/>
                                          </p:val>
                                        </p:tav>
                                      </p:tavLst>
                                    </p:anim>
                                    <p:animEffect transition="in" filter="fade">
                                      <p:cBhvr>
                                        <p:cTn id="85" dur="400"/>
                                        <p:tgtEl>
                                          <p:spTgt spid="76"/>
                                        </p:tgtEl>
                                      </p:cBhvr>
                                    </p:animEffect>
                                  </p:childTnLst>
                                </p:cTn>
                              </p:par>
                            </p:childTnLst>
                          </p:cTn>
                        </p:par>
                        <p:par>
                          <p:cTn id="86" fill="hold" nodeType="afterGroup">
                            <p:stCondLst>
                              <p:cond delay="7200"/>
                            </p:stCondLst>
                            <p:childTnLst>
                              <p:par>
                                <p:cTn id="87" presetID="53" presetClass="entr" presetSubtype="16" fill="hold" grpId="0" nodeType="afterEffect">
                                  <p:stCondLst>
                                    <p:cond delay="0"/>
                                  </p:stCondLst>
                                  <p:childTnLst>
                                    <p:set>
                                      <p:cBhvr>
                                        <p:cTn id="88" dur="1" fill="hold">
                                          <p:stCondLst>
                                            <p:cond delay="0"/>
                                          </p:stCondLst>
                                        </p:cTn>
                                        <p:tgtEl>
                                          <p:spTgt spid="77">
                                            <p:txEl>
                                              <p:pRg st="0" end="0"/>
                                            </p:txEl>
                                          </p:spTgt>
                                        </p:tgtEl>
                                        <p:attrNameLst>
                                          <p:attrName>style.visibility</p:attrName>
                                        </p:attrNameLst>
                                      </p:cBhvr>
                                      <p:to>
                                        <p:strVal val="visible"/>
                                      </p:to>
                                    </p:set>
                                    <p:anim calcmode="lin" valueType="num">
                                      <p:cBhvr>
                                        <p:cTn id="89"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90"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91" dur="300"/>
                                        <p:tgtEl>
                                          <p:spTgt spid="77">
                                            <p:txEl>
                                              <p:pRg st="0" end="0"/>
                                            </p:txEl>
                                          </p:spTgt>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30">
                                            <p:txEl>
                                              <p:pRg st="0" end="0"/>
                                            </p:txEl>
                                          </p:spTgt>
                                        </p:tgtEl>
                                        <p:attrNameLst>
                                          <p:attrName>style.visibility</p:attrName>
                                        </p:attrNameLst>
                                      </p:cBhvr>
                                      <p:to>
                                        <p:strVal val="visible"/>
                                      </p:to>
                                    </p:set>
                                    <p:animEffect transition="in" filter="fade">
                                      <p:cBhvr>
                                        <p:cTn id="94" dur="400"/>
                                        <p:tgtEl>
                                          <p:spTgt spid="30">
                                            <p:txEl>
                                              <p:pRg st="0" end="0"/>
                                            </p:txEl>
                                          </p:spTgt>
                                        </p:tgtEl>
                                      </p:cBhvr>
                                    </p:animEffect>
                                    <p:anim calcmode="lin" valueType="num">
                                      <p:cBhvr>
                                        <p:cTn id="95"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6" dur="400" fill="hold"/>
                                        <p:tgtEl>
                                          <p:spTgt spid="30">
                                            <p:txEl>
                                              <p:pRg st="0" end="0"/>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200"/>
                                  </p:stCondLst>
                                  <p:childTnLst>
                                    <p:set>
                                      <p:cBhvr>
                                        <p:cTn id="98" dur="1" fill="hold">
                                          <p:stCondLst>
                                            <p:cond delay="0"/>
                                          </p:stCondLst>
                                        </p:cTn>
                                        <p:tgtEl>
                                          <p:spTgt spid="78">
                                            <p:txEl>
                                              <p:pRg st="0" end="0"/>
                                            </p:txEl>
                                          </p:spTgt>
                                        </p:tgtEl>
                                        <p:attrNameLst>
                                          <p:attrName>style.visibility</p:attrName>
                                        </p:attrNameLst>
                                      </p:cBhvr>
                                      <p:to>
                                        <p:strVal val="visible"/>
                                      </p:to>
                                    </p:set>
                                    <p:animEffect transition="in" filter="fade">
                                      <p:cBhvr>
                                        <p:cTn id="99" dur="500"/>
                                        <p:tgtEl>
                                          <p:spTgt spid="78">
                                            <p:txEl>
                                              <p:pRg st="0" end="0"/>
                                            </p:txEl>
                                          </p:spTgt>
                                        </p:tgtEl>
                                      </p:cBhvr>
                                    </p:animEffect>
                                    <p:anim calcmode="lin" valueType="num">
                                      <p:cBhvr>
                                        <p:cTn id="10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10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102" presetID="10" presetClass="entr" presetSubtype="0" fill="hold" grpId="0" nodeType="withEffect">
                                  <p:stCondLst>
                                    <p:cond delay="800"/>
                                  </p:stCondLst>
                                  <p:childTnLst>
                                    <p:set>
                                      <p:cBhvr>
                                        <p:cTn id="103" dur="1" fill="hold">
                                          <p:stCondLst>
                                            <p:cond delay="0"/>
                                          </p:stCondLst>
                                        </p:cTn>
                                        <p:tgtEl>
                                          <p:spTgt spid="79">
                                            <p:txEl>
                                              <p:pRg st="0" end="0"/>
                                            </p:txEl>
                                          </p:spTgt>
                                        </p:tgtEl>
                                        <p:attrNameLst>
                                          <p:attrName>style.visibility</p:attrName>
                                        </p:attrNameLst>
                                      </p:cBhvr>
                                      <p:to>
                                        <p:strVal val="visible"/>
                                      </p:to>
                                    </p:set>
                                    <p:animEffect transition="in" filter="fade">
                                      <p:cBhvr>
                                        <p:cTn id="104"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uiExpand="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28" grpId="0" uiExpand="1"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P spid="43" grpId="0" uiExpand="1"/>
      <p:bldP spid="44" grpId="0" uiExpand="1"/>
    </p:bld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Iconic list 2">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3" name="Rounded Rectangle 2"/>
          <p:cNvSpPr/>
          <p:nvPr userDrawn="1"/>
        </p:nvSpPr>
        <p:spPr>
          <a:xfrm>
            <a:off x="-355600" y="1286533"/>
            <a:ext cx="1460500" cy="5872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452438" y="1320824"/>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26" name="Text Placeholder 7"/>
          <p:cNvSpPr>
            <a:spLocks noGrp="1"/>
          </p:cNvSpPr>
          <p:nvPr>
            <p:ph type="body" sz="quarter" idx="19" hasCustomPrompt="1"/>
          </p:nvPr>
        </p:nvSpPr>
        <p:spPr>
          <a:xfrm>
            <a:off x="1354141" y="1286533"/>
            <a:ext cx="2083329" cy="171338"/>
          </a:xfrm>
          <a:prstGeom prst="rect">
            <a:avLst/>
          </a:prstGeom>
        </p:spPr>
        <p:txBody>
          <a:bodyPr vert="horz" lIns="0" tIns="40504" rIns="0" bIns="40504" anchor="ctr"/>
          <a:lstStyle>
            <a:lvl1pPr marL="0" indent="0" algn="l">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27" name="Text Placeholder 2"/>
          <p:cNvSpPr>
            <a:spLocks noGrp="1"/>
          </p:cNvSpPr>
          <p:nvPr>
            <p:ph type="body" sz="quarter" idx="16" hasCustomPrompt="1"/>
          </p:nvPr>
        </p:nvSpPr>
        <p:spPr>
          <a:xfrm>
            <a:off x="1354139" y="1518834"/>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28" name="Rounded Rectangle 27"/>
          <p:cNvSpPr/>
          <p:nvPr userDrawn="1"/>
        </p:nvSpPr>
        <p:spPr>
          <a:xfrm>
            <a:off x="8029578" y="1286533"/>
            <a:ext cx="1453091" cy="58721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 Placeholder 7"/>
          <p:cNvSpPr>
            <a:spLocks noGrp="1"/>
          </p:cNvSpPr>
          <p:nvPr>
            <p:ph type="body" sz="quarter" idx="40" hasCustomPrompt="1"/>
          </p:nvPr>
        </p:nvSpPr>
        <p:spPr>
          <a:xfrm>
            <a:off x="8090432" y="1320824"/>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30" name="Text Placeholder 7"/>
          <p:cNvSpPr>
            <a:spLocks noGrp="1"/>
          </p:cNvSpPr>
          <p:nvPr>
            <p:ph type="body" sz="quarter" idx="41" hasCustomPrompt="1"/>
          </p:nvPr>
        </p:nvSpPr>
        <p:spPr>
          <a:xfrm>
            <a:off x="5688560" y="1286533"/>
            <a:ext cx="2083329" cy="171338"/>
          </a:xfrm>
          <a:prstGeom prst="rect">
            <a:avLst/>
          </a:prstGeom>
        </p:spPr>
        <p:txBody>
          <a:bodyPr vert="horz" lIns="0" tIns="40504" rIns="0" bIns="40504" anchor="ctr"/>
          <a:lstStyle>
            <a:lvl1pPr marL="0" indent="0" algn="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31" name="Text Placeholder 2"/>
          <p:cNvSpPr>
            <a:spLocks noGrp="1"/>
          </p:cNvSpPr>
          <p:nvPr>
            <p:ph type="body" sz="quarter" idx="42" hasCustomPrompt="1"/>
          </p:nvPr>
        </p:nvSpPr>
        <p:spPr>
          <a:xfrm>
            <a:off x="4689479" y="1518834"/>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32" name="Rounded Rectangle 31"/>
          <p:cNvSpPr/>
          <p:nvPr userDrawn="1"/>
        </p:nvSpPr>
        <p:spPr>
          <a:xfrm>
            <a:off x="-355600" y="2395243"/>
            <a:ext cx="1460500" cy="587216"/>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 Placeholder 7"/>
          <p:cNvSpPr>
            <a:spLocks noGrp="1"/>
          </p:cNvSpPr>
          <p:nvPr>
            <p:ph type="body" sz="quarter" idx="43" hasCustomPrompt="1"/>
          </p:nvPr>
        </p:nvSpPr>
        <p:spPr>
          <a:xfrm>
            <a:off x="452438" y="2429534"/>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34" name="Text Placeholder 7"/>
          <p:cNvSpPr>
            <a:spLocks noGrp="1"/>
          </p:cNvSpPr>
          <p:nvPr>
            <p:ph type="body" sz="quarter" idx="44" hasCustomPrompt="1"/>
          </p:nvPr>
        </p:nvSpPr>
        <p:spPr>
          <a:xfrm>
            <a:off x="1354141" y="2395243"/>
            <a:ext cx="2083329" cy="171338"/>
          </a:xfrm>
          <a:prstGeom prst="rect">
            <a:avLst/>
          </a:prstGeom>
        </p:spPr>
        <p:txBody>
          <a:bodyPr vert="horz" lIns="0" tIns="40504" rIns="0" bIns="40504" anchor="ctr"/>
          <a:lstStyle>
            <a:lvl1pPr marL="0" indent="0" algn="l">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35" name="Text Placeholder 2"/>
          <p:cNvSpPr>
            <a:spLocks noGrp="1"/>
          </p:cNvSpPr>
          <p:nvPr>
            <p:ph type="body" sz="quarter" idx="45" hasCustomPrompt="1"/>
          </p:nvPr>
        </p:nvSpPr>
        <p:spPr>
          <a:xfrm>
            <a:off x="1354139" y="2627542"/>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36" name="Rounded Rectangle 35"/>
          <p:cNvSpPr/>
          <p:nvPr userDrawn="1"/>
        </p:nvSpPr>
        <p:spPr>
          <a:xfrm>
            <a:off x="8029578" y="2395243"/>
            <a:ext cx="1453091" cy="58721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 Placeholder 7"/>
          <p:cNvSpPr>
            <a:spLocks noGrp="1"/>
          </p:cNvSpPr>
          <p:nvPr>
            <p:ph type="body" sz="quarter" idx="46" hasCustomPrompt="1"/>
          </p:nvPr>
        </p:nvSpPr>
        <p:spPr>
          <a:xfrm>
            <a:off x="8090432" y="2429534"/>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38" name="Text Placeholder 7"/>
          <p:cNvSpPr>
            <a:spLocks noGrp="1"/>
          </p:cNvSpPr>
          <p:nvPr>
            <p:ph type="body" sz="quarter" idx="47" hasCustomPrompt="1"/>
          </p:nvPr>
        </p:nvSpPr>
        <p:spPr>
          <a:xfrm>
            <a:off x="5688560" y="2395243"/>
            <a:ext cx="2083329" cy="171338"/>
          </a:xfrm>
          <a:prstGeom prst="rect">
            <a:avLst/>
          </a:prstGeom>
        </p:spPr>
        <p:txBody>
          <a:bodyPr vert="horz" lIns="0" tIns="40504" rIns="0" bIns="40504" anchor="ctr"/>
          <a:lstStyle>
            <a:lvl1pPr marL="0" indent="0" algn="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39" name="Text Placeholder 2"/>
          <p:cNvSpPr>
            <a:spLocks noGrp="1"/>
          </p:cNvSpPr>
          <p:nvPr>
            <p:ph type="body" sz="quarter" idx="48" hasCustomPrompt="1"/>
          </p:nvPr>
        </p:nvSpPr>
        <p:spPr>
          <a:xfrm>
            <a:off x="4689479" y="2627542"/>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40" name="Rounded Rectangle 39"/>
          <p:cNvSpPr/>
          <p:nvPr userDrawn="1"/>
        </p:nvSpPr>
        <p:spPr>
          <a:xfrm>
            <a:off x="-355600" y="3503953"/>
            <a:ext cx="1460500" cy="58721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 Placeholder 7"/>
          <p:cNvSpPr>
            <a:spLocks noGrp="1"/>
          </p:cNvSpPr>
          <p:nvPr>
            <p:ph type="body" sz="quarter" idx="49" hasCustomPrompt="1"/>
          </p:nvPr>
        </p:nvSpPr>
        <p:spPr>
          <a:xfrm>
            <a:off x="452438" y="3538244"/>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42" name="Text Placeholder 7"/>
          <p:cNvSpPr>
            <a:spLocks noGrp="1"/>
          </p:cNvSpPr>
          <p:nvPr>
            <p:ph type="body" sz="quarter" idx="50" hasCustomPrompt="1"/>
          </p:nvPr>
        </p:nvSpPr>
        <p:spPr>
          <a:xfrm>
            <a:off x="1354141" y="3503953"/>
            <a:ext cx="2083329" cy="171338"/>
          </a:xfrm>
          <a:prstGeom prst="rect">
            <a:avLst/>
          </a:prstGeom>
        </p:spPr>
        <p:txBody>
          <a:bodyPr vert="horz" lIns="0" tIns="40504" rIns="0" bIns="40504" anchor="ctr"/>
          <a:lstStyle>
            <a:lvl1pPr marL="0" indent="0" algn="l">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43" name="Text Placeholder 2"/>
          <p:cNvSpPr>
            <a:spLocks noGrp="1"/>
          </p:cNvSpPr>
          <p:nvPr>
            <p:ph type="body" sz="quarter" idx="51" hasCustomPrompt="1"/>
          </p:nvPr>
        </p:nvSpPr>
        <p:spPr>
          <a:xfrm>
            <a:off x="1354139" y="3736254"/>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44" name="Rounded Rectangle 43"/>
          <p:cNvSpPr/>
          <p:nvPr userDrawn="1"/>
        </p:nvSpPr>
        <p:spPr>
          <a:xfrm>
            <a:off x="8029578" y="3503953"/>
            <a:ext cx="1453091" cy="587216"/>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45" name="Text Placeholder 7"/>
          <p:cNvSpPr>
            <a:spLocks noGrp="1"/>
          </p:cNvSpPr>
          <p:nvPr>
            <p:ph type="body" sz="quarter" idx="52" hasCustomPrompt="1"/>
          </p:nvPr>
        </p:nvSpPr>
        <p:spPr>
          <a:xfrm>
            <a:off x="8090432" y="3538244"/>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46" name="Text Placeholder 7"/>
          <p:cNvSpPr>
            <a:spLocks noGrp="1"/>
          </p:cNvSpPr>
          <p:nvPr>
            <p:ph type="body" sz="quarter" idx="53" hasCustomPrompt="1"/>
          </p:nvPr>
        </p:nvSpPr>
        <p:spPr>
          <a:xfrm>
            <a:off x="5688560" y="3503953"/>
            <a:ext cx="2083329" cy="171338"/>
          </a:xfrm>
          <a:prstGeom prst="rect">
            <a:avLst/>
          </a:prstGeom>
        </p:spPr>
        <p:txBody>
          <a:bodyPr vert="horz" lIns="0" tIns="40504" rIns="0" bIns="40504" anchor="ctr"/>
          <a:lstStyle>
            <a:lvl1pPr marL="0" indent="0" algn="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47" name="Text Placeholder 2"/>
          <p:cNvSpPr>
            <a:spLocks noGrp="1"/>
          </p:cNvSpPr>
          <p:nvPr>
            <p:ph type="body" sz="quarter" idx="54" hasCustomPrompt="1"/>
          </p:nvPr>
        </p:nvSpPr>
        <p:spPr>
          <a:xfrm>
            <a:off x="4689479" y="3736254"/>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grpSp>
        <p:nvGrpSpPr>
          <p:cNvPr id="48" name="Group 47"/>
          <p:cNvGrpSpPr/>
          <p:nvPr userDrawn="1"/>
        </p:nvGrpSpPr>
        <p:grpSpPr>
          <a:xfrm>
            <a:off x="75982" y="289155"/>
            <a:ext cx="287999" cy="256629"/>
            <a:chOff x="5270500" y="1460500"/>
            <a:chExt cx="1701800" cy="2705100"/>
          </a:xfrm>
        </p:grpSpPr>
        <p:sp>
          <p:nvSpPr>
            <p:cNvPr id="49" name="Rounded Rectangle 4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4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5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nodeType="afterGroup">
                            <p:stCondLst>
                              <p:cond delay="11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nodeType="afterGroup">
                            <p:stCondLst>
                              <p:cond delay="2400"/>
                            </p:stCondLst>
                            <p:childTnLst>
                              <p:par>
                                <p:cTn id="39" presetID="53" presetClass="entr" presetSubtype="16"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400" fill="hold"/>
                                        <p:tgtEl>
                                          <p:spTgt spid="28"/>
                                        </p:tgtEl>
                                        <p:attrNameLst>
                                          <p:attrName>ppt_w</p:attrName>
                                        </p:attrNameLst>
                                      </p:cBhvr>
                                      <p:tavLst>
                                        <p:tav tm="0">
                                          <p:val>
                                            <p:fltVal val="0"/>
                                          </p:val>
                                        </p:tav>
                                        <p:tav tm="100000">
                                          <p:val>
                                            <p:strVal val="#ppt_w"/>
                                          </p:val>
                                        </p:tav>
                                      </p:tavLst>
                                    </p:anim>
                                    <p:anim calcmode="lin" valueType="num">
                                      <p:cBhvr>
                                        <p:cTn id="42" dur="400" fill="hold"/>
                                        <p:tgtEl>
                                          <p:spTgt spid="28"/>
                                        </p:tgtEl>
                                        <p:attrNameLst>
                                          <p:attrName>ppt_h</p:attrName>
                                        </p:attrNameLst>
                                      </p:cBhvr>
                                      <p:tavLst>
                                        <p:tav tm="0">
                                          <p:val>
                                            <p:fltVal val="0"/>
                                          </p:val>
                                        </p:tav>
                                        <p:tav tm="100000">
                                          <p:val>
                                            <p:strVal val="#ppt_h"/>
                                          </p:val>
                                        </p:tav>
                                      </p:tavLst>
                                    </p:anim>
                                    <p:animEffect transition="in" filter="fade">
                                      <p:cBhvr>
                                        <p:cTn id="43" dur="400"/>
                                        <p:tgtEl>
                                          <p:spTgt spid="28"/>
                                        </p:tgtEl>
                                      </p:cBhvr>
                                    </p:animEffect>
                                  </p:childTnLst>
                                </p:cTn>
                              </p:par>
                            </p:childTnLst>
                          </p:cTn>
                        </p:par>
                        <p:par>
                          <p:cTn id="44" fill="hold" nodeType="afterGroup">
                            <p:stCondLst>
                              <p:cond delay="2800"/>
                            </p:stCondLst>
                            <p:childTnLst>
                              <p:par>
                                <p:cTn id="45" presetID="53" presetClass="entr" presetSubtype="16"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p:cTn id="47" dur="3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29">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0">
                                            <p:txEl>
                                              <p:pRg st="0" end="0"/>
                                            </p:txEl>
                                          </p:spTgt>
                                        </p:tgtEl>
                                        <p:attrNameLst>
                                          <p:attrName>style.visibility</p:attrName>
                                        </p:attrNameLst>
                                      </p:cBhvr>
                                      <p:to>
                                        <p:strVal val="visible"/>
                                      </p:to>
                                    </p:set>
                                    <p:animEffect transition="in" filter="fade">
                                      <p:cBhvr>
                                        <p:cTn id="52" dur="500"/>
                                        <p:tgtEl>
                                          <p:spTgt spid="30">
                                            <p:txEl>
                                              <p:pRg st="0" end="0"/>
                                            </p:txEl>
                                          </p:spTgt>
                                        </p:tgtEl>
                                      </p:cBhvr>
                                    </p:animEffect>
                                    <p:anim calcmode="lin" valueType="num">
                                      <p:cBhvr>
                                        <p:cTn id="5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fade">
                                      <p:cBhvr>
                                        <p:cTn id="57" dur="500"/>
                                        <p:tgtEl>
                                          <p:spTgt spid="31">
                                            <p:txEl>
                                              <p:pRg st="0" end="0"/>
                                            </p:txEl>
                                          </p:spTgt>
                                        </p:tgtEl>
                                      </p:cBhvr>
                                    </p:animEffect>
                                  </p:childTnLst>
                                </p:cTn>
                              </p:par>
                            </p:childTnLst>
                          </p:cTn>
                        </p:par>
                        <p:par>
                          <p:cTn id="58" fill="hold" nodeType="afterGroup">
                            <p:stCondLst>
                              <p:cond delay="4100"/>
                            </p:stCondLst>
                            <p:childTnLst>
                              <p:par>
                                <p:cTn id="59" presetID="53" presetClass="entr" presetSubtype="16"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400" fill="hold"/>
                                        <p:tgtEl>
                                          <p:spTgt spid="32"/>
                                        </p:tgtEl>
                                        <p:attrNameLst>
                                          <p:attrName>ppt_w</p:attrName>
                                        </p:attrNameLst>
                                      </p:cBhvr>
                                      <p:tavLst>
                                        <p:tav tm="0">
                                          <p:val>
                                            <p:fltVal val="0"/>
                                          </p:val>
                                        </p:tav>
                                        <p:tav tm="100000">
                                          <p:val>
                                            <p:strVal val="#ppt_w"/>
                                          </p:val>
                                        </p:tav>
                                      </p:tavLst>
                                    </p:anim>
                                    <p:anim calcmode="lin" valueType="num">
                                      <p:cBhvr>
                                        <p:cTn id="62" dur="400" fill="hold"/>
                                        <p:tgtEl>
                                          <p:spTgt spid="32"/>
                                        </p:tgtEl>
                                        <p:attrNameLst>
                                          <p:attrName>ppt_h</p:attrName>
                                        </p:attrNameLst>
                                      </p:cBhvr>
                                      <p:tavLst>
                                        <p:tav tm="0">
                                          <p:val>
                                            <p:fltVal val="0"/>
                                          </p:val>
                                        </p:tav>
                                        <p:tav tm="100000">
                                          <p:val>
                                            <p:strVal val="#ppt_h"/>
                                          </p:val>
                                        </p:tav>
                                      </p:tavLst>
                                    </p:anim>
                                    <p:animEffect transition="in" filter="fade">
                                      <p:cBhvr>
                                        <p:cTn id="63" dur="400"/>
                                        <p:tgtEl>
                                          <p:spTgt spid="32"/>
                                        </p:tgtEl>
                                      </p:cBhvr>
                                    </p:animEffect>
                                  </p:childTnLst>
                                </p:cTn>
                              </p:par>
                            </p:childTnLst>
                          </p:cTn>
                        </p:par>
                        <p:par>
                          <p:cTn id="64" fill="hold" nodeType="afterGroup">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33">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Effect transition="in" filter="fade">
                                      <p:cBhvr>
                                        <p:cTn id="72" dur="500"/>
                                        <p:tgtEl>
                                          <p:spTgt spid="34">
                                            <p:txEl>
                                              <p:pRg st="0" end="0"/>
                                            </p:txEl>
                                          </p:spTgt>
                                        </p:tgtEl>
                                      </p:cBhvr>
                                    </p:animEffect>
                                    <p:anim calcmode="lin" valueType="num">
                                      <p:cBhvr>
                                        <p:cTn id="7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35">
                                            <p:txEl>
                                              <p:pRg st="0" end="0"/>
                                            </p:txEl>
                                          </p:spTgt>
                                        </p:tgtEl>
                                        <p:attrNameLst>
                                          <p:attrName>style.visibility</p:attrName>
                                        </p:attrNameLst>
                                      </p:cBhvr>
                                      <p:to>
                                        <p:strVal val="visible"/>
                                      </p:to>
                                    </p:set>
                                    <p:animEffect transition="in" filter="fade">
                                      <p:cBhvr>
                                        <p:cTn id="77" dur="500"/>
                                        <p:tgtEl>
                                          <p:spTgt spid="35">
                                            <p:txEl>
                                              <p:pRg st="0" end="0"/>
                                            </p:txEl>
                                          </p:spTgt>
                                        </p:tgtEl>
                                      </p:cBhvr>
                                    </p:animEffect>
                                  </p:childTnLst>
                                </p:cTn>
                              </p:par>
                            </p:childTnLst>
                          </p:cTn>
                        </p:par>
                        <p:par>
                          <p:cTn id="78" fill="hold" nodeType="afterGroup">
                            <p:stCondLst>
                              <p:cond delay="58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400" fill="hold"/>
                                        <p:tgtEl>
                                          <p:spTgt spid="36"/>
                                        </p:tgtEl>
                                        <p:attrNameLst>
                                          <p:attrName>ppt_w</p:attrName>
                                        </p:attrNameLst>
                                      </p:cBhvr>
                                      <p:tavLst>
                                        <p:tav tm="0">
                                          <p:val>
                                            <p:fltVal val="0"/>
                                          </p:val>
                                        </p:tav>
                                        <p:tav tm="100000">
                                          <p:val>
                                            <p:strVal val="#ppt_w"/>
                                          </p:val>
                                        </p:tav>
                                      </p:tavLst>
                                    </p:anim>
                                    <p:anim calcmode="lin" valueType="num">
                                      <p:cBhvr>
                                        <p:cTn id="82" dur="400" fill="hold"/>
                                        <p:tgtEl>
                                          <p:spTgt spid="36"/>
                                        </p:tgtEl>
                                        <p:attrNameLst>
                                          <p:attrName>ppt_h</p:attrName>
                                        </p:attrNameLst>
                                      </p:cBhvr>
                                      <p:tavLst>
                                        <p:tav tm="0">
                                          <p:val>
                                            <p:fltVal val="0"/>
                                          </p:val>
                                        </p:tav>
                                        <p:tav tm="100000">
                                          <p:val>
                                            <p:strVal val="#ppt_h"/>
                                          </p:val>
                                        </p:tav>
                                      </p:tavLst>
                                    </p:anim>
                                    <p:animEffect transition="in" filter="fade">
                                      <p:cBhvr>
                                        <p:cTn id="83" dur="400"/>
                                        <p:tgtEl>
                                          <p:spTgt spid="36"/>
                                        </p:tgtEl>
                                      </p:cBhvr>
                                    </p:animEffect>
                                  </p:childTnLst>
                                </p:cTn>
                              </p:par>
                            </p:childTnLst>
                          </p:cTn>
                        </p:par>
                        <p:par>
                          <p:cTn id="84" fill="hold" nodeType="afterGroup">
                            <p:stCondLst>
                              <p:cond delay="6200"/>
                            </p:stCondLst>
                            <p:childTnLst>
                              <p:par>
                                <p:cTn id="85" presetID="53" presetClass="entr" presetSubtype="16" fill="hold" grpId="0" nodeType="afterEffect">
                                  <p:stCondLst>
                                    <p:cond delay="0"/>
                                  </p:stCondLst>
                                  <p:childTnLst>
                                    <p:set>
                                      <p:cBhvr>
                                        <p:cTn id="86" dur="1" fill="hold">
                                          <p:stCondLst>
                                            <p:cond delay="0"/>
                                          </p:stCondLst>
                                        </p:cTn>
                                        <p:tgtEl>
                                          <p:spTgt spid="37">
                                            <p:txEl>
                                              <p:pRg st="0" end="0"/>
                                            </p:txEl>
                                          </p:spTgt>
                                        </p:tgtEl>
                                        <p:attrNameLst>
                                          <p:attrName>style.visibility</p:attrName>
                                        </p:attrNameLst>
                                      </p:cBhvr>
                                      <p:to>
                                        <p:strVal val="visible"/>
                                      </p:to>
                                    </p:set>
                                    <p:anim calcmode="lin" valueType="num">
                                      <p:cBhvr>
                                        <p:cTn id="87"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8"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89" dur="300"/>
                                        <p:tgtEl>
                                          <p:spTgt spid="37">
                                            <p:txEl>
                                              <p:pRg st="0" end="0"/>
                                            </p:txEl>
                                          </p:spTgt>
                                        </p:tgtEl>
                                      </p:cBhvr>
                                    </p:animEffect>
                                  </p:childTnLst>
                                </p:cTn>
                              </p:par>
                              <p:par>
                                <p:cTn id="90" presetID="42" presetClass="entr" presetSubtype="0" fill="hold" grpId="0" nodeType="withEffect">
                                  <p:stCondLst>
                                    <p:cond delay="200"/>
                                  </p:stCondLst>
                                  <p:childTnLst>
                                    <p:set>
                                      <p:cBhvr>
                                        <p:cTn id="91" dur="1" fill="hold">
                                          <p:stCondLst>
                                            <p:cond delay="0"/>
                                          </p:stCondLst>
                                        </p:cTn>
                                        <p:tgtEl>
                                          <p:spTgt spid="38">
                                            <p:txEl>
                                              <p:pRg st="0" end="0"/>
                                            </p:txEl>
                                          </p:spTgt>
                                        </p:tgtEl>
                                        <p:attrNameLst>
                                          <p:attrName>style.visibility</p:attrName>
                                        </p:attrNameLst>
                                      </p:cBhvr>
                                      <p:to>
                                        <p:strVal val="visible"/>
                                      </p:to>
                                    </p:set>
                                    <p:animEffect transition="in" filter="fade">
                                      <p:cBhvr>
                                        <p:cTn id="92" dur="500"/>
                                        <p:tgtEl>
                                          <p:spTgt spid="38">
                                            <p:txEl>
                                              <p:pRg st="0" end="0"/>
                                            </p:txEl>
                                          </p:spTgt>
                                        </p:tgtEl>
                                      </p:cBhvr>
                                    </p:animEffect>
                                    <p:anim calcmode="lin" valueType="num">
                                      <p:cBhvr>
                                        <p:cTn id="9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38">
                                            <p:txEl>
                                              <p:pRg st="0" end="0"/>
                                            </p:txEl>
                                          </p:spTgt>
                                        </p:tgtEl>
                                        <p:attrNameLst>
                                          <p:attrName>ppt_y</p:attrName>
                                        </p:attrNameLst>
                                      </p:cBhvr>
                                      <p:tavLst>
                                        <p:tav tm="0">
                                          <p:val>
                                            <p:strVal val="#ppt_y+.1"/>
                                          </p:val>
                                        </p:tav>
                                        <p:tav tm="100000">
                                          <p:val>
                                            <p:strVal val="#ppt_y"/>
                                          </p:val>
                                        </p:tav>
                                      </p:tavLst>
                                    </p:anim>
                                  </p:childTnLst>
                                </p:cTn>
                              </p:par>
                              <p:par>
                                <p:cTn id="95" presetID="10" presetClass="entr" presetSubtype="0" fill="hold" grpId="0" nodeType="withEffect">
                                  <p:stCondLst>
                                    <p:cond delay="800"/>
                                  </p:stCondLst>
                                  <p:childTnLst>
                                    <p:set>
                                      <p:cBhvr>
                                        <p:cTn id="96" dur="1" fill="hold">
                                          <p:stCondLst>
                                            <p:cond delay="0"/>
                                          </p:stCondLst>
                                        </p:cTn>
                                        <p:tgtEl>
                                          <p:spTgt spid="39">
                                            <p:txEl>
                                              <p:pRg st="0" end="0"/>
                                            </p:txEl>
                                          </p:spTgt>
                                        </p:tgtEl>
                                        <p:attrNameLst>
                                          <p:attrName>style.visibility</p:attrName>
                                        </p:attrNameLst>
                                      </p:cBhvr>
                                      <p:to>
                                        <p:strVal val="visible"/>
                                      </p:to>
                                    </p:set>
                                    <p:animEffect transition="in" filter="fade">
                                      <p:cBhvr>
                                        <p:cTn id="97" dur="500"/>
                                        <p:tgtEl>
                                          <p:spTgt spid="39">
                                            <p:txEl>
                                              <p:pRg st="0" end="0"/>
                                            </p:txEl>
                                          </p:spTgt>
                                        </p:tgtEl>
                                      </p:cBhvr>
                                    </p:animEffect>
                                  </p:childTnLst>
                                </p:cTn>
                              </p:par>
                            </p:childTnLst>
                          </p:cTn>
                        </p:par>
                        <p:par>
                          <p:cTn id="98" fill="hold" nodeType="afterGroup">
                            <p:stCondLst>
                              <p:cond delay="750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400" fill="hold"/>
                                        <p:tgtEl>
                                          <p:spTgt spid="40"/>
                                        </p:tgtEl>
                                        <p:attrNameLst>
                                          <p:attrName>ppt_w</p:attrName>
                                        </p:attrNameLst>
                                      </p:cBhvr>
                                      <p:tavLst>
                                        <p:tav tm="0">
                                          <p:val>
                                            <p:fltVal val="0"/>
                                          </p:val>
                                        </p:tav>
                                        <p:tav tm="100000">
                                          <p:val>
                                            <p:strVal val="#ppt_w"/>
                                          </p:val>
                                        </p:tav>
                                      </p:tavLst>
                                    </p:anim>
                                    <p:anim calcmode="lin" valueType="num">
                                      <p:cBhvr>
                                        <p:cTn id="102" dur="400" fill="hold"/>
                                        <p:tgtEl>
                                          <p:spTgt spid="40"/>
                                        </p:tgtEl>
                                        <p:attrNameLst>
                                          <p:attrName>ppt_h</p:attrName>
                                        </p:attrNameLst>
                                      </p:cBhvr>
                                      <p:tavLst>
                                        <p:tav tm="0">
                                          <p:val>
                                            <p:fltVal val="0"/>
                                          </p:val>
                                        </p:tav>
                                        <p:tav tm="100000">
                                          <p:val>
                                            <p:strVal val="#ppt_h"/>
                                          </p:val>
                                        </p:tav>
                                      </p:tavLst>
                                    </p:anim>
                                    <p:animEffect transition="in" filter="fade">
                                      <p:cBhvr>
                                        <p:cTn id="103" dur="400"/>
                                        <p:tgtEl>
                                          <p:spTgt spid="40"/>
                                        </p:tgtEl>
                                      </p:cBhvr>
                                    </p:animEffect>
                                  </p:childTnLst>
                                </p:cTn>
                              </p:par>
                            </p:childTnLst>
                          </p:cTn>
                        </p:par>
                        <p:par>
                          <p:cTn id="104" fill="hold" nodeType="afterGroup">
                            <p:stCondLst>
                              <p:cond delay="7900"/>
                            </p:stCondLst>
                            <p:childTnLst>
                              <p:par>
                                <p:cTn id="105" presetID="53" presetClass="entr" presetSubtype="16" fill="hold" grpId="0" nodeType="afterEffect">
                                  <p:stCondLst>
                                    <p:cond delay="0"/>
                                  </p:stCondLst>
                                  <p:childTnLst>
                                    <p:set>
                                      <p:cBhvr>
                                        <p:cTn id="106" dur="1" fill="hold">
                                          <p:stCondLst>
                                            <p:cond delay="0"/>
                                          </p:stCondLst>
                                        </p:cTn>
                                        <p:tgtEl>
                                          <p:spTgt spid="41">
                                            <p:txEl>
                                              <p:pRg st="0" end="0"/>
                                            </p:txEl>
                                          </p:spTgt>
                                        </p:tgtEl>
                                        <p:attrNameLst>
                                          <p:attrName>style.visibility</p:attrName>
                                        </p:attrNameLst>
                                      </p:cBhvr>
                                      <p:to>
                                        <p:strVal val="visible"/>
                                      </p:to>
                                    </p:set>
                                    <p:anim calcmode="lin" valueType="num">
                                      <p:cBhvr>
                                        <p:cTn id="10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109" dur="300"/>
                                        <p:tgtEl>
                                          <p:spTgt spid="41">
                                            <p:txEl>
                                              <p:pRg st="0" end="0"/>
                                            </p:txEl>
                                          </p:spTgt>
                                        </p:tgtEl>
                                      </p:cBhvr>
                                    </p:animEffect>
                                  </p:childTnLst>
                                </p:cTn>
                              </p:par>
                              <p:par>
                                <p:cTn id="110" presetID="42" presetClass="entr" presetSubtype="0" fill="hold" grpId="0" nodeType="withEffect">
                                  <p:stCondLst>
                                    <p:cond delay="200"/>
                                  </p:stCondLst>
                                  <p:childTnLst>
                                    <p:set>
                                      <p:cBhvr>
                                        <p:cTn id="111" dur="1" fill="hold">
                                          <p:stCondLst>
                                            <p:cond delay="0"/>
                                          </p:stCondLst>
                                        </p:cTn>
                                        <p:tgtEl>
                                          <p:spTgt spid="42">
                                            <p:txEl>
                                              <p:pRg st="0" end="0"/>
                                            </p:txEl>
                                          </p:spTgt>
                                        </p:tgtEl>
                                        <p:attrNameLst>
                                          <p:attrName>style.visibility</p:attrName>
                                        </p:attrNameLst>
                                      </p:cBhvr>
                                      <p:to>
                                        <p:strVal val="visible"/>
                                      </p:to>
                                    </p:set>
                                    <p:animEffect transition="in" filter="fade">
                                      <p:cBhvr>
                                        <p:cTn id="112" dur="500"/>
                                        <p:tgtEl>
                                          <p:spTgt spid="42">
                                            <p:txEl>
                                              <p:pRg st="0" end="0"/>
                                            </p:txEl>
                                          </p:spTgt>
                                        </p:tgtEl>
                                      </p:cBhvr>
                                    </p:animEffect>
                                    <p:anim calcmode="lin" valueType="num">
                                      <p:cBhvr>
                                        <p:cTn id="11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1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115" presetID="10" presetClass="entr" presetSubtype="0" fill="hold" grpId="0" nodeType="withEffect">
                                  <p:stCondLst>
                                    <p:cond delay="800"/>
                                  </p:stCondLst>
                                  <p:childTnLst>
                                    <p:set>
                                      <p:cBhvr>
                                        <p:cTn id="116" dur="1" fill="hold">
                                          <p:stCondLst>
                                            <p:cond delay="0"/>
                                          </p:stCondLst>
                                        </p:cTn>
                                        <p:tgtEl>
                                          <p:spTgt spid="43">
                                            <p:txEl>
                                              <p:pRg st="0" end="0"/>
                                            </p:txEl>
                                          </p:spTgt>
                                        </p:tgtEl>
                                        <p:attrNameLst>
                                          <p:attrName>style.visibility</p:attrName>
                                        </p:attrNameLst>
                                      </p:cBhvr>
                                      <p:to>
                                        <p:strVal val="visible"/>
                                      </p:to>
                                    </p:set>
                                    <p:animEffect transition="in" filter="fade">
                                      <p:cBhvr>
                                        <p:cTn id="117" dur="500"/>
                                        <p:tgtEl>
                                          <p:spTgt spid="43">
                                            <p:txEl>
                                              <p:pRg st="0" end="0"/>
                                            </p:txEl>
                                          </p:spTgt>
                                        </p:tgtEl>
                                      </p:cBhvr>
                                    </p:animEffect>
                                  </p:childTnLst>
                                </p:cTn>
                              </p:par>
                            </p:childTnLst>
                          </p:cTn>
                        </p:par>
                        <p:par>
                          <p:cTn id="118" fill="hold" nodeType="afterGroup">
                            <p:stCondLst>
                              <p:cond delay="9200"/>
                            </p:stCondLst>
                            <p:childTnLst>
                              <p:par>
                                <p:cTn id="119" presetID="53" presetClass="entr" presetSubtype="16"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400" fill="hold"/>
                                        <p:tgtEl>
                                          <p:spTgt spid="44"/>
                                        </p:tgtEl>
                                        <p:attrNameLst>
                                          <p:attrName>ppt_w</p:attrName>
                                        </p:attrNameLst>
                                      </p:cBhvr>
                                      <p:tavLst>
                                        <p:tav tm="0">
                                          <p:val>
                                            <p:fltVal val="0"/>
                                          </p:val>
                                        </p:tav>
                                        <p:tav tm="100000">
                                          <p:val>
                                            <p:strVal val="#ppt_w"/>
                                          </p:val>
                                        </p:tav>
                                      </p:tavLst>
                                    </p:anim>
                                    <p:anim calcmode="lin" valueType="num">
                                      <p:cBhvr>
                                        <p:cTn id="122" dur="400" fill="hold"/>
                                        <p:tgtEl>
                                          <p:spTgt spid="44"/>
                                        </p:tgtEl>
                                        <p:attrNameLst>
                                          <p:attrName>ppt_h</p:attrName>
                                        </p:attrNameLst>
                                      </p:cBhvr>
                                      <p:tavLst>
                                        <p:tav tm="0">
                                          <p:val>
                                            <p:fltVal val="0"/>
                                          </p:val>
                                        </p:tav>
                                        <p:tav tm="100000">
                                          <p:val>
                                            <p:strVal val="#ppt_h"/>
                                          </p:val>
                                        </p:tav>
                                      </p:tavLst>
                                    </p:anim>
                                    <p:animEffect transition="in" filter="fade">
                                      <p:cBhvr>
                                        <p:cTn id="123" dur="400"/>
                                        <p:tgtEl>
                                          <p:spTgt spid="44"/>
                                        </p:tgtEl>
                                      </p:cBhvr>
                                    </p:animEffect>
                                  </p:childTnLst>
                                </p:cTn>
                              </p:par>
                            </p:childTnLst>
                          </p:cTn>
                        </p:par>
                        <p:par>
                          <p:cTn id="124" fill="hold" nodeType="afterGroup">
                            <p:stCondLst>
                              <p:cond delay="9600"/>
                            </p:stCondLst>
                            <p:childTnLst>
                              <p:par>
                                <p:cTn id="125" presetID="53" presetClass="entr" presetSubtype="16" fill="hold" grpId="0" nodeType="afterEffect">
                                  <p:stCondLst>
                                    <p:cond delay="0"/>
                                  </p:stCondLst>
                                  <p:childTnLst>
                                    <p:set>
                                      <p:cBhvr>
                                        <p:cTn id="126" dur="1" fill="hold">
                                          <p:stCondLst>
                                            <p:cond delay="0"/>
                                          </p:stCondLst>
                                        </p:cTn>
                                        <p:tgtEl>
                                          <p:spTgt spid="45">
                                            <p:txEl>
                                              <p:pRg st="0" end="0"/>
                                            </p:txEl>
                                          </p:spTgt>
                                        </p:tgtEl>
                                        <p:attrNameLst>
                                          <p:attrName>style.visibility</p:attrName>
                                        </p:attrNameLst>
                                      </p:cBhvr>
                                      <p:to>
                                        <p:strVal val="visible"/>
                                      </p:to>
                                    </p:set>
                                    <p:anim calcmode="lin" valueType="num">
                                      <p:cBhvr>
                                        <p:cTn id="127" dur="3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28" dur="3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129" dur="300"/>
                                        <p:tgtEl>
                                          <p:spTgt spid="45">
                                            <p:txEl>
                                              <p:pRg st="0" end="0"/>
                                            </p:txEl>
                                          </p:spTgt>
                                        </p:tgtEl>
                                      </p:cBhvr>
                                    </p:animEffect>
                                  </p:childTnLst>
                                </p:cTn>
                              </p:par>
                              <p:par>
                                <p:cTn id="130" presetID="42" presetClass="entr" presetSubtype="0" fill="hold" grpId="0" nodeType="withEffect">
                                  <p:stCondLst>
                                    <p:cond delay="200"/>
                                  </p:stCondLst>
                                  <p:childTnLst>
                                    <p:set>
                                      <p:cBhvr>
                                        <p:cTn id="131" dur="1" fill="hold">
                                          <p:stCondLst>
                                            <p:cond delay="0"/>
                                          </p:stCondLst>
                                        </p:cTn>
                                        <p:tgtEl>
                                          <p:spTgt spid="46">
                                            <p:txEl>
                                              <p:pRg st="0" end="0"/>
                                            </p:txEl>
                                          </p:spTgt>
                                        </p:tgtEl>
                                        <p:attrNameLst>
                                          <p:attrName>style.visibility</p:attrName>
                                        </p:attrNameLst>
                                      </p:cBhvr>
                                      <p:to>
                                        <p:strVal val="visible"/>
                                      </p:to>
                                    </p:set>
                                    <p:animEffect transition="in" filter="fade">
                                      <p:cBhvr>
                                        <p:cTn id="132" dur="500"/>
                                        <p:tgtEl>
                                          <p:spTgt spid="46">
                                            <p:txEl>
                                              <p:pRg st="0" end="0"/>
                                            </p:txEl>
                                          </p:spTgt>
                                        </p:tgtEl>
                                      </p:cBhvr>
                                    </p:animEffect>
                                    <p:anim calcmode="lin" valueType="num">
                                      <p:cBhvr>
                                        <p:cTn id="133"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4" dur="500" fill="hold"/>
                                        <p:tgtEl>
                                          <p:spTgt spid="46">
                                            <p:txEl>
                                              <p:pRg st="0" end="0"/>
                                            </p:txEl>
                                          </p:spTgt>
                                        </p:tgtEl>
                                        <p:attrNameLst>
                                          <p:attrName>ppt_y</p:attrName>
                                        </p:attrNameLst>
                                      </p:cBhvr>
                                      <p:tavLst>
                                        <p:tav tm="0">
                                          <p:val>
                                            <p:strVal val="#ppt_y+.1"/>
                                          </p:val>
                                        </p:tav>
                                        <p:tav tm="100000">
                                          <p:val>
                                            <p:strVal val="#ppt_y"/>
                                          </p:val>
                                        </p:tav>
                                      </p:tavLst>
                                    </p:anim>
                                  </p:childTnLst>
                                </p:cTn>
                              </p:par>
                              <p:par>
                                <p:cTn id="135" presetID="10" presetClass="entr" presetSubtype="0" fill="hold" grpId="0" nodeType="withEffect">
                                  <p:stCondLst>
                                    <p:cond delay="800"/>
                                  </p:stCondLst>
                                  <p:childTnLst>
                                    <p:set>
                                      <p:cBhvr>
                                        <p:cTn id="136" dur="1" fill="hold">
                                          <p:stCondLst>
                                            <p:cond delay="0"/>
                                          </p:stCondLst>
                                        </p:cTn>
                                        <p:tgtEl>
                                          <p:spTgt spid="47">
                                            <p:txEl>
                                              <p:pRg st="0" end="0"/>
                                            </p:txEl>
                                          </p:spTgt>
                                        </p:tgtEl>
                                        <p:attrNameLst>
                                          <p:attrName>style.visibility</p:attrName>
                                        </p:attrNameLst>
                                      </p:cBhvr>
                                      <p:to>
                                        <p:strVal val="visible"/>
                                      </p:to>
                                    </p:set>
                                    <p:animEffect transition="in" filter="fade">
                                      <p:cBhvr>
                                        <p:cTn id="137"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300" fill="hold"/>
                        <p:tgtEl>
                          <p:spTgt spid="29"/>
                        </p:tgtEl>
                        <p:attrNameLst>
                          <p:attrName>ppt_w</p:attrName>
                        </p:attrNameLst>
                      </p:cBhvr>
                      <p:tavLst>
                        <p:tav tm="0">
                          <p:val>
                            <p:fltVal val="0"/>
                          </p:val>
                        </p:tav>
                        <p:tav tm="100000">
                          <p:val>
                            <p:strVal val="#ppt_w"/>
                          </p:val>
                        </p:tav>
                      </p:tavLst>
                    </p:anim>
                    <p:anim calcmode="lin" valueType="num">
                      <p:cBhvr>
                        <p:cTn dur="300" fill="hold"/>
                        <p:tgtEl>
                          <p:spTgt spid="29"/>
                        </p:tgtEl>
                        <p:attrNameLst>
                          <p:attrName>ppt_h</p:attrName>
                        </p:attrNameLst>
                      </p:cBhvr>
                      <p:tavLst>
                        <p:tav tm="0">
                          <p:val>
                            <p:fltVal val="0"/>
                          </p:val>
                        </p:tav>
                        <p:tav tm="100000">
                          <p:val>
                            <p:strVal val="#ppt_h"/>
                          </p:val>
                        </p:tav>
                      </p:tavLst>
                    </p:anim>
                    <p:animEffect transition="in" filter="fade">
                      <p:cBhvr>
                        <p:cTn dur="300"/>
                        <p:tgtEl>
                          <p:spTgt spid="29"/>
                        </p:tgtEl>
                      </p:cBhvr>
                    </p:animEffect>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build="p">
        <p:tmplLst>
          <p:tmpl lvl="1">
            <p:tnLst>
              <p:par>
                <p:cTn presetID="53" presetClass="entr" presetSubtype="16"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300" fill="hold"/>
                        <p:tgtEl>
                          <p:spTgt spid="45"/>
                        </p:tgtEl>
                        <p:attrNameLst>
                          <p:attrName>ppt_w</p:attrName>
                        </p:attrNameLst>
                      </p:cBhvr>
                      <p:tavLst>
                        <p:tav tm="0">
                          <p:val>
                            <p:fltVal val="0"/>
                          </p:val>
                        </p:tav>
                        <p:tav tm="100000">
                          <p:val>
                            <p:strVal val="#ppt_w"/>
                          </p:val>
                        </p:tav>
                      </p:tavLst>
                    </p:anim>
                    <p:anim calcmode="lin" valueType="num">
                      <p:cBhvr>
                        <p:cTn dur="300" fill="hold"/>
                        <p:tgtEl>
                          <p:spTgt spid="45"/>
                        </p:tgtEl>
                        <p:attrNameLst>
                          <p:attrName>ppt_h</p:attrName>
                        </p:attrNameLst>
                      </p:cBhvr>
                      <p:tavLst>
                        <p:tav tm="0">
                          <p:val>
                            <p:fltVal val="0"/>
                          </p:val>
                        </p:tav>
                        <p:tav tm="100000">
                          <p:val>
                            <p:strVal val="#ppt_h"/>
                          </p:val>
                        </p:tav>
                      </p:tavLst>
                    </p:anim>
                    <p:animEffect transition="in" filter="fade">
                      <p:cBhvr>
                        <p:cTn dur="300"/>
                        <p:tgtEl>
                          <p:spTgt spid="45"/>
                        </p:tgtEl>
                      </p:cBhvr>
                    </p:animEffect>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10" presetClass="entr" presetSubtype="0" fill="hold" nodeType="withEffect">
                  <p:stCondLst>
                    <p:cond delay="8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Iconic list 3">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3" name="Rounded Rectangle 2"/>
          <p:cNvSpPr/>
          <p:nvPr userDrawn="1"/>
        </p:nvSpPr>
        <p:spPr>
          <a:xfrm>
            <a:off x="483132" y="1229006"/>
            <a:ext cx="2272768" cy="5872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826035" y="1263297"/>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grpSp>
        <p:nvGrpSpPr>
          <p:cNvPr id="28" name="Group 27"/>
          <p:cNvGrpSpPr/>
          <p:nvPr userDrawn="1"/>
        </p:nvGrpSpPr>
        <p:grpSpPr>
          <a:xfrm>
            <a:off x="75982" y="289155"/>
            <a:ext cx="287999" cy="256629"/>
            <a:chOff x="5270500" y="1460500"/>
            <a:chExt cx="1701800" cy="2705100"/>
          </a:xfrm>
        </p:grpSpPr>
        <p:sp>
          <p:nvSpPr>
            <p:cNvPr id="29" name="Rounded Rectangle 2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2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3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32" name="Text Placeholder 7"/>
          <p:cNvSpPr>
            <a:spLocks noGrp="1"/>
          </p:cNvSpPr>
          <p:nvPr>
            <p:ph type="body" sz="quarter" idx="55" hasCustomPrompt="1"/>
          </p:nvPr>
        </p:nvSpPr>
        <p:spPr>
          <a:xfrm>
            <a:off x="1438806" y="1370933"/>
            <a:ext cx="118586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80%</a:t>
            </a:r>
            <a:endParaRPr lang="es-ES_tradnl"/>
          </a:p>
        </p:txBody>
      </p:sp>
      <p:sp>
        <p:nvSpPr>
          <p:cNvPr id="38" name="Text Placeholder 7"/>
          <p:cNvSpPr>
            <a:spLocks noGrp="1"/>
          </p:cNvSpPr>
          <p:nvPr>
            <p:ph type="body" sz="quarter" idx="19" hasCustomPrompt="1"/>
          </p:nvPr>
        </p:nvSpPr>
        <p:spPr>
          <a:xfrm>
            <a:off x="452438" y="1941703"/>
            <a:ext cx="2303462"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39" name="Text Placeholder 2"/>
          <p:cNvSpPr>
            <a:spLocks noGrp="1"/>
          </p:cNvSpPr>
          <p:nvPr>
            <p:ph type="body" sz="quarter" idx="16" hasCustomPrompt="1"/>
          </p:nvPr>
        </p:nvSpPr>
        <p:spPr>
          <a:xfrm>
            <a:off x="452442"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65" name="Rounded Rectangle 64"/>
          <p:cNvSpPr/>
          <p:nvPr userDrawn="1"/>
        </p:nvSpPr>
        <p:spPr>
          <a:xfrm>
            <a:off x="3411538" y="1229006"/>
            <a:ext cx="2303462" cy="58721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66" name="Text Placeholder 7"/>
          <p:cNvSpPr>
            <a:spLocks noGrp="1"/>
          </p:cNvSpPr>
          <p:nvPr>
            <p:ph type="body" sz="quarter" idx="40" hasCustomPrompt="1"/>
          </p:nvPr>
        </p:nvSpPr>
        <p:spPr>
          <a:xfrm>
            <a:off x="3785135" y="1263297"/>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69" name="Text Placeholder 7"/>
          <p:cNvSpPr>
            <a:spLocks noGrp="1"/>
          </p:cNvSpPr>
          <p:nvPr>
            <p:ph type="body" sz="quarter" idx="56" hasCustomPrompt="1"/>
          </p:nvPr>
        </p:nvSpPr>
        <p:spPr>
          <a:xfrm>
            <a:off x="4364040" y="1370933"/>
            <a:ext cx="118586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80%</a:t>
            </a:r>
            <a:endParaRPr lang="es-ES_tradnl"/>
          </a:p>
        </p:txBody>
      </p:sp>
      <p:sp>
        <p:nvSpPr>
          <p:cNvPr id="71" name="Text Placeholder 7"/>
          <p:cNvSpPr>
            <a:spLocks noGrp="1"/>
          </p:cNvSpPr>
          <p:nvPr>
            <p:ph type="body" sz="quarter" idx="41" hasCustomPrompt="1"/>
          </p:nvPr>
        </p:nvSpPr>
        <p:spPr>
          <a:xfrm>
            <a:off x="3411538" y="1941703"/>
            <a:ext cx="2303462"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92" name="Text Placeholder 2"/>
          <p:cNvSpPr>
            <a:spLocks noGrp="1"/>
          </p:cNvSpPr>
          <p:nvPr>
            <p:ph type="body" sz="quarter" idx="42" hasCustomPrompt="1"/>
          </p:nvPr>
        </p:nvSpPr>
        <p:spPr>
          <a:xfrm>
            <a:off x="3411542"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110" name="Rounded Rectangle 109"/>
          <p:cNvSpPr/>
          <p:nvPr userDrawn="1"/>
        </p:nvSpPr>
        <p:spPr>
          <a:xfrm>
            <a:off x="6378576" y="1229006"/>
            <a:ext cx="2303462" cy="587216"/>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11" name="Text Placeholder 7"/>
          <p:cNvSpPr>
            <a:spLocks noGrp="1"/>
          </p:cNvSpPr>
          <p:nvPr>
            <p:ph type="body" sz="quarter" idx="43" hasCustomPrompt="1"/>
          </p:nvPr>
        </p:nvSpPr>
        <p:spPr>
          <a:xfrm>
            <a:off x="6752173" y="1263297"/>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112" name="Text Placeholder 7"/>
          <p:cNvSpPr>
            <a:spLocks noGrp="1"/>
          </p:cNvSpPr>
          <p:nvPr>
            <p:ph type="body" sz="quarter" idx="57" hasCustomPrompt="1"/>
          </p:nvPr>
        </p:nvSpPr>
        <p:spPr>
          <a:xfrm>
            <a:off x="7314145" y="1370933"/>
            <a:ext cx="118586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80%</a:t>
            </a:r>
            <a:endParaRPr lang="es-ES_tradnl"/>
          </a:p>
        </p:txBody>
      </p:sp>
      <p:sp>
        <p:nvSpPr>
          <p:cNvPr id="113" name="Text Placeholder 7"/>
          <p:cNvSpPr>
            <a:spLocks noGrp="1"/>
          </p:cNvSpPr>
          <p:nvPr>
            <p:ph type="body" sz="quarter" idx="44" hasCustomPrompt="1"/>
          </p:nvPr>
        </p:nvSpPr>
        <p:spPr>
          <a:xfrm>
            <a:off x="6378576" y="1941703"/>
            <a:ext cx="2303462"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114" name="Text Placeholder 2"/>
          <p:cNvSpPr>
            <a:spLocks noGrp="1"/>
          </p:cNvSpPr>
          <p:nvPr>
            <p:ph type="body" sz="quarter" idx="45" hasCustomPrompt="1"/>
          </p:nvPr>
        </p:nvSpPr>
        <p:spPr>
          <a:xfrm>
            <a:off x="6378580"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130" name="Rounded Rectangle 129"/>
          <p:cNvSpPr/>
          <p:nvPr userDrawn="1"/>
        </p:nvSpPr>
        <p:spPr>
          <a:xfrm>
            <a:off x="483135" y="3050184"/>
            <a:ext cx="2272767" cy="58721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31" name="Text Placeholder 7"/>
          <p:cNvSpPr>
            <a:spLocks noGrp="1"/>
          </p:cNvSpPr>
          <p:nvPr>
            <p:ph type="body" sz="quarter" idx="46" hasCustomPrompt="1"/>
          </p:nvPr>
        </p:nvSpPr>
        <p:spPr>
          <a:xfrm>
            <a:off x="826035" y="3084475"/>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136" name="Text Placeholder 7"/>
          <p:cNvSpPr>
            <a:spLocks noGrp="1"/>
          </p:cNvSpPr>
          <p:nvPr>
            <p:ph type="body" sz="quarter" idx="58" hasCustomPrompt="1"/>
          </p:nvPr>
        </p:nvSpPr>
        <p:spPr>
          <a:xfrm>
            <a:off x="1438806" y="3191153"/>
            <a:ext cx="118586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80%</a:t>
            </a:r>
            <a:endParaRPr lang="es-ES_tradnl"/>
          </a:p>
        </p:txBody>
      </p:sp>
      <p:sp>
        <p:nvSpPr>
          <p:cNvPr id="139" name="Text Placeholder 7"/>
          <p:cNvSpPr>
            <a:spLocks noGrp="1"/>
          </p:cNvSpPr>
          <p:nvPr>
            <p:ph type="body" sz="quarter" idx="47" hasCustomPrompt="1"/>
          </p:nvPr>
        </p:nvSpPr>
        <p:spPr>
          <a:xfrm>
            <a:off x="452438" y="3762880"/>
            <a:ext cx="2303462"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140" name="Text Placeholder 2"/>
          <p:cNvSpPr>
            <a:spLocks noGrp="1"/>
          </p:cNvSpPr>
          <p:nvPr>
            <p:ph type="body" sz="quarter" idx="48" hasCustomPrompt="1"/>
          </p:nvPr>
        </p:nvSpPr>
        <p:spPr>
          <a:xfrm>
            <a:off x="452442"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145" name="Rounded Rectangle 144"/>
          <p:cNvSpPr/>
          <p:nvPr userDrawn="1"/>
        </p:nvSpPr>
        <p:spPr>
          <a:xfrm>
            <a:off x="3411540" y="3050184"/>
            <a:ext cx="2303460" cy="58721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46" name="Text Placeholder 7"/>
          <p:cNvSpPr>
            <a:spLocks noGrp="1"/>
          </p:cNvSpPr>
          <p:nvPr>
            <p:ph type="body" sz="quarter" idx="49" hasCustomPrompt="1"/>
          </p:nvPr>
        </p:nvSpPr>
        <p:spPr>
          <a:xfrm>
            <a:off x="3785135" y="3084475"/>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149" name="Text Placeholder 7"/>
          <p:cNvSpPr>
            <a:spLocks noGrp="1"/>
          </p:cNvSpPr>
          <p:nvPr>
            <p:ph type="body" sz="quarter" idx="59" hasCustomPrompt="1"/>
          </p:nvPr>
        </p:nvSpPr>
        <p:spPr>
          <a:xfrm>
            <a:off x="4364040" y="3191153"/>
            <a:ext cx="118586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80%</a:t>
            </a:r>
            <a:endParaRPr lang="es-ES_tradnl"/>
          </a:p>
        </p:txBody>
      </p:sp>
      <p:sp>
        <p:nvSpPr>
          <p:cNvPr id="151" name="Text Placeholder 7"/>
          <p:cNvSpPr>
            <a:spLocks noGrp="1"/>
          </p:cNvSpPr>
          <p:nvPr>
            <p:ph type="body" sz="quarter" idx="50" hasCustomPrompt="1"/>
          </p:nvPr>
        </p:nvSpPr>
        <p:spPr>
          <a:xfrm>
            <a:off x="3411538" y="3762880"/>
            <a:ext cx="2303462"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152" name="Text Placeholder 2"/>
          <p:cNvSpPr>
            <a:spLocks noGrp="1"/>
          </p:cNvSpPr>
          <p:nvPr>
            <p:ph type="body" sz="quarter" idx="51" hasCustomPrompt="1"/>
          </p:nvPr>
        </p:nvSpPr>
        <p:spPr>
          <a:xfrm>
            <a:off x="3411542"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155" name="Rounded Rectangle 154"/>
          <p:cNvSpPr/>
          <p:nvPr userDrawn="1"/>
        </p:nvSpPr>
        <p:spPr>
          <a:xfrm>
            <a:off x="6378578" y="3050184"/>
            <a:ext cx="2303460" cy="587216"/>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56" name="Text Placeholder 7"/>
          <p:cNvSpPr>
            <a:spLocks noGrp="1"/>
          </p:cNvSpPr>
          <p:nvPr>
            <p:ph type="body" sz="quarter" idx="52" hasCustomPrompt="1"/>
          </p:nvPr>
        </p:nvSpPr>
        <p:spPr>
          <a:xfrm>
            <a:off x="6752173" y="3084475"/>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157" name="Text Placeholder 7"/>
          <p:cNvSpPr>
            <a:spLocks noGrp="1"/>
          </p:cNvSpPr>
          <p:nvPr>
            <p:ph type="body" sz="quarter" idx="60" hasCustomPrompt="1"/>
          </p:nvPr>
        </p:nvSpPr>
        <p:spPr>
          <a:xfrm>
            <a:off x="7314145" y="3191153"/>
            <a:ext cx="118586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80%</a:t>
            </a:r>
            <a:endParaRPr lang="es-ES_tradnl"/>
          </a:p>
        </p:txBody>
      </p:sp>
      <p:sp>
        <p:nvSpPr>
          <p:cNvPr id="158" name="Text Placeholder 7"/>
          <p:cNvSpPr>
            <a:spLocks noGrp="1"/>
          </p:cNvSpPr>
          <p:nvPr>
            <p:ph type="body" sz="quarter" idx="53" hasCustomPrompt="1"/>
          </p:nvPr>
        </p:nvSpPr>
        <p:spPr>
          <a:xfrm>
            <a:off x="6378576" y="3762880"/>
            <a:ext cx="2303462"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159" name="Text Placeholder 2"/>
          <p:cNvSpPr>
            <a:spLocks noGrp="1"/>
          </p:cNvSpPr>
          <p:nvPr>
            <p:ph type="body" sz="quarter" idx="54" hasCustomPrompt="1"/>
          </p:nvPr>
        </p:nvSpPr>
        <p:spPr>
          <a:xfrm>
            <a:off x="6378580"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nodeType="afterGroup">
                            <p:stCondLst>
                              <p:cond delay="11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fade">
                                      <p:cBhvr>
                                        <p:cTn id="32" dur="400"/>
                                        <p:tgtEl>
                                          <p:spTgt spid="32">
                                            <p:txEl>
                                              <p:pRg st="0" end="0"/>
                                            </p:txEl>
                                          </p:spTgt>
                                        </p:tgtEl>
                                      </p:cBhvr>
                                    </p:animEffect>
                                    <p:anim calcmode="lin" valueType="num">
                                      <p:cBhvr>
                                        <p:cTn id="33"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32">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anim calcmode="lin" valueType="num">
                                      <p:cBhvr>
                                        <p:cTn id="3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38">
                                            <p:txEl>
                                              <p:pRg st="0" end="0"/>
                                            </p:txEl>
                                          </p:spTgt>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fade">
                                      <p:cBhvr>
                                        <p:cTn id="42" dur="500"/>
                                        <p:tgtEl>
                                          <p:spTgt spid="39">
                                            <p:txEl>
                                              <p:pRg st="0" end="0"/>
                                            </p:txEl>
                                          </p:spTgt>
                                        </p:tgtEl>
                                      </p:cBhvr>
                                    </p:animEffect>
                                  </p:childTnLst>
                                </p:cTn>
                              </p:par>
                            </p:childTnLst>
                          </p:cTn>
                        </p:par>
                        <p:par>
                          <p:cTn id="43" fill="hold" nodeType="afterGroup">
                            <p:stCondLst>
                              <p:cond delay="2400"/>
                            </p:stCondLst>
                            <p:childTnLst>
                              <p:par>
                                <p:cTn id="44" presetID="53" presetClass="entr" presetSubtype="16"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400" fill="hold"/>
                                        <p:tgtEl>
                                          <p:spTgt spid="65"/>
                                        </p:tgtEl>
                                        <p:attrNameLst>
                                          <p:attrName>ppt_w</p:attrName>
                                        </p:attrNameLst>
                                      </p:cBhvr>
                                      <p:tavLst>
                                        <p:tav tm="0">
                                          <p:val>
                                            <p:fltVal val="0"/>
                                          </p:val>
                                        </p:tav>
                                        <p:tav tm="100000">
                                          <p:val>
                                            <p:strVal val="#ppt_w"/>
                                          </p:val>
                                        </p:tav>
                                      </p:tavLst>
                                    </p:anim>
                                    <p:anim calcmode="lin" valueType="num">
                                      <p:cBhvr>
                                        <p:cTn id="47" dur="400" fill="hold"/>
                                        <p:tgtEl>
                                          <p:spTgt spid="65"/>
                                        </p:tgtEl>
                                        <p:attrNameLst>
                                          <p:attrName>ppt_h</p:attrName>
                                        </p:attrNameLst>
                                      </p:cBhvr>
                                      <p:tavLst>
                                        <p:tav tm="0">
                                          <p:val>
                                            <p:fltVal val="0"/>
                                          </p:val>
                                        </p:tav>
                                        <p:tav tm="100000">
                                          <p:val>
                                            <p:strVal val="#ppt_h"/>
                                          </p:val>
                                        </p:tav>
                                      </p:tavLst>
                                    </p:anim>
                                    <p:animEffect transition="in" filter="fade">
                                      <p:cBhvr>
                                        <p:cTn id="48" dur="400"/>
                                        <p:tgtEl>
                                          <p:spTgt spid="65"/>
                                        </p:tgtEl>
                                      </p:cBhvr>
                                    </p:animEffect>
                                  </p:childTnLst>
                                </p:cTn>
                              </p:par>
                            </p:childTnLst>
                          </p:cTn>
                        </p:par>
                        <p:par>
                          <p:cTn id="49" fill="hold" nodeType="afterGroup">
                            <p:stCondLst>
                              <p:cond delay="2800"/>
                            </p:stCondLst>
                            <p:childTnLst>
                              <p:par>
                                <p:cTn id="50" presetID="53" presetClass="entr" presetSubtype="16" fill="hold" grpId="0" nodeType="afterEffect">
                                  <p:stCondLst>
                                    <p:cond delay="0"/>
                                  </p:stCondLst>
                                  <p:childTnLst>
                                    <p:set>
                                      <p:cBhvr>
                                        <p:cTn id="51" dur="1" fill="hold">
                                          <p:stCondLst>
                                            <p:cond delay="0"/>
                                          </p:stCondLst>
                                        </p:cTn>
                                        <p:tgtEl>
                                          <p:spTgt spid="66">
                                            <p:txEl>
                                              <p:pRg st="0" end="0"/>
                                            </p:txEl>
                                          </p:spTgt>
                                        </p:tgtEl>
                                        <p:attrNameLst>
                                          <p:attrName>style.visibility</p:attrName>
                                        </p:attrNameLst>
                                      </p:cBhvr>
                                      <p:to>
                                        <p:strVal val="visible"/>
                                      </p:to>
                                    </p:set>
                                    <p:anim calcmode="lin" valueType="num">
                                      <p:cBhvr>
                                        <p:cTn id="52" dur="3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66">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69">
                                            <p:txEl>
                                              <p:pRg st="0" end="0"/>
                                            </p:txEl>
                                          </p:spTgt>
                                        </p:tgtEl>
                                        <p:attrNameLst>
                                          <p:attrName>style.visibility</p:attrName>
                                        </p:attrNameLst>
                                      </p:cBhvr>
                                      <p:to>
                                        <p:strVal val="visible"/>
                                      </p:to>
                                    </p:set>
                                    <p:animEffect transition="in" filter="fade">
                                      <p:cBhvr>
                                        <p:cTn id="57" dur="400"/>
                                        <p:tgtEl>
                                          <p:spTgt spid="69">
                                            <p:txEl>
                                              <p:pRg st="0" end="0"/>
                                            </p:txEl>
                                          </p:spTgt>
                                        </p:tgtEl>
                                      </p:cBhvr>
                                    </p:animEffect>
                                    <p:anim calcmode="lin" valueType="num">
                                      <p:cBhvr>
                                        <p:cTn id="58"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69">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71">
                                            <p:txEl>
                                              <p:pRg st="0" end="0"/>
                                            </p:txEl>
                                          </p:spTgt>
                                        </p:tgtEl>
                                        <p:attrNameLst>
                                          <p:attrName>style.visibility</p:attrName>
                                        </p:attrNameLst>
                                      </p:cBhvr>
                                      <p:to>
                                        <p:strVal val="visible"/>
                                      </p:to>
                                    </p:set>
                                    <p:animEffect transition="in" filter="fade">
                                      <p:cBhvr>
                                        <p:cTn id="62" dur="500"/>
                                        <p:tgtEl>
                                          <p:spTgt spid="71">
                                            <p:txEl>
                                              <p:pRg st="0" end="0"/>
                                            </p:txEl>
                                          </p:spTgt>
                                        </p:tgtEl>
                                      </p:cBhvr>
                                    </p:animEffect>
                                    <p:anim calcmode="lin" valueType="num">
                                      <p:cBhvr>
                                        <p:cTn id="63"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71">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92">
                                            <p:txEl>
                                              <p:pRg st="0" end="0"/>
                                            </p:txEl>
                                          </p:spTgt>
                                        </p:tgtEl>
                                        <p:attrNameLst>
                                          <p:attrName>style.visibility</p:attrName>
                                        </p:attrNameLst>
                                      </p:cBhvr>
                                      <p:to>
                                        <p:strVal val="visible"/>
                                      </p:to>
                                    </p:set>
                                    <p:animEffect transition="in" filter="fade">
                                      <p:cBhvr>
                                        <p:cTn id="67" dur="500"/>
                                        <p:tgtEl>
                                          <p:spTgt spid="92">
                                            <p:txEl>
                                              <p:pRg st="0" end="0"/>
                                            </p:txEl>
                                          </p:spTgt>
                                        </p:tgtEl>
                                      </p:cBhvr>
                                    </p:animEffect>
                                  </p:childTnLst>
                                </p:cTn>
                              </p:par>
                            </p:childTnLst>
                          </p:cTn>
                        </p:par>
                        <p:par>
                          <p:cTn id="68" fill="hold" nodeType="afterGroup">
                            <p:stCondLst>
                              <p:cond delay="4100"/>
                            </p:stCondLst>
                            <p:childTnLst>
                              <p:par>
                                <p:cTn id="69" presetID="53" presetClass="entr" presetSubtype="16"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p:cTn id="71" dur="400" fill="hold"/>
                                        <p:tgtEl>
                                          <p:spTgt spid="110"/>
                                        </p:tgtEl>
                                        <p:attrNameLst>
                                          <p:attrName>ppt_w</p:attrName>
                                        </p:attrNameLst>
                                      </p:cBhvr>
                                      <p:tavLst>
                                        <p:tav tm="0">
                                          <p:val>
                                            <p:fltVal val="0"/>
                                          </p:val>
                                        </p:tav>
                                        <p:tav tm="100000">
                                          <p:val>
                                            <p:strVal val="#ppt_w"/>
                                          </p:val>
                                        </p:tav>
                                      </p:tavLst>
                                    </p:anim>
                                    <p:anim calcmode="lin" valueType="num">
                                      <p:cBhvr>
                                        <p:cTn id="72" dur="400" fill="hold"/>
                                        <p:tgtEl>
                                          <p:spTgt spid="110"/>
                                        </p:tgtEl>
                                        <p:attrNameLst>
                                          <p:attrName>ppt_h</p:attrName>
                                        </p:attrNameLst>
                                      </p:cBhvr>
                                      <p:tavLst>
                                        <p:tav tm="0">
                                          <p:val>
                                            <p:fltVal val="0"/>
                                          </p:val>
                                        </p:tav>
                                        <p:tav tm="100000">
                                          <p:val>
                                            <p:strVal val="#ppt_h"/>
                                          </p:val>
                                        </p:tav>
                                      </p:tavLst>
                                    </p:anim>
                                    <p:animEffect transition="in" filter="fade">
                                      <p:cBhvr>
                                        <p:cTn id="73" dur="400"/>
                                        <p:tgtEl>
                                          <p:spTgt spid="110"/>
                                        </p:tgtEl>
                                      </p:cBhvr>
                                    </p:animEffect>
                                  </p:childTnLst>
                                </p:cTn>
                              </p:par>
                            </p:childTnLst>
                          </p:cTn>
                        </p:par>
                        <p:par>
                          <p:cTn id="74" fill="hold" nodeType="afterGroup">
                            <p:stCondLst>
                              <p:cond delay="4500"/>
                            </p:stCondLst>
                            <p:childTnLst>
                              <p:par>
                                <p:cTn id="75" presetID="53" presetClass="entr" presetSubtype="16" fill="hold" grpId="0" nodeType="afterEffect">
                                  <p:stCondLst>
                                    <p:cond delay="0"/>
                                  </p:stCondLst>
                                  <p:childTnLst>
                                    <p:set>
                                      <p:cBhvr>
                                        <p:cTn id="76" dur="1" fill="hold">
                                          <p:stCondLst>
                                            <p:cond delay="0"/>
                                          </p:stCondLst>
                                        </p:cTn>
                                        <p:tgtEl>
                                          <p:spTgt spid="111">
                                            <p:txEl>
                                              <p:pRg st="0" end="0"/>
                                            </p:txEl>
                                          </p:spTgt>
                                        </p:tgtEl>
                                        <p:attrNameLst>
                                          <p:attrName>style.visibility</p:attrName>
                                        </p:attrNameLst>
                                      </p:cBhvr>
                                      <p:to>
                                        <p:strVal val="visible"/>
                                      </p:to>
                                    </p:set>
                                    <p:anim calcmode="lin" valueType="num">
                                      <p:cBhvr>
                                        <p:cTn id="77" dur="3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78" dur="3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79" dur="300"/>
                                        <p:tgtEl>
                                          <p:spTgt spid="111">
                                            <p:txEl>
                                              <p:pRg st="0" end="0"/>
                                            </p:txEl>
                                          </p:spTgt>
                                        </p:tgtEl>
                                      </p:cBhvr>
                                    </p:animEffect>
                                  </p:childTnLst>
                                </p:cTn>
                              </p:par>
                              <p:par>
                                <p:cTn id="80" presetID="42" presetClass="entr" presetSubtype="0" fill="hold" grpId="0" nodeType="withEffect">
                                  <p:stCondLst>
                                    <p:cond delay="200"/>
                                  </p:stCondLst>
                                  <p:childTnLst>
                                    <p:set>
                                      <p:cBhvr>
                                        <p:cTn id="81" dur="1" fill="hold">
                                          <p:stCondLst>
                                            <p:cond delay="0"/>
                                          </p:stCondLst>
                                        </p:cTn>
                                        <p:tgtEl>
                                          <p:spTgt spid="112">
                                            <p:txEl>
                                              <p:pRg st="0" end="0"/>
                                            </p:txEl>
                                          </p:spTgt>
                                        </p:tgtEl>
                                        <p:attrNameLst>
                                          <p:attrName>style.visibility</p:attrName>
                                        </p:attrNameLst>
                                      </p:cBhvr>
                                      <p:to>
                                        <p:strVal val="visible"/>
                                      </p:to>
                                    </p:set>
                                    <p:animEffect transition="in" filter="fade">
                                      <p:cBhvr>
                                        <p:cTn id="82" dur="400"/>
                                        <p:tgtEl>
                                          <p:spTgt spid="112">
                                            <p:txEl>
                                              <p:pRg st="0" end="0"/>
                                            </p:txEl>
                                          </p:spTgt>
                                        </p:tgtEl>
                                      </p:cBhvr>
                                    </p:animEffect>
                                    <p:anim calcmode="lin" valueType="num">
                                      <p:cBhvr>
                                        <p:cTn id="83" dur="4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84" dur="400" fill="hold"/>
                                        <p:tgtEl>
                                          <p:spTgt spid="112">
                                            <p:txEl>
                                              <p:pRg st="0" end="0"/>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113">
                                            <p:txEl>
                                              <p:pRg st="0" end="0"/>
                                            </p:txEl>
                                          </p:spTgt>
                                        </p:tgtEl>
                                        <p:attrNameLst>
                                          <p:attrName>style.visibility</p:attrName>
                                        </p:attrNameLst>
                                      </p:cBhvr>
                                      <p:to>
                                        <p:strVal val="visible"/>
                                      </p:to>
                                    </p:set>
                                    <p:animEffect transition="in" filter="fade">
                                      <p:cBhvr>
                                        <p:cTn id="87" dur="500"/>
                                        <p:tgtEl>
                                          <p:spTgt spid="113">
                                            <p:txEl>
                                              <p:pRg st="0" end="0"/>
                                            </p:txEl>
                                          </p:spTgt>
                                        </p:tgtEl>
                                      </p:cBhvr>
                                    </p:animEffect>
                                    <p:anim calcmode="lin" valueType="num">
                                      <p:cBhvr>
                                        <p:cTn id="88"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89" dur="500" fill="hold"/>
                                        <p:tgtEl>
                                          <p:spTgt spid="113">
                                            <p:txEl>
                                              <p:pRg st="0" end="0"/>
                                            </p:txEl>
                                          </p:spTgt>
                                        </p:tgtEl>
                                        <p:attrNameLst>
                                          <p:attrName>ppt_y</p:attrName>
                                        </p:attrNameLst>
                                      </p:cBhvr>
                                      <p:tavLst>
                                        <p:tav tm="0">
                                          <p:val>
                                            <p:strVal val="#ppt_y+.1"/>
                                          </p:val>
                                        </p:tav>
                                        <p:tav tm="100000">
                                          <p:val>
                                            <p:strVal val="#ppt_y"/>
                                          </p:val>
                                        </p:tav>
                                      </p:tavLst>
                                    </p:anim>
                                  </p:childTnLst>
                                </p:cTn>
                              </p:par>
                              <p:par>
                                <p:cTn id="90" presetID="10" presetClass="entr" presetSubtype="0" fill="hold" grpId="0" nodeType="withEffect">
                                  <p:stCondLst>
                                    <p:cond delay="800"/>
                                  </p:stCondLst>
                                  <p:childTnLst>
                                    <p:set>
                                      <p:cBhvr>
                                        <p:cTn id="91" dur="1" fill="hold">
                                          <p:stCondLst>
                                            <p:cond delay="0"/>
                                          </p:stCondLst>
                                        </p:cTn>
                                        <p:tgtEl>
                                          <p:spTgt spid="114">
                                            <p:txEl>
                                              <p:pRg st="0" end="0"/>
                                            </p:txEl>
                                          </p:spTgt>
                                        </p:tgtEl>
                                        <p:attrNameLst>
                                          <p:attrName>style.visibility</p:attrName>
                                        </p:attrNameLst>
                                      </p:cBhvr>
                                      <p:to>
                                        <p:strVal val="visible"/>
                                      </p:to>
                                    </p:set>
                                    <p:animEffect transition="in" filter="fade">
                                      <p:cBhvr>
                                        <p:cTn id="92" dur="500"/>
                                        <p:tgtEl>
                                          <p:spTgt spid="114">
                                            <p:txEl>
                                              <p:pRg st="0" end="0"/>
                                            </p:txEl>
                                          </p:spTgt>
                                        </p:tgtEl>
                                      </p:cBhvr>
                                    </p:animEffect>
                                  </p:childTnLst>
                                </p:cTn>
                              </p:par>
                            </p:childTnLst>
                          </p:cTn>
                        </p:par>
                        <p:par>
                          <p:cTn id="93" fill="hold" nodeType="afterGroup">
                            <p:stCondLst>
                              <p:cond delay="5800"/>
                            </p:stCondLst>
                            <p:childTnLst>
                              <p:par>
                                <p:cTn id="94" presetID="53" presetClass="entr" presetSubtype="16" fill="hold" grpId="0" nodeType="afterEffect">
                                  <p:stCondLst>
                                    <p:cond delay="0"/>
                                  </p:stCondLst>
                                  <p:childTnLst>
                                    <p:set>
                                      <p:cBhvr>
                                        <p:cTn id="95" dur="1" fill="hold">
                                          <p:stCondLst>
                                            <p:cond delay="0"/>
                                          </p:stCondLst>
                                        </p:cTn>
                                        <p:tgtEl>
                                          <p:spTgt spid="130"/>
                                        </p:tgtEl>
                                        <p:attrNameLst>
                                          <p:attrName>style.visibility</p:attrName>
                                        </p:attrNameLst>
                                      </p:cBhvr>
                                      <p:to>
                                        <p:strVal val="visible"/>
                                      </p:to>
                                    </p:set>
                                    <p:anim calcmode="lin" valueType="num">
                                      <p:cBhvr>
                                        <p:cTn id="96" dur="400" fill="hold"/>
                                        <p:tgtEl>
                                          <p:spTgt spid="130"/>
                                        </p:tgtEl>
                                        <p:attrNameLst>
                                          <p:attrName>ppt_w</p:attrName>
                                        </p:attrNameLst>
                                      </p:cBhvr>
                                      <p:tavLst>
                                        <p:tav tm="0">
                                          <p:val>
                                            <p:fltVal val="0"/>
                                          </p:val>
                                        </p:tav>
                                        <p:tav tm="100000">
                                          <p:val>
                                            <p:strVal val="#ppt_w"/>
                                          </p:val>
                                        </p:tav>
                                      </p:tavLst>
                                    </p:anim>
                                    <p:anim calcmode="lin" valueType="num">
                                      <p:cBhvr>
                                        <p:cTn id="97" dur="400" fill="hold"/>
                                        <p:tgtEl>
                                          <p:spTgt spid="130"/>
                                        </p:tgtEl>
                                        <p:attrNameLst>
                                          <p:attrName>ppt_h</p:attrName>
                                        </p:attrNameLst>
                                      </p:cBhvr>
                                      <p:tavLst>
                                        <p:tav tm="0">
                                          <p:val>
                                            <p:fltVal val="0"/>
                                          </p:val>
                                        </p:tav>
                                        <p:tav tm="100000">
                                          <p:val>
                                            <p:strVal val="#ppt_h"/>
                                          </p:val>
                                        </p:tav>
                                      </p:tavLst>
                                    </p:anim>
                                    <p:animEffect transition="in" filter="fade">
                                      <p:cBhvr>
                                        <p:cTn id="98" dur="400"/>
                                        <p:tgtEl>
                                          <p:spTgt spid="130"/>
                                        </p:tgtEl>
                                      </p:cBhvr>
                                    </p:animEffect>
                                  </p:childTnLst>
                                </p:cTn>
                              </p:par>
                            </p:childTnLst>
                          </p:cTn>
                        </p:par>
                        <p:par>
                          <p:cTn id="99" fill="hold" nodeType="afterGroup">
                            <p:stCondLst>
                              <p:cond delay="6200"/>
                            </p:stCondLst>
                            <p:childTnLst>
                              <p:par>
                                <p:cTn id="100" presetID="53" presetClass="entr" presetSubtype="16" fill="hold" grpId="0" nodeType="afterEffect">
                                  <p:stCondLst>
                                    <p:cond delay="0"/>
                                  </p:stCondLst>
                                  <p:childTnLst>
                                    <p:set>
                                      <p:cBhvr>
                                        <p:cTn id="101" dur="1" fill="hold">
                                          <p:stCondLst>
                                            <p:cond delay="0"/>
                                          </p:stCondLst>
                                        </p:cTn>
                                        <p:tgtEl>
                                          <p:spTgt spid="131">
                                            <p:txEl>
                                              <p:pRg st="0" end="0"/>
                                            </p:txEl>
                                          </p:spTgt>
                                        </p:tgtEl>
                                        <p:attrNameLst>
                                          <p:attrName>style.visibility</p:attrName>
                                        </p:attrNameLst>
                                      </p:cBhvr>
                                      <p:to>
                                        <p:strVal val="visible"/>
                                      </p:to>
                                    </p:set>
                                    <p:anim calcmode="lin" valueType="num">
                                      <p:cBhvr>
                                        <p:cTn id="102" dur="300" fill="hold"/>
                                        <p:tgtEl>
                                          <p:spTgt spid="131">
                                            <p:txEl>
                                              <p:pRg st="0" end="0"/>
                                            </p:txEl>
                                          </p:spTgt>
                                        </p:tgtEl>
                                        <p:attrNameLst>
                                          <p:attrName>ppt_w</p:attrName>
                                        </p:attrNameLst>
                                      </p:cBhvr>
                                      <p:tavLst>
                                        <p:tav tm="0">
                                          <p:val>
                                            <p:fltVal val="0"/>
                                          </p:val>
                                        </p:tav>
                                        <p:tav tm="100000">
                                          <p:val>
                                            <p:strVal val="#ppt_w"/>
                                          </p:val>
                                        </p:tav>
                                      </p:tavLst>
                                    </p:anim>
                                    <p:anim calcmode="lin" valueType="num">
                                      <p:cBhvr>
                                        <p:cTn id="103" dur="300" fill="hold"/>
                                        <p:tgtEl>
                                          <p:spTgt spid="131">
                                            <p:txEl>
                                              <p:pRg st="0" end="0"/>
                                            </p:txEl>
                                          </p:spTgt>
                                        </p:tgtEl>
                                        <p:attrNameLst>
                                          <p:attrName>ppt_h</p:attrName>
                                        </p:attrNameLst>
                                      </p:cBhvr>
                                      <p:tavLst>
                                        <p:tav tm="0">
                                          <p:val>
                                            <p:fltVal val="0"/>
                                          </p:val>
                                        </p:tav>
                                        <p:tav tm="100000">
                                          <p:val>
                                            <p:strVal val="#ppt_h"/>
                                          </p:val>
                                        </p:tav>
                                      </p:tavLst>
                                    </p:anim>
                                    <p:animEffect transition="in" filter="fade">
                                      <p:cBhvr>
                                        <p:cTn id="104" dur="300"/>
                                        <p:tgtEl>
                                          <p:spTgt spid="131">
                                            <p:txEl>
                                              <p:pRg st="0" end="0"/>
                                            </p:txEl>
                                          </p:spTgt>
                                        </p:tgtEl>
                                      </p:cBhvr>
                                    </p:animEffect>
                                  </p:childTnLst>
                                </p:cTn>
                              </p:par>
                              <p:par>
                                <p:cTn id="105" presetID="42" presetClass="entr" presetSubtype="0" fill="hold" grpId="0" nodeType="withEffect">
                                  <p:stCondLst>
                                    <p:cond delay="200"/>
                                  </p:stCondLst>
                                  <p:childTnLst>
                                    <p:set>
                                      <p:cBhvr>
                                        <p:cTn id="106" dur="1" fill="hold">
                                          <p:stCondLst>
                                            <p:cond delay="0"/>
                                          </p:stCondLst>
                                        </p:cTn>
                                        <p:tgtEl>
                                          <p:spTgt spid="136">
                                            <p:txEl>
                                              <p:pRg st="0" end="0"/>
                                            </p:txEl>
                                          </p:spTgt>
                                        </p:tgtEl>
                                        <p:attrNameLst>
                                          <p:attrName>style.visibility</p:attrName>
                                        </p:attrNameLst>
                                      </p:cBhvr>
                                      <p:to>
                                        <p:strVal val="visible"/>
                                      </p:to>
                                    </p:set>
                                    <p:animEffect transition="in" filter="fade">
                                      <p:cBhvr>
                                        <p:cTn id="107" dur="400"/>
                                        <p:tgtEl>
                                          <p:spTgt spid="136">
                                            <p:txEl>
                                              <p:pRg st="0" end="0"/>
                                            </p:txEl>
                                          </p:spTgt>
                                        </p:tgtEl>
                                      </p:cBhvr>
                                    </p:animEffect>
                                    <p:anim calcmode="lin" valueType="num">
                                      <p:cBhvr>
                                        <p:cTn id="108" dur="4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109" dur="400" fill="hold"/>
                                        <p:tgtEl>
                                          <p:spTgt spid="136">
                                            <p:txEl>
                                              <p:pRg st="0" end="0"/>
                                            </p:tx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200"/>
                                  </p:stCondLst>
                                  <p:childTnLst>
                                    <p:set>
                                      <p:cBhvr>
                                        <p:cTn id="111" dur="1" fill="hold">
                                          <p:stCondLst>
                                            <p:cond delay="0"/>
                                          </p:stCondLst>
                                        </p:cTn>
                                        <p:tgtEl>
                                          <p:spTgt spid="139">
                                            <p:txEl>
                                              <p:pRg st="0" end="0"/>
                                            </p:txEl>
                                          </p:spTgt>
                                        </p:tgtEl>
                                        <p:attrNameLst>
                                          <p:attrName>style.visibility</p:attrName>
                                        </p:attrNameLst>
                                      </p:cBhvr>
                                      <p:to>
                                        <p:strVal val="visible"/>
                                      </p:to>
                                    </p:set>
                                    <p:animEffect transition="in" filter="fade">
                                      <p:cBhvr>
                                        <p:cTn id="112" dur="500"/>
                                        <p:tgtEl>
                                          <p:spTgt spid="139">
                                            <p:txEl>
                                              <p:pRg st="0" end="0"/>
                                            </p:txEl>
                                          </p:spTgt>
                                        </p:tgtEl>
                                      </p:cBhvr>
                                    </p:animEffect>
                                    <p:anim calcmode="lin" valueType="num">
                                      <p:cBhvr>
                                        <p:cTn id="113"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14" dur="500" fill="hold"/>
                                        <p:tgtEl>
                                          <p:spTgt spid="139">
                                            <p:txEl>
                                              <p:pRg st="0" end="0"/>
                                            </p:txEl>
                                          </p:spTgt>
                                        </p:tgtEl>
                                        <p:attrNameLst>
                                          <p:attrName>ppt_y</p:attrName>
                                        </p:attrNameLst>
                                      </p:cBhvr>
                                      <p:tavLst>
                                        <p:tav tm="0">
                                          <p:val>
                                            <p:strVal val="#ppt_y+.1"/>
                                          </p:val>
                                        </p:tav>
                                        <p:tav tm="100000">
                                          <p:val>
                                            <p:strVal val="#ppt_y"/>
                                          </p:val>
                                        </p:tav>
                                      </p:tavLst>
                                    </p:anim>
                                  </p:childTnLst>
                                </p:cTn>
                              </p:par>
                              <p:par>
                                <p:cTn id="115" presetID="10" presetClass="entr" presetSubtype="0" fill="hold" grpId="0" nodeType="withEffect">
                                  <p:stCondLst>
                                    <p:cond delay="800"/>
                                  </p:stCondLst>
                                  <p:childTnLst>
                                    <p:set>
                                      <p:cBhvr>
                                        <p:cTn id="116" dur="1" fill="hold">
                                          <p:stCondLst>
                                            <p:cond delay="0"/>
                                          </p:stCondLst>
                                        </p:cTn>
                                        <p:tgtEl>
                                          <p:spTgt spid="140">
                                            <p:txEl>
                                              <p:pRg st="0" end="0"/>
                                            </p:txEl>
                                          </p:spTgt>
                                        </p:tgtEl>
                                        <p:attrNameLst>
                                          <p:attrName>style.visibility</p:attrName>
                                        </p:attrNameLst>
                                      </p:cBhvr>
                                      <p:to>
                                        <p:strVal val="visible"/>
                                      </p:to>
                                    </p:set>
                                    <p:animEffect transition="in" filter="fade">
                                      <p:cBhvr>
                                        <p:cTn id="117" dur="500"/>
                                        <p:tgtEl>
                                          <p:spTgt spid="140">
                                            <p:txEl>
                                              <p:pRg st="0" end="0"/>
                                            </p:txEl>
                                          </p:spTgt>
                                        </p:tgtEl>
                                      </p:cBhvr>
                                    </p:animEffect>
                                  </p:childTnLst>
                                </p:cTn>
                              </p:par>
                            </p:childTnLst>
                          </p:cTn>
                        </p:par>
                        <p:par>
                          <p:cTn id="118" fill="hold" nodeType="afterGroup">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145"/>
                                        </p:tgtEl>
                                        <p:attrNameLst>
                                          <p:attrName>style.visibility</p:attrName>
                                        </p:attrNameLst>
                                      </p:cBhvr>
                                      <p:to>
                                        <p:strVal val="visible"/>
                                      </p:to>
                                    </p:set>
                                    <p:anim calcmode="lin" valueType="num">
                                      <p:cBhvr>
                                        <p:cTn id="121" dur="400" fill="hold"/>
                                        <p:tgtEl>
                                          <p:spTgt spid="145"/>
                                        </p:tgtEl>
                                        <p:attrNameLst>
                                          <p:attrName>ppt_w</p:attrName>
                                        </p:attrNameLst>
                                      </p:cBhvr>
                                      <p:tavLst>
                                        <p:tav tm="0">
                                          <p:val>
                                            <p:fltVal val="0"/>
                                          </p:val>
                                        </p:tav>
                                        <p:tav tm="100000">
                                          <p:val>
                                            <p:strVal val="#ppt_w"/>
                                          </p:val>
                                        </p:tav>
                                      </p:tavLst>
                                    </p:anim>
                                    <p:anim calcmode="lin" valueType="num">
                                      <p:cBhvr>
                                        <p:cTn id="122" dur="400" fill="hold"/>
                                        <p:tgtEl>
                                          <p:spTgt spid="145"/>
                                        </p:tgtEl>
                                        <p:attrNameLst>
                                          <p:attrName>ppt_h</p:attrName>
                                        </p:attrNameLst>
                                      </p:cBhvr>
                                      <p:tavLst>
                                        <p:tav tm="0">
                                          <p:val>
                                            <p:fltVal val="0"/>
                                          </p:val>
                                        </p:tav>
                                        <p:tav tm="100000">
                                          <p:val>
                                            <p:strVal val="#ppt_h"/>
                                          </p:val>
                                        </p:tav>
                                      </p:tavLst>
                                    </p:anim>
                                    <p:animEffect transition="in" filter="fade">
                                      <p:cBhvr>
                                        <p:cTn id="123" dur="400"/>
                                        <p:tgtEl>
                                          <p:spTgt spid="145"/>
                                        </p:tgtEl>
                                      </p:cBhvr>
                                    </p:animEffect>
                                  </p:childTnLst>
                                </p:cTn>
                              </p:par>
                            </p:childTnLst>
                          </p:cTn>
                        </p:par>
                        <p:par>
                          <p:cTn id="124" fill="hold" nodeType="afterGroup">
                            <p:stCondLst>
                              <p:cond delay="7900"/>
                            </p:stCondLst>
                            <p:childTnLst>
                              <p:par>
                                <p:cTn id="125" presetID="53" presetClass="entr" presetSubtype="16" fill="hold" grpId="0" nodeType="afterEffect">
                                  <p:stCondLst>
                                    <p:cond delay="0"/>
                                  </p:stCondLst>
                                  <p:childTnLst>
                                    <p:set>
                                      <p:cBhvr>
                                        <p:cTn id="126" dur="1" fill="hold">
                                          <p:stCondLst>
                                            <p:cond delay="0"/>
                                          </p:stCondLst>
                                        </p:cTn>
                                        <p:tgtEl>
                                          <p:spTgt spid="146">
                                            <p:txEl>
                                              <p:pRg st="0" end="0"/>
                                            </p:txEl>
                                          </p:spTgt>
                                        </p:tgtEl>
                                        <p:attrNameLst>
                                          <p:attrName>style.visibility</p:attrName>
                                        </p:attrNameLst>
                                      </p:cBhvr>
                                      <p:to>
                                        <p:strVal val="visible"/>
                                      </p:to>
                                    </p:set>
                                    <p:anim calcmode="lin" valueType="num">
                                      <p:cBhvr>
                                        <p:cTn id="127" dur="3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128" dur="300" fill="hold"/>
                                        <p:tgtEl>
                                          <p:spTgt spid="146">
                                            <p:txEl>
                                              <p:pRg st="0" end="0"/>
                                            </p:txEl>
                                          </p:spTgt>
                                        </p:tgtEl>
                                        <p:attrNameLst>
                                          <p:attrName>ppt_h</p:attrName>
                                        </p:attrNameLst>
                                      </p:cBhvr>
                                      <p:tavLst>
                                        <p:tav tm="0">
                                          <p:val>
                                            <p:fltVal val="0"/>
                                          </p:val>
                                        </p:tav>
                                        <p:tav tm="100000">
                                          <p:val>
                                            <p:strVal val="#ppt_h"/>
                                          </p:val>
                                        </p:tav>
                                      </p:tavLst>
                                    </p:anim>
                                    <p:animEffect transition="in" filter="fade">
                                      <p:cBhvr>
                                        <p:cTn id="129" dur="300"/>
                                        <p:tgtEl>
                                          <p:spTgt spid="146">
                                            <p:txEl>
                                              <p:pRg st="0" end="0"/>
                                            </p:txEl>
                                          </p:spTgt>
                                        </p:tgtEl>
                                      </p:cBhvr>
                                    </p:animEffect>
                                  </p:childTnLst>
                                </p:cTn>
                              </p:par>
                              <p:par>
                                <p:cTn id="130" presetID="42" presetClass="entr" presetSubtype="0" fill="hold" grpId="0" nodeType="withEffect">
                                  <p:stCondLst>
                                    <p:cond delay="200"/>
                                  </p:stCondLst>
                                  <p:childTnLst>
                                    <p:set>
                                      <p:cBhvr>
                                        <p:cTn id="131" dur="1" fill="hold">
                                          <p:stCondLst>
                                            <p:cond delay="0"/>
                                          </p:stCondLst>
                                        </p:cTn>
                                        <p:tgtEl>
                                          <p:spTgt spid="149">
                                            <p:txEl>
                                              <p:pRg st="0" end="0"/>
                                            </p:txEl>
                                          </p:spTgt>
                                        </p:tgtEl>
                                        <p:attrNameLst>
                                          <p:attrName>style.visibility</p:attrName>
                                        </p:attrNameLst>
                                      </p:cBhvr>
                                      <p:to>
                                        <p:strVal val="visible"/>
                                      </p:to>
                                    </p:set>
                                    <p:animEffect transition="in" filter="fade">
                                      <p:cBhvr>
                                        <p:cTn id="132" dur="400"/>
                                        <p:tgtEl>
                                          <p:spTgt spid="149">
                                            <p:txEl>
                                              <p:pRg st="0" end="0"/>
                                            </p:txEl>
                                          </p:spTgt>
                                        </p:tgtEl>
                                      </p:cBhvr>
                                    </p:animEffect>
                                    <p:anim calcmode="lin" valueType="num">
                                      <p:cBhvr>
                                        <p:cTn id="133" dur="4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134" dur="400" fill="hold"/>
                                        <p:tgtEl>
                                          <p:spTgt spid="149">
                                            <p:txEl>
                                              <p:pRg st="0" end="0"/>
                                            </p:txEl>
                                          </p:spTgt>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200"/>
                                  </p:stCondLst>
                                  <p:childTnLst>
                                    <p:set>
                                      <p:cBhvr>
                                        <p:cTn id="136" dur="1" fill="hold">
                                          <p:stCondLst>
                                            <p:cond delay="0"/>
                                          </p:stCondLst>
                                        </p:cTn>
                                        <p:tgtEl>
                                          <p:spTgt spid="151">
                                            <p:txEl>
                                              <p:pRg st="0" end="0"/>
                                            </p:txEl>
                                          </p:spTgt>
                                        </p:tgtEl>
                                        <p:attrNameLst>
                                          <p:attrName>style.visibility</p:attrName>
                                        </p:attrNameLst>
                                      </p:cBhvr>
                                      <p:to>
                                        <p:strVal val="visible"/>
                                      </p:to>
                                    </p:set>
                                    <p:animEffect transition="in" filter="fade">
                                      <p:cBhvr>
                                        <p:cTn id="137" dur="500"/>
                                        <p:tgtEl>
                                          <p:spTgt spid="151">
                                            <p:txEl>
                                              <p:pRg st="0" end="0"/>
                                            </p:txEl>
                                          </p:spTgt>
                                        </p:tgtEl>
                                      </p:cBhvr>
                                    </p:animEffect>
                                    <p:anim calcmode="lin" valueType="num">
                                      <p:cBhvr>
                                        <p:cTn id="138" dur="5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139" dur="500" fill="hold"/>
                                        <p:tgtEl>
                                          <p:spTgt spid="151">
                                            <p:txEl>
                                              <p:pRg st="0" end="0"/>
                                            </p:txEl>
                                          </p:spTgt>
                                        </p:tgtEl>
                                        <p:attrNameLst>
                                          <p:attrName>ppt_y</p:attrName>
                                        </p:attrNameLst>
                                      </p:cBhvr>
                                      <p:tavLst>
                                        <p:tav tm="0">
                                          <p:val>
                                            <p:strVal val="#ppt_y+.1"/>
                                          </p:val>
                                        </p:tav>
                                        <p:tav tm="100000">
                                          <p:val>
                                            <p:strVal val="#ppt_y"/>
                                          </p:val>
                                        </p:tav>
                                      </p:tavLst>
                                    </p:anim>
                                  </p:childTnLst>
                                </p:cTn>
                              </p:par>
                              <p:par>
                                <p:cTn id="140" presetID="10" presetClass="entr" presetSubtype="0" fill="hold" grpId="0" nodeType="withEffect">
                                  <p:stCondLst>
                                    <p:cond delay="800"/>
                                  </p:stCondLst>
                                  <p:childTnLst>
                                    <p:set>
                                      <p:cBhvr>
                                        <p:cTn id="141" dur="1" fill="hold">
                                          <p:stCondLst>
                                            <p:cond delay="0"/>
                                          </p:stCondLst>
                                        </p:cTn>
                                        <p:tgtEl>
                                          <p:spTgt spid="152">
                                            <p:txEl>
                                              <p:pRg st="0" end="0"/>
                                            </p:txEl>
                                          </p:spTgt>
                                        </p:tgtEl>
                                        <p:attrNameLst>
                                          <p:attrName>style.visibility</p:attrName>
                                        </p:attrNameLst>
                                      </p:cBhvr>
                                      <p:to>
                                        <p:strVal val="visible"/>
                                      </p:to>
                                    </p:set>
                                    <p:animEffect transition="in" filter="fade">
                                      <p:cBhvr>
                                        <p:cTn id="142" dur="500"/>
                                        <p:tgtEl>
                                          <p:spTgt spid="152">
                                            <p:txEl>
                                              <p:pRg st="0" end="0"/>
                                            </p:txEl>
                                          </p:spTgt>
                                        </p:tgtEl>
                                      </p:cBhvr>
                                    </p:animEffect>
                                  </p:childTnLst>
                                </p:cTn>
                              </p:par>
                            </p:childTnLst>
                          </p:cTn>
                        </p:par>
                        <p:par>
                          <p:cTn id="143" fill="hold" nodeType="afterGroup">
                            <p:stCondLst>
                              <p:cond delay="9200"/>
                            </p:stCondLst>
                            <p:childTnLst>
                              <p:par>
                                <p:cTn id="144" presetID="53" presetClass="entr" presetSubtype="16" fill="hold" grpId="0" nodeType="afterEffect">
                                  <p:stCondLst>
                                    <p:cond delay="0"/>
                                  </p:stCondLst>
                                  <p:childTnLst>
                                    <p:set>
                                      <p:cBhvr>
                                        <p:cTn id="145" dur="1" fill="hold">
                                          <p:stCondLst>
                                            <p:cond delay="0"/>
                                          </p:stCondLst>
                                        </p:cTn>
                                        <p:tgtEl>
                                          <p:spTgt spid="155"/>
                                        </p:tgtEl>
                                        <p:attrNameLst>
                                          <p:attrName>style.visibility</p:attrName>
                                        </p:attrNameLst>
                                      </p:cBhvr>
                                      <p:to>
                                        <p:strVal val="visible"/>
                                      </p:to>
                                    </p:set>
                                    <p:anim calcmode="lin" valueType="num">
                                      <p:cBhvr>
                                        <p:cTn id="146" dur="400" fill="hold"/>
                                        <p:tgtEl>
                                          <p:spTgt spid="155"/>
                                        </p:tgtEl>
                                        <p:attrNameLst>
                                          <p:attrName>ppt_w</p:attrName>
                                        </p:attrNameLst>
                                      </p:cBhvr>
                                      <p:tavLst>
                                        <p:tav tm="0">
                                          <p:val>
                                            <p:fltVal val="0"/>
                                          </p:val>
                                        </p:tav>
                                        <p:tav tm="100000">
                                          <p:val>
                                            <p:strVal val="#ppt_w"/>
                                          </p:val>
                                        </p:tav>
                                      </p:tavLst>
                                    </p:anim>
                                    <p:anim calcmode="lin" valueType="num">
                                      <p:cBhvr>
                                        <p:cTn id="147" dur="400" fill="hold"/>
                                        <p:tgtEl>
                                          <p:spTgt spid="155"/>
                                        </p:tgtEl>
                                        <p:attrNameLst>
                                          <p:attrName>ppt_h</p:attrName>
                                        </p:attrNameLst>
                                      </p:cBhvr>
                                      <p:tavLst>
                                        <p:tav tm="0">
                                          <p:val>
                                            <p:fltVal val="0"/>
                                          </p:val>
                                        </p:tav>
                                        <p:tav tm="100000">
                                          <p:val>
                                            <p:strVal val="#ppt_h"/>
                                          </p:val>
                                        </p:tav>
                                      </p:tavLst>
                                    </p:anim>
                                    <p:animEffect transition="in" filter="fade">
                                      <p:cBhvr>
                                        <p:cTn id="148" dur="400"/>
                                        <p:tgtEl>
                                          <p:spTgt spid="155"/>
                                        </p:tgtEl>
                                      </p:cBhvr>
                                    </p:animEffect>
                                  </p:childTnLst>
                                </p:cTn>
                              </p:par>
                            </p:childTnLst>
                          </p:cTn>
                        </p:par>
                        <p:par>
                          <p:cTn id="149" fill="hold" nodeType="afterGroup">
                            <p:stCondLst>
                              <p:cond delay="9600"/>
                            </p:stCondLst>
                            <p:childTnLst>
                              <p:par>
                                <p:cTn id="150" presetID="53" presetClass="entr" presetSubtype="16" fill="hold" grpId="0" nodeType="afterEffect">
                                  <p:stCondLst>
                                    <p:cond delay="0"/>
                                  </p:stCondLst>
                                  <p:childTnLst>
                                    <p:set>
                                      <p:cBhvr>
                                        <p:cTn id="151" dur="1" fill="hold">
                                          <p:stCondLst>
                                            <p:cond delay="0"/>
                                          </p:stCondLst>
                                        </p:cTn>
                                        <p:tgtEl>
                                          <p:spTgt spid="156">
                                            <p:txEl>
                                              <p:pRg st="0" end="0"/>
                                            </p:txEl>
                                          </p:spTgt>
                                        </p:tgtEl>
                                        <p:attrNameLst>
                                          <p:attrName>style.visibility</p:attrName>
                                        </p:attrNameLst>
                                      </p:cBhvr>
                                      <p:to>
                                        <p:strVal val="visible"/>
                                      </p:to>
                                    </p:set>
                                    <p:anim calcmode="lin" valueType="num">
                                      <p:cBhvr>
                                        <p:cTn id="152" dur="300" fill="hold"/>
                                        <p:tgtEl>
                                          <p:spTgt spid="156">
                                            <p:txEl>
                                              <p:pRg st="0" end="0"/>
                                            </p:txEl>
                                          </p:spTgt>
                                        </p:tgtEl>
                                        <p:attrNameLst>
                                          <p:attrName>ppt_w</p:attrName>
                                        </p:attrNameLst>
                                      </p:cBhvr>
                                      <p:tavLst>
                                        <p:tav tm="0">
                                          <p:val>
                                            <p:fltVal val="0"/>
                                          </p:val>
                                        </p:tav>
                                        <p:tav tm="100000">
                                          <p:val>
                                            <p:strVal val="#ppt_w"/>
                                          </p:val>
                                        </p:tav>
                                      </p:tavLst>
                                    </p:anim>
                                    <p:anim calcmode="lin" valueType="num">
                                      <p:cBhvr>
                                        <p:cTn id="153" dur="300" fill="hold"/>
                                        <p:tgtEl>
                                          <p:spTgt spid="156">
                                            <p:txEl>
                                              <p:pRg st="0" end="0"/>
                                            </p:txEl>
                                          </p:spTgt>
                                        </p:tgtEl>
                                        <p:attrNameLst>
                                          <p:attrName>ppt_h</p:attrName>
                                        </p:attrNameLst>
                                      </p:cBhvr>
                                      <p:tavLst>
                                        <p:tav tm="0">
                                          <p:val>
                                            <p:fltVal val="0"/>
                                          </p:val>
                                        </p:tav>
                                        <p:tav tm="100000">
                                          <p:val>
                                            <p:strVal val="#ppt_h"/>
                                          </p:val>
                                        </p:tav>
                                      </p:tavLst>
                                    </p:anim>
                                    <p:animEffect transition="in" filter="fade">
                                      <p:cBhvr>
                                        <p:cTn id="154" dur="300"/>
                                        <p:tgtEl>
                                          <p:spTgt spid="156">
                                            <p:txEl>
                                              <p:pRg st="0" end="0"/>
                                            </p:txEl>
                                          </p:spTgt>
                                        </p:tgtEl>
                                      </p:cBhvr>
                                    </p:animEffect>
                                  </p:childTnLst>
                                </p:cTn>
                              </p:par>
                              <p:par>
                                <p:cTn id="155" presetID="42" presetClass="entr" presetSubtype="0" fill="hold" grpId="0" nodeType="withEffect">
                                  <p:stCondLst>
                                    <p:cond delay="200"/>
                                  </p:stCondLst>
                                  <p:childTnLst>
                                    <p:set>
                                      <p:cBhvr>
                                        <p:cTn id="156" dur="1" fill="hold">
                                          <p:stCondLst>
                                            <p:cond delay="0"/>
                                          </p:stCondLst>
                                        </p:cTn>
                                        <p:tgtEl>
                                          <p:spTgt spid="157">
                                            <p:txEl>
                                              <p:pRg st="0" end="0"/>
                                            </p:txEl>
                                          </p:spTgt>
                                        </p:tgtEl>
                                        <p:attrNameLst>
                                          <p:attrName>style.visibility</p:attrName>
                                        </p:attrNameLst>
                                      </p:cBhvr>
                                      <p:to>
                                        <p:strVal val="visible"/>
                                      </p:to>
                                    </p:set>
                                    <p:animEffect transition="in" filter="fade">
                                      <p:cBhvr>
                                        <p:cTn id="157" dur="400"/>
                                        <p:tgtEl>
                                          <p:spTgt spid="157">
                                            <p:txEl>
                                              <p:pRg st="0" end="0"/>
                                            </p:txEl>
                                          </p:spTgt>
                                        </p:tgtEl>
                                      </p:cBhvr>
                                    </p:animEffect>
                                    <p:anim calcmode="lin" valueType="num">
                                      <p:cBhvr>
                                        <p:cTn id="158" dur="4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59" dur="400" fill="hold"/>
                                        <p:tgtEl>
                                          <p:spTgt spid="157">
                                            <p:txEl>
                                              <p:pRg st="0" end="0"/>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200"/>
                                  </p:stCondLst>
                                  <p:childTnLst>
                                    <p:set>
                                      <p:cBhvr>
                                        <p:cTn id="161" dur="1" fill="hold">
                                          <p:stCondLst>
                                            <p:cond delay="0"/>
                                          </p:stCondLst>
                                        </p:cTn>
                                        <p:tgtEl>
                                          <p:spTgt spid="158">
                                            <p:txEl>
                                              <p:pRg st="0" end="0"/>
                                            </p:txEl>
                                          </p:spTgt>
                                        </p:tgtEl>
                                        <p:attrNameLst>
                                          <p:attrName>style.visibility</p:attrName>
                                        </p:attrNameLst>
                                      </p:cBhvr>
                                      <p:to>
                                        <p:strVal val="visible"/>
                                      </p:to>
                                    </p:set>
                                    <p:animEffect transition="in" filter="fade">
                                      <p:cBhvr>
                                        <p:cTn id="162" dur="500"/>
                                        <p:tgtEl>
                                          <p:spTgt spid="158">
                                            <p:txEl>
                                              <p:pRg st="0" end="0"/>
                                            </p:txEl>
                                          </p:spTgt>
                                        </p:tgtEl>
                                      </p:cBhvr>
                                    </p:animEffect>
                                    <p:anim calcmode="lin" valueType="num">
                                      <p:cBhvr>
                                        <p:cTn id="163"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64" dur="500" fill="hold"/>
                                        <p:tgtEl>
                                          <p:spTgt spid="158">
                                            <p:txEl>
                                              <p:pRg st="0" end="0"/>
                                            </p:txEl>
                                          </p:spTgt>
                                        </p:tgtEl>
                                        <p:attrNameLst>
                                          <p:attrName>ppt_y</p:attrName>
                                        </p:attrNameLst>
                                      </p:cBhvr>
                                      <p:tavLst>
                                        <p:tav tm="0">
                                          <p:val>
                                            <p:strVal val="#ppt_y+.1"/>
                                          </p:val>
                                        </p:tav>
                                        <p:tav tm="100000">
                                          <p:val>
                                            <p:strVal val="#ppt_y"/>
                                          </p:val>
                                        </p:tav>
                                      </p:tavLst>
                                    </p:anim>
                                  </p:childTnLst>
                                </p:cTn>
                              </p:par>
                              <p:par>
                                <p:cTn id="165" presetID="10" presetClass="entr" presetSubtype="0" fill="hold" grpId="0" nodeType="withEffect">
                                  <p:stCondLst>
                                    <p:cond delay="800"/>
                                  </p:stCondLst>
                                  <p:childTnLst>
                                    <p:set>
                                      <p:cBhvr>
                                        <p:cTn id="166" dur="1" fill="hold">
                                          <p:stCondLst>
                                            <p:cond delay="0"/>
                                          </p:stCondLst>
                                        </p:cTn>
                                        <p:tgtEl>
                                          <p:spTgt spid="159">
                                            <p:txEl>
                                              <p:pRg st="0" end="0"/>
                                            </p:txEl>
                                          </p:spTgt>
                                        </p:tgtEl>
                                        <p:attrNameLst>
                                          <p:attrName>style.visibility</p:attrName>
                                        </p:attrNameLst>
                                      </p:cBhvr>
                                      <p:to>
                                        <p:strVal val="visible"/>
                                      </p:to>
                                    </p:set>
                                    <p:animEffect transition="in" filter="fade">
                                      <p:cBhvr>
                                        <p:cTn id="167"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65" grpId="0" animBg="1"/>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300" fill="hold"/>
                        <p:tgtEl>
                          <p:spTgt spid="66"/>
                        </p:tgtEl>
                        <p:attrNameLst>
                          <p:attrName>ppt_w</p:attrName>
                        </p:attrNameLst>
                      </p:cBhvr>
                      <p:tavLst>
                        <p:tav tm="0">
                          <p:val>
                            <p:fltVal val="0"/>
                          </p:val>
                        </p:tav>
                        <p:tav tm="100000">
                          <p:val>
                            <p:strVal val="#ppt_w"/>
                          </p:val>
                        </p:tav>
                      </p:tavLst>
                    </p:anim>
                    <p:anim calcmode="lin" valueType="num">
                      <p:cBhvr>
                        <p:cTn dur="300" fill="hold"/>
                        <p:tgtEl>
                          <p:spTgt spid="66"/>
                        </p:tgtEl>
                        <p:attrNameLst>
                          <p:attrName>ppt_h</p:attrName>
                        </p:attrNameLst>
                      </p:cBhvr>
                      <p:tavLst>
                        <p:tav tm="0">
                          <p:val>
                            <p:fltVal val="0"/>
                          </p:val>
                        </p:tav>
                        <p:tav tm="100000">
                          <p:val>
                            <p:strVal val="#ppt_h"/>
                          </p:val>
                        </p:tav>
                      </p:tavLst>
                    </p:anim>
                    <p:animEffect transition="in" filter="fade">
                      <p:cBhvr>
                        <p:cTn dur="300"/>
                        <p:tgtEl>
                          <p:spTgt spid="66"/>
                        </p:tgtEl>
                      </p:cBhvr>
                    </p:animEffect>
                  </p:childTnLst>
                </p:cTn>
              </p:par>
            </p:tnLst>
          </p:tmpl>
        </p:tmplLst>
      </p:bldP>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anim calcmode="lin" valueType="num">
                      <p:cBhvr>
                        <p:cTn dur="500" fill="hold"/>
                        <p:tgtEl>
                          <p:spTgt spid="71"/>
                        </p:tgtEl>
                        <p:attrNameLst>
                          <p:attrName>ppt_x</p:attrName>
                        </p:attrNameLst>
                      </p:cBhvr>
                      <p:tavLst>
                        <p:tav tm="0">
                          <p:val>
                            <p:strVal val="#ppt_x"/>
                          </p:val>
                        </p:tav>
                        <p:tav tm="100000">
                          <p:val>
                            <p:strVal val="#ppt_x"/>
                          </p:val>
                        </p:tav>
                      </p:tavLst>
                    </p:anim>
                    <p:anim calcmode="lin" valueType="num">
                      <p:cBhvr>
                        <p:cTn dur="500" fill="hold"/>
                        <p:tgtEl>
                          <p:spTgt spid="71"/>
                        </p:tgtEl>
                        <p:attrNameLst>
                          <p:attrName>ppt_y</p:attrName>
                        </p:attrNameLst>
                      </p:cBhvr>
                      <p:tavLst>
                        <p:tav tm="0">
                          <p:val>
                            <p:strVal val="#ppt_y+.1"/>
                          </p:val>
                        </p:tav>
                        <p:tav tm="100000">
                          <p:val>
                            <p:strVal val="#ppt_y"/>
                          </p:val>
                        </p:tav>
                      </p:tavLst>
                    </p:anim>
                  </p:childTnLst>
                </p:cTn>
              </p:par>
            </p:tnLst>
          </p:tmpl>
        </p:tmplLst>
      </p:bldP>
      <p:bldP spid="92" grpId="0" build="p">
        <p:tmplLst>
          <p:tmpl lvl="1">
            <p:tnLst>
              <p:par>
                <p:cTn presetID="10" presetClass="entr" presetSubtype="0" fill="hold" nodeType="withEffect">
                  <p:stCondLst>
                    <p:cond delay="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110" grpId="0" animBg="1"/>
      <p:bldP spid="111" grpId="0" build="p">
        <p:tmplLst>
          <p:tmpl lvl="1">
            <p:tnLst>
              <p:par>
                <p:cTn presetID="53" presetClass="entr" presetSubtype="16"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p:cTn dur="300" fill="hold"/>
                        <p:tgtEl>
                          <p:spTgt spid="111"/>
                        </p:tgtEl>
                        <p:attrNameLst>
                          <p:attrName>ppt_w</p:attrName>
                        </p:attrNameLst>
                      </p:cBhvr>
                      <p:tavLst>
                        <p:tav tm="0">
                          <p:val>
                            <p:fltVal val="0"/>
                          </p:val>
                        </p:tav>
                        <p:tav tm="100000">
                          <p:val>
                            <p:strVal val="#ppt_w"/>
                          </p:val>
                        </p:tav>
                      </p:tavLst>
                    </p:anim>
                    <p:anim calcmode="lin" valueType="num">
                      <p:cBhvr>
                        <p:cTn dur="300" fill="hold"/>
                        <p:tgtEl>
                          <p:spTgt spid="111"/>
                        </p:tgtEl>
                        <p:attrNameLst>
                          <p:attrName>ppt_h</p:attrName>
                        </p:attrNameLst>
                      </p:cBhvr>
                      <p:tavLst>
                        <p:tav tm="0">
                          <p:val>
                            <p:fltVal val="0"/>
                          </p:val>
                        </p:tav>
                        <p:tav tm="100000">
                          <p:val>
                            <p:strVal val="#ppt_h"/>
                          </p:val>
                        </p:tav>
                      </p:tavLst>
                    </p:anim>
                    <p:animEffect transition="in" filter="fade">
                      <p:cBhvr>
                        <p:cTn dur="300"/>
                        <p:tgtEl>
                          <p:spTgt spid="111"/>
                        </p:tgtEl>
                      </p:cBhvr>
                    </p:animEffect>
                  </p:childTnLst>
                </p:cTn>
              </p:par>
            </p:tnLst>
          </p:tmpl>
        </p:tmplLst>
      </p:bldP>
      <p:bldP spid="112" grpId="0" build="p">
        <p:tmplLst>
          <p:tmpl lvl="1">
            <p:tnLst>
              <p:par>
                <p:cTn presetID="42" presetClass="entr" presetSubtype="0" fill="hold" nodeType="withEffect">
                  <p:stCondLst>
                    <p:cond delay="200"/>
                  </p:stCondLst>
                  <p:childTnLst>
                    <p:set>
                      <p:cBhvr>
                        <p:cTn dur="1" fill="hold">
                          <p:stCondLst>
                            <p:cond delay="0"/>
                          </p:stCondLst>
                        </p:cTn>
                        <p:tgtEl>
                          <p:spTgt spid="112"/>
                        </p:tgtEl>
                        <p:attrNameLst>
                          <p:attrName>style.visibility</p:attrName>
                        </p:attrNameLst>
                      </p:cBhvr>
                      <p:to>
                        <p:strVal val="visible"/>
                      </p:to>
                    </p:set>
                    <p:animEffect transition="in" filter="fade">
                      <p:cBhvr>
                        <p:cTn dur="400"/>
                        <p:tgtEl>
                          <p:spTgt spid="112"/>
                        </p:tgtEl>
                      </p:cBhvr>
                    </p:animEffect>
                    <p:anim calcmode="lin" valueType="num">
                      <p:cBhvr>
                        <p:cTn dur="400" fill="hold"/>
                        <p:tgtEl>
                          <p:spTgt spid="112"/>
                        </p:tgtEl>
                        <p:attrNameLst>
                          <p:attrName>ppt_x</p:attrName>
                        </p:attrNameLst>
                      </p:cBhvr>
                      <p:tavLst>
                        <p:tav tm="0">
                          <p:val>
                            <p:strVal val="#ppt_x"/>
                          </p:val>
                        </p:tav>
                        <p:tav tm="100000">
                          <p:val>
                            <p:strVal val="#ppt_x"/>
                          </p:val>
                        </p:tav>
                      </p:tavLst>
                    </p:anim>
                    <p:anim calcmode="lin" valueType="num">
                      <p:cBhvr>
                        <p:cTn dur="400" fill="hold"/>
                        <p:tgtEl>
                          <p:spTgt spid="112"/>
                        </p:tgtEl>
                        <p:attrNameLst>
                          <p:attrName>ppt_y</p:attrName>
                        </p:attrNameLst>
                      </p:cBhvr>
                      <p:tavLst>
                        <p:tav tm="0">
                          <p:val>
                            <p:strVal val="#ppt_y+.1"/>
                          </p:val>
                        </p:tav>
                        <p:tav tm="100000">
                          <p:val>
                            <p:strVal val="#ppt_y"/>
                          </p:val>
                        </p:tav>
                      </p:tavLst>
                    </p:anim>
                  </p:childTnLst>
                </p:cTn>
              </p:par>
            </p:tnLst>
          </p:tmpl>
        </p:tmplLst>
      </p:bldP>
      <p:bldP spid="113" grpId="0" build="p">
        <p:tmplLst>
          <p:tmpl lvl="1">
            <p:tnLst>
              <p:par>
                <p:cTn presetID="42" presetClass="entr" presetSubtype="0"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anim calcmode="lin" valueType="num">
                      <p:cBhvr>
                        <p:cTn dur="500" fill="hold"/>
                        <p:tgtEl>
                          <p:spTgt spid="113"/>
                        </p:tgtEl>
                        <p:attrNameLst>
                          <p:attrName>ppt_x</p:attrName>
                        </p:attrNameLst>
                      </p:cBhvr>
                      <p:tavLst>
                        <p:tav tm="0">
                          <p:val>
                            <p:strVal val="#ppt_x"/>
                          </p:val>
                        </p:tav>
                        <p:tav tm="100000">
                          <p:val>
                            <p:strVal val="#ppt_x"/>
                          </p:val>
                        </p:tav>
                      </p:tavLst>
                    </p:anim>
                    <p:anim calcmode="lin" valueType="num">
                      <p:cBhvr>
                        <p:cTn dur="500" fill="hold"/>
                        <p:tgtEl>
                          <p:spTgt spid="113"/>
                        </p:tgtEl>
                        <p:attrNameLst>
                          <p:attrName>ppt_y</p:attrName>
                        </p:attrNameLst>
                      </p:cBhvr>
                      <p:tavLst>
                        <p:tav tm="0">
                          <p:val>
                            <p:strVal val="#ppt_y+.1"/>
                          </p:val>
                        </p:tav>
                        <p:tav tm="100000">
                          <p:val>
                            <p:strVal val="#ppt_y"/>
                          </p:val>
                        </p:tav>
                      </p:tavLst>
                    </p:anim>
                  </p:childTnLst>
                </p:cTn>
              </p:par>
            </p:tnLst>
          </p:tmpl>
        </p:tmplLst>
      </p:bldP>
      <p:bldP spid="114" grpId="0" build="p">
        <p:tmplLst>
          <p:tmpl lvl="1">
            <p:tnLst>
              <p:par>
                <p:cTn presetID="10" presetClass="entr" presetSubtype="0" fill="hold" nodeType="withEffect">
                  <p:stCondLst>
                    <p:cond delay="8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30" grpId="0" animBg="1"/>
      <p:bldP spid="131" grpId="0" build="p">
        <p:tmplLst>
          <p:tmpl lvl="1">
            <p:tnLst>
              <p:par>
                <p:cTn presetID="53" presetClass="entr" presetSubtype="16" fill="hold"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p:cTn dur="300" fill="hold"/>
                        <p:tgtEl>
                          <p:spTgt spid="131"/>
                        </p:tgtEl>
                        <p:attrNameLst>
                          <p:attrName>ppt_w</p:attrName>
                        </p:attrNameLst>
                      </p:cBhvr>
                      <p:tavLst>
                        <p:tav tm="0">
                          <p:val>
                            <p:fltVal val="0"/>
                          </p:val>
                        </p:tav>
                        <p:tav tm="100000">
                          <p:val>
                            <p:strVal val="#ppt_w"/>
                          </p:val>
                        </p:tav>
                      </p:tavLst>
                    </p:anim>
                    <p:anim calcmode="lin" valueType="num">
                      <p:cBhvr>
                        <p:cTn dur="300" fill="hold"/>
                        <p:tgtEl>
                          <p:spTgt spid="131"/>
                        </p:tgtEl>
                        <p:attrNameLst>
                          <p:attrName>ppt_h</p:attrName>
                        </p:attrNameLst>
                      </p:cBhvr>
                      <p:tavLst>
                        <p:tav tm="0">
                          <p:val>
                            <p:fltVal val="0"/>
                          </p:val>
                        </p:tav>
                        <p:tav tm="100000">
                          <p:val>
                            <p:strVal val="#ppt_h"/>
                          </p:val>
                        </p:tav>
                      </p:tavLst>
                    </p:anim>
                    <p:animEffect transition="in" filter="fade">
                      <p:cBhvr>
                        <p:cTn dur="300"/>
                        <p:tgtEl>
                          <p:spTgt spid="131"/>
                        </p:tgtEl>
                      </p:cBhvr>
                    </p:animEffect>
                  </p:childTnLst>
                </p:cTn>
              </p:par>
            </p:tnLst>
          </p:tmpl>
        </p:tmplLst>
      </p:bldP>
      <p:bldP spid="136" grpId="0" build="p">
        <p:tmplLst>
          <p:tmpl lvl="1">
            <p:tnLst>
              <p:par>
                <p:cTn presetID="42" presetClass="entr" presetSubtype="0" fill="hold" nodeType="withEffect">
                  <p:stCondLst>
                    <p:cond delay="200"/>
                  </p:stCondLst>
                  <p:childTnLst>
                    <p:set>
                      <p:cBhvr>
                        <p:cTn dur="1" fill="hold">
                          <p:stCondLst>
                            <p:cond delay="0"/>
                          </p:stCondLst>
                        </p:cTn>
                        <p:tgtEl>
                          <p:spTgt spid="136"/>
                        </p:tgtEl>
                        <p:attrNameLst>
                          <p:attrName>style.visibility</p:attrName>
                        </p:attrNameLst>
                      </p:cBhvr>
                      <p:to>
                        <p:strVal val="visible"/>
                      </p:to>
                    </p:set>
                    <p:animEffect transition="in" filter="fade">
                      <p:cBhvr>
                        <p:cTn dur="400"/>
                        <p:tgtEl>
                          <p:spTgt spid="136"/>
                        </p:tgtEl>
                      </p:cBhvr>
                    </p:animEffect>
                    <p:anim calcmode="lin" valueType="num">
                      <p:cBhvr>
                        <p:cTn dur="400" fill="hold"/>
                        <p:tgtEl>
                          <p:spTgt spid="136"/>
                        </p:tgtEl>
                        <p:attrNameLst>
                          <p:attrName>ppt_x</p:attrName>
                        </p:attrNameLst>
                      </p:cBhvr>
                      <p:tavLst>
                        <p:tav tm="0">
                          <p:val>
                            <p:strVal val="#ppt_x"/>
                          </p:val>
                        </p:tav>
                        <p:tav tm="100000">
                          <p:val>
                            <p:strVal val="#ppt_x"/>
                          </p:val>
                        </p:tav>
                      </p:tavLst>
                    </p:anim>
                    <p:anim calcmode="lin" valueType="num">
                      <p:cBhvr>
                        <p:cTn dur="400" fill="hold"/>
                        <p:tgtEl>
                          <p:spTgt spid="136"/>
                        </p:tgtEl>
                        <p:attrNameLst>
                          <p:attrName>ppt_y</p:attrName>
                        </p:attrNameLst>
                      </p:cBhvr>
                      <p:tavLst>
                        <p:tav tm="0">
                          <p:val>
                            <p:strVal val="#ppt_y+.1"/>
                          </p:val>
                        </p:tav>
                        <p:tav tm="100000">
                          <p:val>
                            <p:strVal val="#ppt_y"/>
                          </p:val>
                        </p:tav>
                      </p:tavLst>
                    </p:anim>
                  </p:childTnLst>
                </p:cTn>
              </p:par>
            </p:tnLst>
          </p:tmpl>
        </p:tmplLst>
      </p:bldP>
      <p:bldP spid="139" grpId="0" build="p">
        <p:tmplLst>
          <p:tmpl lvl="1">
            <p:tnLst>
              <p:par>
                <p:cTn presetID="42" presetClass="entr" presetSubtype="0" fill="hold" nodeType="withEffect">
                  <p:stCondLst>
                    <p:cond delay="200"/>
                  </p:stCondLst>
                  <p:childTnLst>
                    <p:set>
                      <p:cBhvr>
                        <p:cTn dur="1" fill="hold">
                          <p:stCondLst>
                            <p:cond delay="0"/>
                          </p:stCondLst>
                        </p:cTn>
                        <p:tgtEl>
                          <p:spTgt spid="139"/>
                        </p:tgtEl>
                        <p:attrNameLst>
                          <p:attrName>style.visibility</p:attrName>
                        </p:attrNameLst>
                      </p:cBhvr>
                      <p:to>
                        <p:strVal val="visible"/>
                      </p:to>
                    </p:set>
                    <p:animEffect transition="in" filter="fade">
                      <p:cBhvr>
                        <p:cTn dur="500"/>
                        <p:tgtEl>
                          <p:spTgt spid="139"/>
                        </p:tgtEl>
                      </p:cBhvr>
                    </p:animEffect>
                    <p:anim calcmode="lin" valueType="num">
                      <p:cBhvr>
                        <p:cTn dur="500" fill="hold"/>
                        <p:tgtEl>
                          <p:spTgt spid="139"/>
                        </p:tgtEl>
                        <p:attrNameLst>
                          <p:attrName>ppt_x</p:attrName>
                        </p:attrNameLst>
                      </p:cBhvr>
                      <p:tavLst>
                        <p:tav tm="0">
                          <p:val>
                            <p:strVal val="#ppt_x"/>
                          </p:val>
                        </p:tav>
                        <p:tav tm="100000">
                          <p:val>
                            <p:strVal val="#ppt_x"/>
                          </p:val>
                        </p:tav>
                      </p:tavLst>
                    </p:anim>
                    <p:anim calcmode="lin" valueType="num">
                      <p:cBhvr>
                        <p:cTn dur="500" fill="hold"/>
                        <p:tgtEl>
                          <p:spTgt spid="139"/>
                        </p:tgtEl>
                        <p:attrNameLst>
                          <p:attrName>ppt_y</p:attrName>
                        </p:attrNameLst>
                      </p:cBhvr>
                      <p:tavLst>
                        <p:tav tm="0">
                          <p:val>
                            <p:strVal val="#ppt_y+.1"/>
                          </p:val>
                        </p:tav>
                        <p:tav tm="100000">
                          <p:val>
                            <p:strVal val="#ppt_y"/>
                          </p:val>
                        </p:tav>
                      </p:tavLst>
                    </p:anim>
                  </p:childTnLst>
                </p:cTn>
              </p:par>
            </p:tnLst>
          </p:tmpl>
        </p:tmplLst>
      </p:bldP>
      <p:bldP spid="140" grpId="0" build="p">
        <p:tmplLst>
          <p:tmpl lvl="1">
            <p:tnLst>
              <p:par>
                <p:cTn presetID="10" presetClass="entr" presetSubtype="0" fill="hold" nodeType="withEffect">
                  <p:stCondLst>
                    <p:cond delay="800"/>
                  </p:stCondLst>
                  <p:childTnLst>
                    <p:set>
                      <p:cBhvr>
                        <p:cTn dur="1" fill="hold">
                          <p:stCondLst>
                            <p:cond delay="0"/>
                          </p:stCondLst>
                        </p:cTn>
                        <p:tgtEl>
                          <p:spTgt spid="140"/>
                        </p:tgtEl>
                        <p:attrNameLst>
                          <p:attrName>style.visibility</p:attrName>
                        </p:attrNameLst>
                      </p:cBhvr>
                      <p:to>
                        <p:strVal val="visible"/>
                      </p:to>
                    </p:set>
                    <p:animEffect transition="in" filter="fade">
                      <p:cBhvr>
                        <p:cTn dur="500"/>
                        <p:tgtEl>
                          <p:spTgt spid="140"/>
                        </p:tgtEl>
                      </p:cBhvr>
                    </p:animEffect>
                  </p:childTnLst>
                </p:cTn>
              </p:par>
            </p:tnLst>
          </p:tmpl>
        </p:tmplLst>
      </p:bldP>
      <p:bldP spid="145" grpId="0" animBg="1"/>
      <p:bldP spid="146" grpId="0" build="p">
        <p:tmplLst>
          <p:tmpl lvl="1">
            <p:tnLst>
              <p:par>
                <p:cTn presetID="53" presetClass="entr" presetSubtype="16" fill="hold" nodeType="afterEffect">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p:cTn dur="300" fill="hold"/>
                        <p:tgtEl>
                          <p:spTgt spid="146"/>
                        </p:tgtEl>
                        <p:attrNameLst>
                          <p:attrName>ppt_w</p:attrName>
                        </p:attrNameLst>
                      </p:cBhvr>
                      <p:tavLst>
                        <p:tav tm="0">
                          <p:val>
                            <p:fltVal val="0"/>
                          </p:val>
                        </p:tav>
                        <p:tav tm="100000">
                          <p:val>
                            <p:strVal val="#ppt_w"/>
                          </p:val>
                        </p:tav>
                      </p:tavLst>
                    </p:anim>
                    <p:anim calcmode="lin" valueType="num">
                      <p:cBhvr>
                        <p:cTn dur="300" fill="hold"/>
                        <p:tgtEl>
                          <p:spTgt spid="146"/>
                        </p:tgtEl>
                        <p:attrNameLst>
                          <p:attrName>ppt_h</p:attrName>
                        </p:attrNameLst>
                      </p:cBhvr>
                      <p:tavLst>
                        <p:tav tm="0">
                          <p:val>
                            <p:fltVal val="0"/>
                          </p:val>
                        </p:tav>
                        <p:tav tm="100000">
                          <p:val>
                            <p:strVal val="#ppt_h"/>
                          </p:val>
                        </p:tav>
                      </p:tavLst>
                    </p:anim>
                    <p:animEffect transition="in" filter="fade">
                      <p:cBhvr>
                        <p:cTn dur="300"/>
                        <p:tgtEl>
                          <p:spTgt spid="146"/>
                        </p:tgtEl>
                      </p:cBhvr>
                    </p:animEffect>
                  </p:childTnLst>
                </p:cTn>
              </p:par>
            </p:tnLst>
          </p:tmpl>
        </p:tmplLst>
      </p:bldP>
      <p:bldP spid="149" grpId="0" build="p">
        <p:tmplLst>
          <p:tmpl lvl="1">
            <p:tnLst>
              <p:par>
                <p:cTn presetID="42" presetClass="entr" presetSubtype="0" fill="hold" nodeType="withEffect">
                  <p:stCondLst>
                    <p:cond delay="200"/>
                  </p:stCondLst>
                  <p:childTnLst>
                    <p:set>
                      <p:cBhvr>
                        <p:cTn dur="1" fill="hold">
                          <p:stCondLst>
                            <p:cond delay="0"/>
                          </p:stCondLst>
                        </p:cTn>
                        <p:tgtEl>
                          <p:spTgt spid="149"/>
                        </p:tgtEl>
                        <p:attrNameLst>
                          <p:attrName>style.visibility</p:attrName>
                        </p:attrNameLst>
                      </p:cBhvr>
                      <p:to>
                        <p:strVal val="visible"/>
                      </p:to>
                    </p:set>
                    <p:animEffect transition="in" filter="fade">
                      <p:cBhvr>
                        <p:cTn dur="400"/>
                        <p:tgtEl>
                          <p:spTgt spid="149"/>
                        </p:tgtEl>
                      </p:cBhvr>
                    </p:animEffect>
                    <p:anim calcmode="lin" valueType="num">
                      <p:cBhvr>
                        <p:cTn dur="400" fill="hold"/>
                        <p:tgtEl>
                          <p:spTgt spid="149"/>
                        </p:tgtEl>
                        <p:attrNameLst>
                          <p:attrName>ppt_x</p:attrName>
                        </p:attrNameLst>
                      </p:cBhvr>
                      <p:tavLst>
                        <p:tav tm="0">
                          <p:val>
                            <p:strVal val="#ppt_x"/>
                          </p:val>
                        </p:tav>
                        <p:tav tm="100000">
                          <p:val>
                            <p:strVal val="#ppt_x"/>
                          </p:val>
                        </p:tav>
                      </p:tavLst>
                    </p:anim>
                    <p:anim calcmode="lin" valueType="num">
                      <p:cBhvr>
                        <p:cTn dur="400" fill="hold"/>
                        <p:tgtEl>
                          <p:spTgt spid="149"/>
                        </p:tgtEl>
                        <p:attrNameLst>
                          <p:attrName>ppt_y</p:attrName>
                        </p:attrNameLst>
                      </p:cBhvr>
                      <p:tavLst>
                        <p:tav tm="0">
                          <p:val>
                            <p:strVal val="#ppt_y+.1"/>
                          </p:val>
                        </p:tav>
                        <p:tav tm="100000">
                          <p:val>
                            <p:strVal val="#ppt_y"/>
                          </p:val>
                        </p:tav>
                      </p:tavLst>
                    </p:anim>
                  </p:childTnLst>
                </p:cTn>
              </p:par>
            </p:tnLst>
          </p:tmpl>
        </p:tmplLst>
      </p:bldP>
      <p:bldP spid="151" grpId="0" build="p">
        <p:tmplLst>
          <p:tmpl lvl="1">
            <p:tnLst>
              <p:par>
                <p:cTn presetID="42" presetClass="entr" presetSubtype="0" fill="hold" nodeType="withEffect">
                  <p:stCondLst>
                    <p:cond delay="200"/>
                  </p:stCondLst>
                  <p:childTnLst>
                    <p:set>
                      <p:cBhvr>
                        <p:cTn dur="1" fill="hold">
                          <p:stCondLst>
                            <p:cond delay="0"/>
                          </p:stCondLst>
                        </p:cTn>
                        <p:tgtEl>
                          <p:spTgt spid="151"/>
                        </p:tgtEl>
                        <p:attrNameLst>
                          <p:attrName>style.visibility</p:attrName>
                        </p:attrNameLst>
                      </p:cBhvr>
                      <p:to>
                        <p:strVal val="visible"/>
                      </p:to>
                    </p:set>
                    <p:animEffect transition="in" filter="fade">
                      <p:cBhvr>
                        <p:cTn dur="500"/>
                        <p:tgtEl>
                          <p:spTgt spid="151"/>
                        </p:tgtEl>
                      </p:cBhvr>
                    </p:animEffect>
                    <p:anim calcmode="lin" valueType="num">
                      <p:cBhvr>
                        <p:cTn dur="500" fill="hold"/>
                        <p:tgtEl>
                          <p:spTgt spid="151"/>
                        </p:tgtEl>
                        <p:attrNameLst>
                          <p:attrName>ppt_x</p:attrName>
                        </p:attrNameLst>
                      </p:cBhvr>
                      <p:tavLst>
                        <p:tav tm="0">
                          <p:val>
                            <p:strVal val="#ppt_x"/>
                          </p:val>
                        </p:tav>
                        <p:tav tm="100000">
                          <p:val>
                            <p:strVal val="#ppt_x"/>
                          </p:val>
                        </p:tav>
                      </p:tavLst>
                    </p:anim>
                    <p:anim calcmode="lin" valueType="num">
                      <p:cBhvr>
                        <p:cTn dur="500" fill="hold"/>
                        <p:tgtEl>
                          <p:spTgt spid="151"/>
                        </p:tgtEl>
                        <p:attrNameLst>
                          <p:attrName>ppt_y</p:attrName>
                        </p:attrNameLst>
                      </p:cBhvr>
                      <p:tavLst>
                        <p:tav tm="0">
                          <p:val>
                            <p:strVal val="#ppt_y+.1"/>
                          </p:val>
                        </p:tav>
                        <p:tav tm="100000">
                          <p:val>
                            <p:strVal val="#ppt_y"/>
                          </p:val>
                        </p:tav>
                      </p:tavLst>
                    </p:anim>
                  </p:childTnLst>
                </p:cTn>
              </p:par>
            </p:tnLst>
          </p:tmpl>
        </p:tmplLst>
      </p:bldP>
      <p:bldP spid="152" grpId="0" build="p">
        <p:tmplLst>
          <p:tmpl lvl="1">
            <p:tnLst>
              <p:par>
                <p:cTn presetID="10" presetClass="entr" presetSubtype="0" fill="hold" nodeType="withEffect">
                  <p:stCondLst>
                    <p:cond delay="80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tnLst>
          </p:tmpl>
        </p:tmplLst>
      </p:bldP>
      <p:bldP spid="155" grpId="0" animBg="1"/>
      <p:bldP spid="156" grpId="0" build="p">
        <p:tmplLst>
          <p:tmpl lvl="1">
            <p:tnLst>
              <p:par>
                <p:cTn presetID="53" presetClass="entr" presetSubtype="16" fill="hold" nodeType="afterEffect">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p:cTn dur="300" fill="hold"/>
                        <p:tgtEl>
                          <p:spTgt spid="156"/>
                        </p:tgtEl>
                        <p:attrNameLst>
                          <p:attrName>ppt_w</p:attrName>
                        </p:attrNameLst>
                      </p:cBhvr>
                      <p:tavLst>
                        <p:tav tm="0">
                          <p:val>
                            <p:fltVal val="0"/>
                          </p:val>
                        </p:tav>
                        <p:tav tm="100000">
                          <p:val>
                            <p:strVal val="#ppt_w"/>
                          </p:val>
                        </p:tav>
                      </p:tavLst>
                    </p:anim>
                    <p:anim calcmode="lin" valueType="num">
                      <p:cBhvr>
                        <p:cTn dur="300" fill="hold"/>
                        <p:tgtEl>
                          <p:spTgt spid="156"/>
                        </p:tgtEl>
                        <p:attrNameLst>
                          <p:attrName>ppt_h</p:attrName>
                        </p:attrNameLst>
                      </p:cBhvr>
                      <p:tavLst>
                        <p:tav tm="0">
                          <p:val>
                            <p:fltVal val="0"/>
                          </p:val>
                        </p:tav>
                        <p:tav tm="100000">
                          <p:val>
                            <p:strVal val="#ppt_h"/>
                          </p:val>
                        </p:tav>
                      </p:tavLst>
                    </p:anim>
                    <p:animEffect transition="in" filter="fade">
                      <p:cBhvr>
                        <p:cTn dur="300"/>
                        <p:tgtEl>
                          <p:spTgt spid="156"/>
                        </p:tgtEl>
                      </p:cBhvr>
                    </p:animEffect>
                  </p:childTnLst>
                </p:cTn>
              </p:par>
            </p:tnLst>
          </p:tmpl>
        </p:tmplLst>
      </p:bldP>
      <p:bldP spid="157" grpId="0" build="p">
        <p:tmplLst>
          <p:tmpl lvl="1">
            <p:tnLst>
              <p:par>
                <p:cTn presetID="42" presetClass="entr" presetSubtype="0" fill="hold" nodeType="withEffect">
                  <p:stCondLst>
                    <p:cond delay="200"/>
                  </p:stCondLst>
                  <p:childTnLst>
                    <p:set>
                      <p:cBhvr>
                        <p:cTn dur="1" fill="hold">
                          <p:stCondLst>
                            <p:cond delay="0"/>
                          </p:stCondLst>
                        </p:cTn>
                        <p:tgtEl>
                          <p:spTgt spid="157"/>
                        </p:tgtEl>
                        <p:attrNameLst>
                          <p:attrName>style.visibility</p:attrName>
                        </p:attrNameLst>
                      </p:cBhvr>
                      <p:to>
                        <p:strVal val="visible"/>
                      </p:to>
                    </p:set>
                    <p:animEffect transition="in" filter="fade">
                      <p:cBhvr>
                        <p:cTn dur="400"/>
                        <p:tgtEl>
                          <p:spTgt spid="157"/>
                        </p:tgtEl>
                      </p:cBhvr>
                    </p:animEffect>
                    <p:anim calcmode="lin" valueType="num">
                      <p:cBhvr>
                        <p:cTn dur="400" fill="hold"/>
                        <p:tgtEl>
                          <p:spTgt spid="157"/>
                        </p:tgtEl>
                        <p:attrNameLst>
                          <p:attrName>ppt_x</p:attrName>
                        </p:attrNameLst>
                      </p:cBhvr>
                      <p:tavLst>
                        <p:tav tm="0">
                          <p:val>
                            <p:strVal val="#ppt_x"/>
                          </p:val>
                        </p:tav>
                        <p:tav tm="100000">
                          <p:val>
                            <p:strVal val="#ppt_x"/>
                          </p:val>
                        </p:tav>
                      </p:tavLst>
                    </p:anim>
                    <p:anim calcmode="lin" valueType="num">
                      <p:cBhvr>
                        <p:cTn dur="400" fill="hold"/>
                        <p:tgtEl>
                          <p:spTgt spid="157"/>
                        </p:tgtEl>
                        <p:attrNameLst>
                          <p:attrName>ppt_y</p:attrName>
                        </p:attrNameLst>
                      </p:cBhvr>
                      <p:tavLst>
                        <p:tav tm="0">
                          <p:val>
                            <p:strVal val="#ppt_y+.1"/>
                          </p:val>
                        </p:tav>
                        <p:tav tm="100000">
                          <p:val>
                            <p:strVal val="#ppt_y"/>
                          </p:val>
                        </p:tav>
                      </p:tavLst>
                    </p:anim>
                  </p:childTnLst>
                </p:cTn>
              </p:par>
            </p:tnLst>
          </p:tmpl>
        </p:tmplLst>
      </p:bldP>
      <p:bldP spid="158" grpId="0" build="p">
        <p:tmplLst>
          <p:tmpl lvl="1">
            <p:tnLst>
              <p:par>
                <p:cTn presetID="42" presetClass="entr" presetSubtype="0" fill="hold" nodeType="withEffect">
                  <p:stCondLst>
                    <p:cond delay="200"/>
                  </p:stCondLst>
                  <p:childTnLst>
                    <p:set>
                      <p:cBhvr>
                        <p:cTn dur="1" fill="hold">
                          <p:stCondLst>
                            <p:cond delay="0"/>
                          </p:stCondLst>
                        </p:cTn>
                        <p:tgtEl>
                          <p:spTgt spid="158"/>
                        </p:tgtEl>
                        <p:attrNameLst>
                          <p:attrName>style.visibility</p:attrName>
                        </p:attrNameLst>
                      </p:cBhvr>
                      <p:to>
                        <p:strVal val="visible"/>
                      </p:to>
                    </p:set>
                    <p:animEffect transition="in" filter="fade">
                      <p:cBhvr>
                        <p:cTn dur="500"/>
                        <p:tgtEl>
                          <p:spTgt spid="158"/>
                        </p:tgtEl>
                      </p:cBhvr>
                    </p:animEffect>
                    <p:anim calcmode="lin" valueType="num">
                      <p:cBhvr>
                        <p:cTn dur="500" fill="hold"/>
                        <p:tgtEl>
                          <p:spTgt spid="158"/>
                        </p:tgtEl>
                        <p:attrNameLst>
                          <p:attrName>ppt_x</p:attrName>
                        </p:attrNameLst>
                      </p:cBhvr>
                      <p:tavLst>
                        <p:tav tm="0">
                          <p:val>
                            <p:strVal val="#ppt_x"/>
                          </p:val>
                        </p:tav>
                        <p:tav tm="100000">
                          <p:val>
                            <p:strVal val="#ppt_x"/>
                          </p:val>
                        </p:tav>
                      </p:tavLst>
                    </p:anim>
                    <p:anim calcmode="lin" valueType="num">
                      <p:cBhvr>
                        <p:cTn dur="500" fill="hold"/>
                        <p:tgtEl>
                          <p:spTgt spid="158"/>
                        </p:tgtEl>
                        <p:attrNameLst>
                          <p:attrName>ppt_y</p:attrName>
                        </p:attrNameLst>
                      </p:cBhvr>
                      <p:tavLst>
                        <p:tav tm="0">
                          <p:val>
                            <p:strVal val="#ppt_y+.1"/>
                          </p:val>
                        </p:tav>
                        <p:tav tm="100000">
                          <p:val>
                            <p:strVal val="#ppt_y"/>
                          </p:val>
                        </p:tav>
                      </p:tavLst>
                    </p:anim>
                  </p:childTnLst>
                </p:cTn>
              </p:par>
            </p:tnLst>
          </p:tmpl>
        </p:tmplLst>
      </p:bldP>
      <p:bldP spid="159" grpId="0" build="p">
        <p:tmplLst>
          <p:tmpl lvl="1">
            <p:tnLst>
              <p:par>
                <p:cTn presetID="10" presetClass="entr" presetSubtype="0" fill="hold" nodeType="withEffect">
                  <p:stCondLst>
                    <p:cond delay="800"/>
                  </p:stCondLst>
                  <p:childTnLst>
                    <p:set>
                      <p:cBhvr>
                        <p:cTn dur="1" fill="hold">
                          <p:stCondLst>
                            <p:cond delay="0"/>
                          </p:stCondLst>
                        </p:cTn>
                        <p:tgtEl>
                          <p:spTgt spid="159"/>
                        </p:tgtEl>
                        <p:attrNameLst>
                          <p:attrName>style.visibility</p:attrName>
                        </p:attrNameLst>
                      </p:cBhvr>
                      <p:to>
                        <p:strVal val="visible"/>
                      </p:to>
                    </p:set>
                    <p:animEffect transition="in" filter="fade">
                      <p:cBhvr>
                        <p:cTn dur="500"/>
                        <p:tgtEl>
                          <p:spTgt spid="159"/>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Iconic list 5">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20" name="Group 19"/>
          <p:cNvGrpSpPr/>
          <p:nvPr userDrawn="1"/>
        </p:nvGrpSpPr>
        <p:grpSpPr>
          <a:xfrm>
            <a:off x="75982" y="289155"/>
            <a:ext cx="287999" cy="256629"/>
            <a:chOff x="5270500" y="1460500"/>
            <a:chExt cx="1701800" cy="2705100"/>
          </a:xfrm>
        </p:grpSpPr>
        <p:sp>
          <p:nvSpPr>
            <p:cNvPr id="21" name="Rounded Rectangle 20"/>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22"/>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57" name="Text Placeholder 7"/>
          <p:cNvSpPr>
            <a:spLocks noGrp="1"/>
          </p:cNvSpPr>
          <p:nvPr>
            <p:ph type="body" sz="quarter" idx="39" hasCustomPrompt="1"/>
          </p:nvPr>
        </p:nvSpPr>
        <p:spPr>
          <a:xfrm>
            <a:off x="467786" y="1297587"/>
            <a:ext cx="528106" cy="505889"/>
          </a:xfrm>
          <a:prstGeom prst="rect">
            <a:avLst/>
          </a:prstGeom>
        </p:spPr>
        <p:txBody>
          <a:bodyPr vert="horz" lIns="0" tIns="103884" rIns="0" bIns="103884" anchor="ctr"/>
          <a:lstStyle>
            <a:lvl1pPr marL="0" indent="0" algn="l">
              <a:lnSpc>
                <a:spcPct val="100000"/>
              </a:lnSpc>
              <a:spcBef>
                <a:spcPct val="0"/>
              </a:spcBef>
              <a:buNone/>
              <a:defRPr sz="2700" b="1">
                <a:solidFill>
                  <a:schemeClr val="accent1">
                    <a:lumMod val="60000"/>
                    <a:lumOff val="40000"/>
                  </a:schemeClr>
                </a:solidFill>
                <a:latin typeface="FontAwesome"/>
                <a:cs typeface="FontAwesome"/>
              </a:defRPr>
            </a:lvl1pPr>
          </a:lstStyle>
          <a:p>
            <a:pPr lvl="0"/>
            <a:r>
              <a:rPr lang="es-ES_tradnl" err="1"/>
              <a:t>ico</a:t>
            </a:r>
            <a:endParaRPr lang="es-ES_tradnl"/>
          </a:p>
        </p:txBody>
      </p:sp>
      <p:sp>
        <p:nvSpPr>
          <p:cNvPr id="58" name="Text Placeholder 7"/>
          <p:cNvSpPr>
            <a:spLocks noGrp="1"/>
          </p:cNvSpPr>
          <p:nvPr>
            <p:ph type="body" sz="quarter" idx="19" hasCustomPrompt="1"/>
          </p:nvPr>
        </p:nvSpPr>
        <p:spPr>
          <a:xfrm>
            <a:off x="995892" y="1607881"/>
            <a:ext cx="1760008" cy="195595"/>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Regular"/>
                <a:cs typeface="Lato Regular"/>
              </a:defRPr>
            </a:lvl1pPr>
          </a:lstStyle>
          <a:p>
            <a:pPr lvl="0"/>
            <a:r>
              <a:rPr lang="es-ES_tradnl" err="1"/>
              <a:t>Subtitle Example</a:t>
            </a:r>
            <a:endParaRPr lang="es-ES_tradnl"/>
          </a:p>
        </p:txBody>
      </p:sp>
      <p:sp>
        <p:nvSpPr>
          <p:cNvPr id="59" name="Text Placeholder 2"/>
          <p:cNvSpPr>
            <a:spLocks noGrp="1"/>
          </p:cNvSpPr>
          <p:nvPr>
            <p:ph type="body" sz="quarter" idx="16" hasCustomPrompt="1"/>
          </p:nvPr>
        </p:nvSpPr>
        <p:spPr>
          <a:xfrm>
            <a:off x="452442" y="1922542"/>
            <a:ext cx="2303461" cy="1757918"/>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 bulum, ut semper ex suscipit. Cras fringilla suscipit cursus. Aenean accumsan males uada hendrerit. Morbi sit amet dolor ante.</a:t>
            </a:r>
            <a:endParaRPr lang="en-US"/>
          </a:p>
        </p:txBody>
      </p:sp>
      <p:sp>
        <p:nvSpPr>
          <p:cNvPr id="60" name="Text Placeholder 7"/>
          <p:cNvSpPr>
            <a:spLocks noGrp="1"/>
          </p:cNvSpPr>
          <p:nvPr>
            <p:ph type="body" sz="quarter" idx="55" hasCustomPrompt="1"/>
          </p:nvPr>
        </p:nvSpPr>
        <p:spPr>
          <a:xfrm>
            <a:off x="995892" y="1293447"/>
            <a:ext cx="1760008" cy="323835"/>
          </a:xfrm>
          <a:prstGeom prst="rect">
            <a:avLst/>
          </a:prstGeom>
        </p:spPr>
        <p:txBody>
          <a:bodyPr vert="horz" lIns="0" tIns="40504" rIns="0" bIns="40504" anchor="ctr"/>
          <a:lstStyle>
            <a:lvl1pPr marL="0" indent="0" algn="l">
              <a:lnSpc>
                <a:spcPct val="100000"/>
              </a:lnSpc>
              <a:spcBef>
                <a:spcPct val="0"/>
              </a:spcBef>
              <a:buNone/>
              <a:defRPr sz="1800" b="1">
                <a:solidFill>
                  <a:schemeClr val="bg1"/>
                </a:solidFill>
                <a:latin typeface="Lato Light"/>
                <a:cs typeface="Lato Light"/>
              </a:defRPr>
            </a:lvl1pPr>
          </a:lstStyle>
          <a:p>
            <a:pPr lvl="0"/>
            <a:r>
              <a:rPr lang="es-ES_tradnl" err="1"/>
              <a:t>Chort title</a:t>
            </a:r>
            <a:endParaRPr lang="es-ES_tradnl"/>
          </a:p>
        </p:txBody>
      </p:sp>
      <p:sp>
        <p:nvSpPr>
          <p:cNvPr id="61" name="Rounded Rectangle 60"/>
          <p:cNvSpPr/>
          <p:nvPr userDrawn="1"/>
        </p:nvSpPr>
        <p:spPr>
          <a:xfrm>
            <a:off x="3001698" y="1277393"/>
            <a:ext cx="108000" cy="2403067"/>
          </a:xfrm>
          <a:prstGeom prst="roundRect">
            <a:avLst>
              <a:gd name="adj"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62" name="Text Placeholder 7"/>
          <p:cNvSpPr>
            <a:spLocks noGrp="1"/>
          </p:cNvSpPr>
          <p:nvPr>
            <p:ph type="body" sz="quarter" idx="56" hasCustomPrompt="1"/>
          </p:nvPr>
        </p:nvSpPr>
        <p:spPr>
          <a:xfrm>
            <a:off x="3401486" y="1297587"/>
            <a:ext cx="528106" cy="505889"/>
          </a:xfrm>
          <a:prstGeom prst="rect">
            <a:avLst/>
          </a:prstGeom>
        </p:spPr>
        <p:txBody>
          <a:bodyPr vert="horz" lIns="0" tIns="103884" rIns="0" bIns="103884" anchor="ctr"/>
          <a:lstStyle>
            <a:lvl1pPr marL="0" indent="0" algn="l">
              <a:lnSpc>
                <a:spcPct val="100000"/>
              </a:lnSpc>
              <a:spcBef>
                <a:spcPct val="0"/>
              </a:spcBef>
              <a:buNone/>
              <a:defRPr sz="2700" b="1">
                <a:solidFill>
                  <a:schemeClr val="accent2"/>
                </a:solidFill>
                <a:latin typeface="FontAwesome"/>
                <a:cs typeface="FontAwesome"/>
              </a:defRPr>
            </a:lvl1pPr>
          </a:lstStyle>
          <a:p>
            <a:pPr lvl="0"/>
            <a:r>
              <a:rPr lang="es-ES_tradnl" err="1"/>
              <a:t>ico</a:t>
            </a:r>
            <a:endParaRPr lang="es-ES_tradnl"/>
          </a:p>
        </p:txBody>
      </p:sp>
      <p:sp>
        <p:nvSpPr>
          <p:cNvPr id="63" name="Text Placeholder 7"/>
          <p:cNvSpPr>
            <a:spLocks noGrp="1"/>
          </p:cNvSpPr>
          <p:nvPr>
            <p:ph type="body" sz="quarter" idx="57" hasCustomPrompt="1"/>
          </p:nvPr>
        </p:nvSpPr>
        <p:spPr>
          <a:xfrm>
            <a:off x="3929592" y="1607881"/>
            <a:ext cx="1760008" cy="195595"/>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Regular"/>
                <a:cs typeface="Lato Regular"/>
              </a:defRPr>
            </a:lvl1pPr>
          </a:lstStyle>
          <a:p>
            <a:pPr lvl="0"/>
            <a:r>
              <a:rPr lang="es-ES_tradnl" err="1"/>
              <a:t>Subtitle Example</a:t>
            </a:r>
            <a:endParaRPr lang="es-ES_tradnl"/>
          </a:p>
        </p:txBody>
      </p:sp>
      <p:sp>
        <p:nvSpPr>
          <p:cNvPr id="64" name="Text Placeholder 2"/>
          <p:cNvSpPr>
            <a:spLocks noGrp="1"/>
          </p:cNvSpPr>
          <p:nvPr>
            <p:ph type="body" sz="quarter" idx="58" hasCustomPrompt="1"/>
          </p:nvPr>
        </p:nvSpPr>
        <p:spPr>
          <a:xfrm>
            <a:off x="3386142" y="1922542"/>
            <a:ext cx="2303461" cy="1757918"/>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 bulum, ut semper ex suscipit. Cras fringilla suscipit cursus. Aenean accumsan males uada hendrerit. Morbi sit amet dolor ante.</a:t>
            </a:r>
            <a:endParaRPr lang="en-US"/>
          </a:p>
        </p:txBody>
      </p:sp>
      <p:sp>
        <p:nvSpPr>
          <p:cNvPr id="65" name="Text Placeholder 7"/>
          <p:cNvSpPr>
            <a:spLocks noGrp="1"/>
          </p:cNvSpPr>
          <p:nvPr>
            <p:ph type="body" sz="quarter" idx="59" hasCustomPrompt="1"/>
          </p:nvPr>
        </p:nvSpPr>
        <p:spPr>
          <a:xfrm>
            <a:off x="3929592" y="1293447"/>
            <a:ext cx="1760008" cy="323835"/>
          </a:xfrm>
          <a:prstGeom prst="rect">
            <a:avLst/>
          </a:prstGeom>
        </p:spPr>
        <p:txBody>
          <a:bodyPr vert="horz" lIns="0" tIns="40504" rIns="0" bIns="40504" anchor="ctr"/>
          <a:lstStyle>
            <a:lvl1pPr marL="0" indent="0" algn="l">
              <a:lnSpc>
                <a:spcPct val="100000"/>
              </a:lnSpc>
              <a:spcBef>
                <a:spcPct val="0"/>
              </a:spcBef>
              <a:buNone/>
              <a:defRPr sz="1800" b="1">
                <a:solidFill>
                  <a:schemeClr val="bg1"/>
                </a:solidFill>
                <a:latin typeface="Lato Light"/>
                <a:cs typeface="Lato Light"/>
              </a:defRPr>
            </a:lvl1pPr>
          </a:lstStyle>
          <a:p>
            <a:pPr lvl="0"/>
            <a:r>
              <a:rPr lang="es-ES_tradnl" err="1"/>
              <a:t>Chort title</a:t>
            </a:r>
            <a:endParaRPr lang="es-ES_tradnl"/>
          </a:p>
        </p:txBody>
      </p:sp>
      <p:sp>
        <p:nvSpPr>
          <p:cNvPr id="66" name="Rounded Rectangle 65"/>
          <p:cNvSpPr/>
          <p:nvPr userDrawn="1"/>
        </p:nvSpPr>
        <p:spPr>
          <a:xfrm>
            <a:off x="5998898" y="1277393"/>
            <a:ext cx="108000" cy="2403067"/>
          </a:xfrm>
          <a:prstGeom prst="roundRect">
            <a:avLst>
              <a:gd name="adj"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67" name="Text Placeholder 7"/>
          <p:cNvSpPr>
            <a:spLocks noGrp="1"/>
          </p:cNvSpPr>
          <p:nvPr>
            <p:ph type="body" sz="quarter" idx="60" hasCustomPrompt="1"/>
          </p:nvPr>
        </p:nvSpPr>
        <p:spPr>
          <a:xfrm>
            <a:off x="6381224" y="1297587"/>
            <a:ext cx="528106" cy="505889"/>
          </a:xfrm>
          <a:prstGeom prst="rect">
            <a:avLst/>
          </a:prstGeom>
        </p:spPr>
        <p:txBody>
          <a:bodyPr vert="horz" lIns="0" tIns="103884" rIns="0" bIns="103884" anchor="ctr"/>
          <a:lstStyle>
            <a:lvl1pPr marL="0" indent="0" algn="l">
              <a:lnSpc>
                <a:spcPct val="100000"/>
              </a:lnSpc>
              <a:spcBef>
                <a:spcPct val="0"/>
              </a:spcBef>
              <a:buNone/>
              <a:defRPr sz="2700" b="1">
                <a:solidFill>
                  <a:schemeClr val="accent3"/>
                </a:solidFill>
                <a:latin typeface="FontAwesome"/>
                <a:cs typeface="FontAwesome"/>
              </a:defRPr>
            </a:lvl1pPr>
          </a:lstStyle>
          <a:p>
            <a:pPr lvl="0"/>
            <a:r>
              <a:rPr lang="es-ES_tradnl" err="1"/>
              <a:t>ico</a:t>
            </a:r>
            <a:endParaRPr lang="es-ES_tradnl"/>
          </a:p>
        </p:txBody>
      </p:sp>
      <p:sp>
        <p:nvSpPr>
          <p:cNvPr id="68" name="Text Placeholder 7"/>
          <p:cNvSpPr>
            <a:spLocks noGrp="1"/>
          </p:cNvSpPr>
          <p:nvPr>
            <p:ph type="body" sz="quarter" idx="61" hasCustomPrompt="1"/>
          </p:nvPr>
        </p:nvSpPr>
        <p:spPr>
          <a:xfrm>
            <a:off x="6909330" y="1607881"/>
            <a:ext cx="1760008" cy="195595"/>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Regular"/>
                <a:cs typeface="Lato Regular"/>
              </a:defRPr>
            </a:lvl1pPr>
          </a:lstStyle>
          <a:p>
            <a:pPr lvl="0"/>
            <a:r>
              <a:rPr lang="es-ES_tradnl" err="1"/>
              <a:t>Subtitle Example</a:t>
            </a:r>
            <a:endParaRPr lang="es-ES_tradnl"/>
          </a:p>
        </p:txBody>
      </p:sp>
      <p:sp>
        <p:nvSpPr>
          <p:cNvPr id="69" name="Text Placeholder 2"/>
          <p:cNvSpPr>
            <a:spLocks noGrp="1"/>
          </p:cNvSpPr>
          <p:nvPr>
            <p:ph type="body" sz="quarter" idx="62" hasCustomPrompt="1"/>
          </p:nvPr>
        </p:nvSpPr>
        <p:spPr>
          <a:xfrm>
            <a:off x="6365880" y="1922542"/>
            <a:ext cx="2303461" cy="1757918"/>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 bulum, ut semper ex suscipit. Cras fringilla suscipit cursus. Aenean accumsan males uada hendrerit. Morbi sit amet dolor ante.</a:t>
            </a:r>
            <a:endParaRPr lang="en-US"/>
          </a:p>
        </p:txBody>
      </p:sp>
      <p:sp>
        <p:nvSpPr>
          <p:cNvPr id="70" name="Text Placeholder 7"/>
          <p:cNvSpPr>
            <a:spLocks noGrp="1"/>
          </p:cNvSpPr>
          <p:nvPr>
            <p:ph type="body" sz="quarter" idx="63" hasCustomPrompt="1"/>
          </p:nvPr>
        </p:nvSpPr>
        <p:spPr>
          <a:xfrm>
            <a:off x="6909330" y="1293447"/>
            <a:ext cx="1760008" cy="323835"/>
          </a:xfrm>
          <a:prstGeom prst="rect">
            <a:avLst/>
          </a:prstGeom>
        </p:spPr>
        <p:txBody>
          <a:bodyPr vert="horz" lIns="0" tIns="40504" rIns="0" bIns="40504" anchor="ctr"/>
          <a:lstStyle>
            <a:lvl1pPr marL="0" indent="0" algn="l">
              <a:lnSpc>
                <a:spcPct val="100000"/>
              </a:lnSpc>
              <a:spcBef>
                <a:spcPct val="0"/>
              </a:spcBef>
              <a:buNone/>
              <a:defRPr sz="1800" b="1">
                <a:solidFill>
                  <a:schemeClr val="bg1"/>
                </a:solidFill>
                <a:latin typeface="Lato Light"/>
                <a:cs typeface="Lato Light"/>
              </a:defRPr>
            </a:lvl1pPr>
          </a:lstStyle>
          <a:p>
            <a:pPr lvl="0"/>
            <a:r>
              <a:rPr lang="es-ES_tradnl" err="1"/>
              <a:t>Chort title</a:t>
            </a:r>
            <a:endParaRPr lang="es-ES_tradnl"/>
          </a:p>
        </p:txBody>
      </p:sp>
      <p:sp>
        <p:nvSpPr>
          <p:cNvPr id="71" name="Text Placeholder 2"/>
          <p:cNvSpPr>
            <a:spLocks noGrp="1"/>
          </p:cNvSpPr>
          <p:nvPr>
            <p:ph type="body" sz="quarter" idx="64" hasCustomPrompt="1"/>
          </p:nvPr>
        </p:nvSpPr>
        <p:spPr>
          <a:xfrm>
            <a:off x="443974" y="4172829"/>
            <a:ext cx="8230129"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a:t>
            </a:r>
            <a:endParaRPr lang="en-US"/>
          </a:p>
        </p:txBody>
      </p:sp>
      <p:sp>
        <p:nvSpPr>
          <p:cNvPr id="72" name="Text Placeholder 7"/>
          <p:cNvSpPr>
            <a:spLocks noGrp="1"/>
          </p:cNvSpPr>
          <p:nvPr>
            <p:ph type="body" sz="quarter" idx="18" hasCustomPrompt="1"/>
          </p:nvPr>
        </p:nvSpPr>
        <p:spPr>
          <a:xfrm>
            <a:off x="427038" y="3832045"/>
            <a:ext cx="8247062" cy="323835"/>
          </a:xfrm>
          <a:prstGeom prst="rect">
            <a:avLst/>
          </a:prstGeom>
        </p:spPr>
        <p:txBody>
          <a:bodyPr vert="horz" lIns="0" tIns="40504" rIns="0" bIns="40504" anchor="ctr"/>
          <a:lstStyle>
            <a:lvl1pPr marL="0" indent="0" algn="ctr">
              <a:lnSpc>
                <a:spcPct val="100000"/>
              </a:lnSpc>
              <a:spcBef>
                <a:spcPct val="0"/>
              </a:spcBef>
              <a:buNone/>
              <a:defRPr sz="1440" b="1" baseline="0">
                <a:solidFill>
                  <a:schemeClr val="bg1"/>
                </a:solidFill>
                <a:latin typeface="Lato Light"/>
                <a:cs typeface="Lato Light"/>
              </a:defRPr>
            </a:lvl1pPr>
          </a:lstStyle>
          <a:p>
            <a:pPr lvl="0"/>
            <a:r>
              <a:rPr lang="es-ES_tradnl" err="1"/>
              <a:t>Put your title here</a:t>
            </a:r>
            <a:endParaRPr lang="es-ES_trad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53" presetClass="entr" presetSubtype="16" fill="hold" grpId="0" nodeType="afterEffect">
                                  <p:stCondLst>
                                    <p:cond delay="0"/>
                                  </p:stCondLst>
                                  <p:childTnLst>
                                    <p:set>
                                      <p:cBhvr>
                                        <p:cTn id="20" dur="1" fill="hold">
                                          <p:stCondLst>
                                            <p:cond delay="0"/>
                                          </p:stCondLst>
                                        </p:cTn>
                                        <p:tgtEl>
                                          <p:spTgt spid="57">
                                            <p:txEl>
                                              <p:pRg st="0" end="0"/>
                                            </p:txEl>
                                          </p:spTgt>
                                        </p:tgtEl>
                                        <p:attrNameLst>
                                          <p:attrName>style.visibility</p:attrName>
                                        </p:attrNameLst>
                                      </p:cBhvr>
                                      <p:to>
                                        <p:strVal val="visible"/>
                                      </p:to>
                                    </p:set>
                                    <p:anim calcmode="lin" valueType="num">
                                      <p:cBhvr>
                                        <p:cTn id="21" dur="3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22" dur="3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23" dur="300"/>
                                        <p:tgtEl>
                                          <p:spTgt spid="57">
                                            <p:txEl>
                                              <p:pRg st="0" end="0"/>
                                            </p:txEl>
                                          </p:spTgt>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58">
                                            <p:txEl>
                                              <p:pRg st="0" end="0"/>
                                            </p:txEl>
                                          </p:spTgt>
                                        </p:tgtEl>
                                        <p:attrNameLst>
                                          <p:attrName>style.visibility</p:attrName>
                                        </p:attrNameLst>
                                      </p:cBhvr>
                                      <p:to>
                                        <p:strVal val="visible"/>
                                      </p:to>
                                    </p:set>
                                    <p:animEffect transition="in" filter="fade">
                                      <p:cBhvr>
                                        <p:cTn id="26" dur="500"/>
                                        <p:tgtEl>
                                          <p:spTgt spid="58">
                                            <p:txEl>
                                              <p:pRg st="0" end="0"/>
                                            </p:txEl>
                                          </p:spTgt>
                                        </p:tgtEl>
                                      </p:cBhvr>
                                    </p:animEffect>
                                    <p:anim calcmode="lin" valueType="num">
                                      <p:cBhvr>
                                        <p:cTn id="2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58">
                                            <p:txEl>
                                              <p:pRg st="0" end="0"/>
                                            </p:txEl>
                                          </p:spTgt>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800"/>
                                  </p:stCondLst>
                                  <p:childTnLst>
                                    <p:set>
                                      <p:cBhvr>
                                        <p:cTn id="30" dur="1" fill="hold">
                                          <p:stCondLst>
                                            <p:cond delay="0"/>
                                          </p:stCondLst>
                                        </p:cTn>
                                        <p:tgtEl>
                                          <p:spTgt spid="59">
                                            <p:txEl>
                                              <p:pRg st="0" end="0"/>
                                            </p:txEl>
                                          </p:spTgt>
                                        </p:tgtEl>
                                        <p:attrNameLst>
                                          <p:attrName>style.visibility</p:attrName>
                                        </p:attrNameLst>
                                      </p:cBhvr>
                                      <p:to>
                                        <p:strVal val="visible"/>
                                      </p:to>
                                    </p:set>
                                    <p:animEffect transition="in" filter="fade">
                                      <p:cBhvr>
                                        <p:cTn id="31" dur="500"/>
                                        <p:tgtEl>
                                          <p:spTgt spid="59">
                                            <p:txEl>
                                              <p:pRg st="0" end="0"/>
                                            </p:txEl>
                                          </p:spTgt>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60">
                                            <p:txEl>
                                              <p:pRg st="0" end="0"/>
                                            </p:txEl>
                                          </p:spTgt>
                                        </p:tgtEl>
                                        <p:attrNameLst>
                                          <p:attrName>style.visibility</p:attrName>
                                        </p:attrNameLst>
                                      </p:cBhvr>
                                      <p:to>
                                        <p:strVal val="visible"/>
                                      </p:to>
                                    </p:set>
                                    <p:animEffect transition="in" filter="fade">
                                      <p:cBhvr>
                                        <p:cTn id="34" dur="400"/>
                                        <p:tgtEl>
                                          <p:spTgt spid="60">
                                            <p:txEl>
                                              <p:pRg st="0" end="0"/>
                                            </p:txEl>
                                          </p:spTgt>
                                        </p:tgtEl>
                                      </p:cBhvr>
                                    </p:animEffect>
                                    <p:anim calcmode="lin" valueType="num">
                                      <p:cBhvr>
                                        <p:cTn id="35" dur="4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down)">
                                      <p:cBhvr>
                                        <p:cTn id="40" dur="500"/>
                                        <p:tgtEl>
                                          <p:spTgt spid="61"/>
                                        </p:tgtEl>
                                      </p:cBhvr>
                                    </p:animEffect>
                                  </p:childTnLst>
                                </p:cTn>
                              </p:par>
                            </p:childTnLst>
                          </p:cTn>
                        </p:par>
                        <p:par>
                          <p:cTn id="41" fill="hold" nodeType="afterGroup">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62">
                                            <p:txEl>
                                              <p:pRg st="0" end="0"/>
                                            </p:txEl>
                                          </p:spTgt>
                                        </p:tgtEl>
                                        <p:attrNameLst>
                                          <p:attrName>style.visibility</p:attrName>
                                        </p:attrNameLst>
                                      </p:cBhvr>
                                      <p:to>
                                        <p:strVal val="visible"/>
                                      </p:to>
                                    </p:set>
                                    <p:anim calcmode="lin" valueType="num">
                                      <p:cBhvr>
                                        <p:cTn id="44" dur="3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62">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63">
                                            <p:txEl>
                                              <p:pRg st="0" end="0"/>
                                            </p:txEl>
                                          </p:spTgt>
                                        </p:tgtEl>
                                        <p:attrNameLst>
                                          <p:attrName>style.visibility</p:attrName>
                                        </p:attrNameLst>
                                      </p:cBhvr>
                                      <p:to>
                                        <p:strVal val="visible"/>
                                      </p:to>
                                    </p:set>
                                    <p:animEffect transition="in" filter="fade">
                                      <p:cBhvr>
                                        <p:cTn id="49" dur="500"/>
                                        <p:tgtEl>
                                          <p:spTgt spid="63">
                                            <p:txEl>
                                              <p:pRg st="0" end="0"/>
                                            </p:txEl>
                                          </p:spTgt>
                                        </p:tgtEl>
                                      </p:cBhvr>
                                    </p:animEffect>
                                    <p:anim calcmode="lin" valueType="num">
                                      <p:cBhvr>
                                        <p:cTn id="50"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63">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64">
                                            <p:txEl>
                                              <p:pRg st="0" end="0"/>
                                            </p:txEl>
                                          </p:spTgt>
                                        </p:tgtEl>
                                        <p:attrNameLst>
                                          <p:attrName>style.visibility</p:attrName>
                                        </p:attrNameLst>
                                      </p:cBhvr>
                                      <p:to>
                                        <p:strVal val="visible"/>
                                      </p:to>
                                    </p:set>
                                    <p:animEffect transition="in" filter="fade">
                                      <p:cBhvr>
                                        <p:cTn id="54" dur="500"/>
                                        <p:tgtEl>
                                          <p:spTgt spid="64">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65">
                                            <p:txEl>
                                              <p:pRg st="0" end="0"/>
                                            </p:txEl>
                                          </p:spTgt>
                                        </p:tgtEl>
                                        <p:attrNameLst>
                                          <p:attrName>style.visibility</p:attrName>
                                        </p:attrNameLst>
                                      </p:cBhvr>
                                      <p:to>
                                        <p:strVal val="visible"/>
                                      </p:to>
                                    </p:set>
                                    <p:animEffect transition="in" filter="fade">
                                      <p:cBhvr>
                                        <p:cTn id="57" dur="400"/>
                                        <p:tgtEl>
                                          <p:spTgt spid="65">
                                            <p:txEl>
                                              <p:pRg st="0" end="0"/>
                                            </p:txEl>
                                          </p:spTgt>
                                        </p:tgtEl>
                                      </p:cBhvr>
                                    </p:animEffect>
                                    <p:anim calcmode="lin" valueType="num">
                                      <p:cBhvr>
                                        <p:cTn id="58"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65">
                                            <p:txEl>
                                              <p:pRg st="0" end="0"/>
                                            </p:txEl>
                                          </p:spTgt>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3800"/>
                            </p:stCondLst>
                            <p:childTnLst>
                              <p:par>
                                <p:cTn id="61" presetID="22" presetClass="entr" presetSubtype="4"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down)">
                                      <p:cBhvr>
                                        <p:cTn id="63" dur="500"/>
                                        <p:tgtEl>
                                          <p:spTgt spid="66"/>
                                        </p:tgtEl>
                                      </p:cBhvr>
                                    </p:animEffect>
                                  </p:childTnLst>
                                </p:cTn>
                              </p:par>
                            </p:childTnLst>
                          </p:cTn>
                        </p:par>
                        <p:par>
                          <p:cTn id="64" fill="hold" nodeType="afterGroup">
                            <p:stCondLst>
                              <p:cond delay="4300"/>
                            </p:stCondLst>
                            <p:childTnLst>
                              <p:par>
                                <p:cTn id="65" presetID="53" presetClass="entr" presetSubtype="16" fill="hold" grpId="0" nodeType="afterEffect">
                                  <p:stCondLst>
                                    <p:cond delay="0"/>
                                  </p:stCondLst>
                                  <p:childTnLst>
                                    <p:set>
                                      <p:cBhvr>
                                        <p:cTn id="66" dur="1" fill="hold">
                                          <p:stCondLst>
                                            <p:cond delay="0"/>
                                          </p:stCondLst>
                                        </p:cTn>
                                        <p:tgtEl>
                                          <p:spTgt spid="67">
                                            <p:txEl>
                                              <p:pRg st="0" end="0"/>
                                            </p:txEl>
                                          </p:spTgt>
                                        </p:tgtEl>
                                        <p:attrNameLst>
                                          <p:attrName>style.visibility</p:attrName>
                                        </p:attrNameLst>
                                      </p:cBhvr>
                                      <p:to>
                                        <p:strVal val="visible"/>
                                      </p:to>
                                    </p:set>
                                    <p:anim calcmode="lin" valueType="num">
                                      <p:cBhvr>
                                        <p:cTn id="67" dur="3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67">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68">
                                            <p:txEl>
                                              <p:pRg st="0" end="0"/>
                                            </p:txEl>
                                          </p:spTgt>
                                        </p:tgtEl>
                                        <p:attrNameLst>
                                          <p:attrName>style.visibility</p:attrName>
                                        </p:attrNameLst>
                                      </p:cBhvr>
                                      <p:to>
                                        <p:strVal val="visible"/>
                                      </p:to>
                                    </p:set>
                                    <p:animEffect transition="in" filter="fade">
                                      <p:cBhvr>
                                        <p:cTn id="72" dur="500"/>
                                        <p:tgtEl>
                                          <p:spTgt spid="68">
                                            <p:txEl>
                                              <p:pRg st="0" end="0"/>
                                            </p:txEl>
                                          </p:spTgt>
                                        </p:tgtEl>
                                      </p:cBhvr>
                                    </p:animEffect>
                                    <p:anim calcmode="lin" valueType="num">
                                      <p:cBhvr>
                                        <p:cTn id="73"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68">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69">
                                            <p:txEl>
                                              <p:pRg st="0" end="0"/>
                                            </p:txEl>
                                          </p:spTgt>
                                        </p:tgtEl>
                                        <p:attrNameLst>
                                          <p:attrName>style.visibility</p:attrName>
                                        </p:attrNameLst>
                                      </p:cBhvr>
                                      <p:to>
                                        <p:strVal val="visible"/>
                                      </p:to>
                                    </p:set>
                                    <p:animEffect transition="in" filter="fade">
                                      <p:cBhvr>
                                        <p:cTn id="77" dur="500"/>
                                        <p:tgtEl>
                                          <p:spTgt spid="69">
                                            <p:txEl>
                                              <p:pRg st="0" end="0"/>
                                            </p:txEl>
                                          </p:spTgt>
                                        </p:tgtEl>
                                      </p:cBhvr>
                                    </p:animEffect>
                                  </p:childTnLst>
                                </p:cTn>
                              </p:par>
                              <p:par>
                                <p:cTn id="78" presetID="42" presetClass="entr" presetSubtype="0" fill="hold" grpId="0" nodeType="withEffect">
                                  <p:stCondLst>
                                    <p:cond delay="200"/>
                                  </p:stCondLst>
                                  <p:childTnLst>
                                    <p:set>
                                      <p:cBhvr>
                                        <p:cTn id="79" dur="1" fill="hold">
                                          <p:stCondLst>
                                            <p:cond delay="0"/>
                                          </p:stCondLst>
                                        </p:cTn>
                                        <p:tgtEl>
                                          <p:spTgt spid="70">
                                            <p:txEl>
                                              <p:pRg st="0" end="0"/>
                                            </p:txEl>
                                          </p:spTgt>
                                        </p:tgtEl>
                                        <p:attrNameLst>
                                          <p:attrName>style.visibility</p:attrName>
                                        </p:attrNameLst>
                                      </p:cBhvr>
                                      <p:to>
                                        <p:strVal val="visible"/>
                                      </p:to>
                                    </p:set>
                                    <p:animEffect transition="in" filter="fade">
                                      <p:cBhvr>
                                        <p:cTn id="80" dur="400"/>
                                        <p:tgtEl>
                                          <p:spTgt spid="70">
                                            <p:txEl>
                                              <p:pRg st="0" end="0"/>
                                            </p:txEl>
                                          </p:spTgt>
                                        </p:tgtEl>
                                      </p:cBhvr>
                                    </p:animEffect>
                                    <p:anim calcmode="lin" valueType="num">
                                      <p:cBhvr>
                                        <p:cTn id="81" dur="4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82" dur="400" fill="hold"/>
                                        <p:tgtEl>
                                          <p:spTgt spid="70">
                                            <p:txEl>
                                              <p:pRg st="0" end="0"/>
                                            </p:txEl>
                                          </p:spTgt>
                                        </p:tgtEl>
                                        <p:attrNameLst>
                                          <p:attrName>ppt_y</p:attrName>
                                        </p:attrNameLst>
                                      </p:cBhvr>
                                      <p:tavLst>
                                        <p:tav tm="0">
                                          <p:val>
                                            <p:strVal val="#ppt_y+.1"/>
                                          </p:val>
                                        </p:tav>
                                        <p:tav tm="100000">
                                          <p:val>
                                            <p:strVal val="#ppt_y"/>
                                          </p:val>
                                        </p:tav>
                                      </p:tavLst>
                                    </p:anim>
                                  </p:childTnLst>
                                </p:cTn>
                              </p:par>
                              <p:par>
                                <p:cTn id="83" presetID="10" presetClass="entr" presetSubtype="0" fill="hold" grpId="0" nodeType="withEffect">
                                  <p:stCondLst>
                                    <p:cond delay="800"/>
                                  </p:stCondLst>
                                  <p:childTnLst>
                                    <p:set>
                                      <p:cBhvr>
                                        <p:cTn id="84" dur="1" fill="hold">
                                          <p:stCondLst>
                                            <p:cond delay="0"/>
                                          </p:stCondLst>
                                        </p:cTn>
                                        <p:tgtEl>
                                          <p:spTgt spid="71">
                                            <p:txEl>
                                              <p:pRg st="0" end="0"/>
                                            </p:txEl>
                                          </p:spTgt>
                                        </p:tgtEl>
                                        <p:attrNameLst>
                                          <p:attrName>style.visibility</p:attrName>
                                        </p:attrNameLst>
                                      </p:cBhvr>
                                      <p:to>
                                        <p:strVal val="visible"/>
                                      </p:to>
                                    </p:set>
                                    <p:animEffect transition="in" filter="fade">
                                      <p:cBhvr>
                                        <p:cTn id="85" dur="500"/>
                                        <p:tgtEl>
                                          <p:spTgt spid="71">
                                            <p:txEl>
                                              <p:pRg st="0" end="0"/>
                                            </p:txEl>
                                          </p:spTgt>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72">
                                            <p:txEl>
                                              <p:pRg st="0" end="0"/>
                                            </p:txEl>
                                          </p:spTgt>
                                        </p:tgtEl>
                                        <p:attrNameLst>
                                          <p:attrName>style.visibility</p:attrName>
                                        </p:attrNameLst>
                                      </p:cBhvr>
                                      <p:to>
                                        <p:strVal val="visible"/>
                                      </p:to>
                                    </p:set>
                                    <p:animEffect transition="in" filter="fade">
                                      <p:cBhvr>
                                        <p:cTn id="88" dur="400"/>
                                        <p:tgtEl>
                                          <p:spTgt spid="72">
                                            <p:txEl>
                                              <p:pRg st="0" end="0"/>
                                            </p:txEl>
                                          </p:spTgt>
                                        </p:tgtEl>
                                      </p:cBhvr>
                                    </p:animEffect>
                                    <p:anim calcmode="lin" valueType="num">
                                      <p:cBhvr>
                                        <p:cTn id="89" dur="4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90" dur="4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300" fill="hold"/>
                        <p:tgtEl>
                          <p:spTgt spid="57"/>
                        </p:tgtEl>
                        <p:attrNameLst>
                          <p:attrName>ppt_w</p:attrName>
                        </p:attrNameLst>
                      </p:cBhvr>
                      <p:tavLst>
                        <p:tav tm="0">
                          <p:val>
                            <p:fltVal val="0"/>
                          </p:val>
                        </p:tav>
                        <p:tav tm="100000">
                          <p:val>
                            <p:strVal val="#ppt_w"/>
                          </p:val>
                        </p:tav>
                      </p:tavLst>
                    </p:anim>
                    <p:anim calcmode="lin" valueType="num">
                      <p:cBhvr>
                        <p:cTn dur="300" fill="hold"/>
                        <p:tgtEl>
                          <p:spTgt spid="57"/>
                        </p:tgtEl>
                        <p:attrNameLst>
                          <p:attrName>ppt_h</p:attrName>
                        </p:attrNameLst>
                      </p:cBhvr>
                      <p:tavLst>
                        <p:tav tm="0">
                          <p:val>
                            <p:fltVal val="0"/>
                          </p:val>
                        </p:tav>
                        <p:tav tm="100000">
                          <p:val>
                            <p:strVal val="#ppt_h"/>
                          </p:val>
                        </p:tav>
                      </p:tavLst>
                    </p:anim>
                    <p:animEffect transition="in" filter="fade">
                      <p:cBhvr>
                        <p:cTn dur="300"/>
                        <p:tgtEl>
                          <p:spTgt spid="57"/>
                        </p:tgtEl>
                      </p:cBhvr>
                    </p:animEffect>
                  </p:childTnLst>
                </p:cTn>
              </p:par>
            </p:tnLst>
          </p:tmpl>
        </p:tmplLst>
      </p:bldP>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anim calcmode="lin" valueType="num">
                      <p:cBhvr>
                        <p:cTn dur="500" fill="hold"/>
                        <p:tgtEl>
                          <p:spTgt spid="58"/>
                        </p:tgtEl>
                        <p:attrNameLst>
                          <p:attrName>ppt_x</p:attrName>
                        </p:attrNameLst>
                      </p:cBhvr>
                      <p:tavLst>
                        <p:tav tm="0">
                          <p:val>
                            <p:strVal val="#ppt_x"/>
                          </p:val>
                        </p:tav>
                        <p:tav tm="100000">
                          <p:val>
                            <p:strVal val="#ppt_x"/>
                          </p:val>
                        </p:tav>
                      </p:tavLst>
                    </p:anim>
                    <p:anim calcmode="lin" valueType="num">
                      <p:cBhvr>
                        <p:cTn dur="500" fill="hold"/>
                        <p:tgtEl>
                          <p:spTgt spid="58"/>
                        </p:tgtEl>
                        <p:attrNameLst>
                          <p:attrName>ppt_y</p:attrName>
                        </p:attrNameLst>
                      </p:cBhvr>
                      <p:tavLst>
                        <p:tav tm="0">
                          <p:val>
                            <p:strVal val="#ppt_y+.1"/>
                          </p:val>
                        </p:tav>
                        <p:tav tm="100000">
                          <p:val>
                            <p:strVal val="#ppt_y"/>
                          </p:val>
                        </p:tav>
                      </p:tavLst>
                    </p:anim>
                  </p:childTnLst>
                </p:cTn>
              </p:par>
            </p:tnLst>
          </p:tmpl>
        </p:tmplLst>
      </p:bldP>
      <p:bldP spid="59" grpId="0" build="p">
        <p:tmplLst>
          <p:tmpl lvl="1">
            <p:tnLst>
              <p:par>
                <p:cTn presetID="10" presetClass="entr" presetSubtype="0" fill="hold" nodeType="withEffect">
                  <p:stCondLst>
                    <p:cond delay="8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400"/>
                        <p:tgtEl>
                          <p:spTgt spid="60"/>
                        </p:tgtEl>
                      </p:cBhvr>
                    </p:animEffect>
                    <p:anim calcmode="lin" valueType="num">
                      <p:cBhvr>
                        <p:cTn dur="400" fill="hold"/>
                        <p:tgtEl>
                          <p:spTgt spid="60"/>
                        </p:tgtEl>
                        <p:attrNameLst>
                          <p:attrName>ppt_x</p:attrName>
                        </p:attrNameLst>
                      </p:cBhvr>
                      <p:tavLst>
                        <p:tav tm="0">
                          <p:val>
                            <p:strVal val="#ppt_x"/>
                          </p:val>
                        </p:tav>
                        <p:tav tm="100000">
                          <p:val>
                            <p:strVal val="#ppt_x"/>
                          </p:val>
                        </p:tav>
                      </p:tavLst>
                    </p:anim>
                    <p:anim calcmode="lin" valueType="num">
                      <p:cBhvr>
                        <p:cTn dur="400" fill="hold"/>
                        <p:tgtEl>
                          <p:spTgt spid="60"/>
                        </p:tgtEl>
                        <p:attrNameLst>
                          <p:attrName>ppt_y</p:attrName>
                        </p:attrNameLst>
                      </p:cBhvr>
                      <p:tavLst>
                        <p:tav tm="0">
                          <p:val>
                            <p:strVal val="#ppt_y+.1"/>
                          </p:val>
                        </p:tav>
                        <p:tav tm="100000">
                          <p:val>
                            <p:strVal val="#ppt_y"/>
                          </p:val>
                        </p:tav>
                      </p:tavLst>
                    </p:anim>
                  </p:childTnLst>
                </p:cTn>
              </p:par>
            </p:tnLst>
          </p:tmpl>
        </p:tmplLst>
      </p:bldP>
      <p:bldP spid="61" grpId="0" animBg="1"/>
      <p:bldP spid="62" grpId="0" build="p">
        <p:tmplLst>
          <p:tmpl lvl="1">
            <p:tnLst>
              <p:par>
                <p:cTn presetID="53" presetClass="entr" presetSubtype="16"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p:cTn dur="300" fill="hold"/>
                        <p:tgtEl>
                          <p:spTgt spid="62"/>
                        </p:tgtEl>
                        <p:attrNameLst>
                          <p:attrName>ppt_w</p:attrName>
                        </p:attrNameLst>
                      </p:cBhvr>
                      <p:tavLst>
                        <p:tav tm="0">
                          <p:val>
                            <p:fltVal val="0"/>
                          </p:val>
                        </p:tav>
                        <p:tav tm="100000">
                          <p:val>
                            <p:strVal val="#ppt_w"/>
                          </p:val>
                        </p:tav>
                      </p:tavLst>
                    </p:anim>
                    <p:anim calcmode="lin" valueType="num">
                      <p:cBhvr>
                        <p:cTn dur="300" fill="hold"/>
                        <p:tgtEl>
                          <p:spTgt spid="62"/>
                        </p:tgtEl>
                        <p:attrNameLst>
                          <p:attrName>ppt_h</p:attrName>
                        </p:attrNameLst>
                      </p:cBhvr>
                      <p:tavLst>
                        <p:tav tm="0">
                          <p:val>
                            <p:fltVal val="0"/>
                          </p:val>
                        </p:tav>
                        <p:tav tm="100000">
                          <p:val>
                            <p:strVal val="#ppt_h"/>
                          </p:val>
                        </p:tav>
                      </p:tavLst>
                    </p:anim>
                    <p:animEffect transition="in" filter="fade">
                      <p:cBhvr>
                        <p:cTn dur="300"/>
                        <p:tgtEl>
                          <p:spTgt spid="62"/>
                        </p:tgtEl>
                      </p:cBhvr>
                    </p:animEffect>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build="p">
        <p:tmplLst>
          <p:tmpl lvl="1">
            <p:tnLst>
              <p:par>
                <p:cTn presetID="10" presetClass="entr" presetSubtype="0" fill="hold" nodeType="withEffect">
                  <p:stCondLst>
                    <p:cond delay="8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animBg="1"/>
      <p:bldP spid="67" grpId="0" build="p">
        <p:tmplLst>
          <p:tmpl lvl="1">
            <p:tnLst>
              <p:par>
                <p:cTn presetID="53" presetClass="entr" presetSubtype="16"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p:cTn dur="300" fill="hold"/>
                        <p:tgtEl>
                          <p:spTgt spid="67"/>
                        </p:tgtEl>
                        <p:attrNameLst>
                          <p:attrName>ppt_w</p:attrName>
                        </p:attrNameLst>
                      </p:cBhvr>
                      <p:tavLst>
                        <p:tav tm="0">
                          <p:val>
                            <p:fltVal val="0"/>
                          </p:val>
                        </p:tav>
                        <p:tav tm="100000">
                          <p:val>
                            <p:strVal val="#ppt_w"/>
                          </p:val>
                        </p:tav>
                      </p:tavLst>
                    </p:anim>
                    <p:anim calcmode="lin" valueType="num">
                      <p:cBhvr>
                        <p:cTn dur="300" fill="hold"/>
                        <p:tgtEl>
                          <p:spTgt spid="67"/>
                        </p:tgtEl>
                        <p:attrNameLst>
                          <p:attrName>ppt_h</p:attrName>
                        </p:attrNameLst>
                      </p:cBhvr>
                      <p:tavLst>
                        <p:tav tm="0">
                          <p:val>
                            <p:fltVal val="0"/>
                          </p:val>
                        </p:tav>
                        <p:tav tm="100000">
                          <p:val>
                            <p:strVal val="#ppt_h"/>
                          </p:val>
                        </p:tav>
                      </p:tavLst>
                    </p:anim>
                    <p:animEffect transition="in" filter="fade">
                      <p:cBhvr>
                        <p:cTn dur="300"/>
                        <p:tgtEl>
                          <p:spTgt spid="67"/>
                        </p:tgtEl>
                      </p:cBhvr>
                    </p:animEffect>
                  </p:childTnLst>
                </p:cTn>
              </p:par>
            </p:tnLst>
          </p:tmpl>
        </p:tmplLst>
      </p:bldP>
      <p:bldP spid="68" grpId="0" build="p">
        <p:tmplLst>
          <p:tmpl lvl="1">
            <p:tnLst>
              <p:par>
                <p:cTn presetID="42" presetClass="entr" presetSubtype="0" fill="hold" nodeType="withEffect">
                  <p:stCondLst>
                    <p:cond delay="2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anim calcmode="lin" valueType="num">
                      <p:cBhvr>
                        <p:cTn dur="500" fill="hold"/>
                        <p:tgtEl>
                          <p:spTgt spid="68"/>
                        </p:tgtEl>
                        <p:attrNameLst>
                          <p:attrName>ppt_x</p:attrName>
                        </p:attrNameLst>
                      </p:cBhvr>
                      <p:tavLst>
                        <p:tav tm="0">
                          <p:val>
                            <p:strVal val="#ppt_x"/>
                          </p:val>
                        </p:tav>
                        <p:tav tm="100000">
                          <p:val>
                            <p:strVal val="#ppt_x"/>
                          </p:val>
                        </p:tav>
                      </p:tavLst>
                    </p:anim>
                    <p:anim calcmode="lin" valueType="num">
                      <p:cBhvr>
                        <p:cTn dur="500" fill="hold"/>
                        <p:tgtEl>
                          <p:spTgt spid="68"/>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400"/>
                        <p:tgtEl>
                          <p:spTgt spid="70"/>
                        </p:tgtEl>
                      </p:cBhvr>
                    </p:animEffect>
                    <p:anim calcmode="lin" valueType="num">
                      <p:cBhvr>
                        <p:cTn dur="400" fill="hold"/>
                        <p:tgtEl>
                          <p:spTgt spid="70"/>
                        </p:tgtEl>
                        <p:attrNameLst>
                          <p:attrName>ppt_x</p:attrName>
                        </p:attrNameLst>
                      </p:cBhvr>
                      <p:tavLst>
                        <p:tav tm="0">
                          <p:val>
                            <p:strVal val="#ppt_x"/>
                          </p:val>
                        </p:tav>
                        <p:tav tm="100000">
                          <p:val>
                            <p:strVal val="#ppt_x"/>
                          </p:val>
                        </p:tav>
                      </p:tavLst>
                    </p:anim>
                    <p:anim calcmode="lin" valueType="num">
                      <p:cBhvr>
                        <p:cTn dur="40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10" presetClass="entr" presetSubtype="0" fill="hold" nodeType="withEffect">
                  <p:stCondLst>
                    <p:cond delay="8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42" presetClass="entr" presetSubtype="0" fill="hold" nodeType="withEffect">
                  <p:stCondLst>
                    <p:cond delay="200"/>
                  </p:stCondLst>
                  <p:childTnLst>
                    <p:set>
                      <p:cBhvr>
                        <p:cTn dur="1" fill="hold">
                          <p:stCondLst>
                            <p:cond delay="0"/>
                          </p:stCondLst>
                        </p:cTn>
                        <p:tgtEl>
                          <p:spTgt spid="72"/>
                        </p:tgtEl>
                        <p:attrNameLst>
                          <p:attrName>style.visibility</p:attrName>
                        </p:attrNameLst>
                      </p:cBhvr>
                      <p:to>
                        <p:strVal val="visible"/>
                      </p:to>
                    </p:set>
                    <p:animEffect transition="in" filter="fade">
                      <p:cBhvr>
                        <p:cTn dur="400"/>
                        <p:tgtEl>
                          <p:spTgt spid="72"/>
                        </p:tgtEl>
                      </p:cBhvr>
                    </p:animEffect>
                    <p:anim calcmode="lin" valueType="num">
                      <p:cBhvr>
                        <p:cTn dur="400" fill="hold"/>
                        <p:tgtEl>
                          <p:spTgt spid="72"/>
                        </p:tgtEl>
                        <p:attrNameLst>
                          <p:attrName>ppt_x</p:attrName>
                        </p:attrNameLst>
                      </p:cBhvr>
                      <p:tavLst>
                        <p:tav tm="0">
                          <p:val>
                            <p:strVal val="#ppt_x"/>
                          </p:val>
                        </p:tav>
                        <p:tav tm="100000">
                          <p:val>
                            <p:strVal val="#ppt_x"/>
                          </p:val>
                        </p:tav>
                      </p:tavLst>
                    </p:anim>
                    <p:anim calcmode="lin" valueType="num">
                      <p:cBhvr>
                        <p:cTn dur="400" fill="hold"/>
                        <p:tgtEl>
                          <p:spTgt spid="7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eam slide 1">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35" name="Group 34"/>
          <p:cNvGrpSpPr/>
          <p:nvPr userDrawn="1"/>
        </p:nvGrpSpPr>
        <p:grpSpPr>
          <a:xfrm>
            <a:off x="75982" y="289155"/>
            <a:ext cx="287999" cy="256629"/>
            <a:chOff x="5270500" y="1460500"/>
            <a:chExt cx="1701800" cy="2705100"/>
          </a:xfrm>
        </p:grpSpPr>
        <p:sp>
          <p:nvSpPr>
            <p:cNvPr id="36" name="Rounded Rectangle 35"/>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3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37"/>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40" name="Oval 39"/>
          <p:cNvSpPr>
            <a:spLocks noChangeAspect="1"/>
          </p:cNvSpPr>
          <p:nvPr userDrawn="1"/>
        </p:nvSpPr>
        <p:spPr>
          <a:xfrm>
            <a:off x="488477" y="1336560"/>
            <a:ext cx="1367992" cy="1231193"/>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41" name="Picture Placeholder 2"/>
          <p:cNvSpPr>
            <a:spLocks noGrp="1" noChangeAspect="1"/>
          </p:cNvSpPr>
          <p:nvPr>
            <p:ph type="pic" sz="quarter" idx="17"/>
          </p:nvPr>
        </p:nvSpPr>
        <p:spPr>
          <a:xfrm>
            <a:off x="412280" y="1256552"/>
            <a:ext cx="1547991" cy="1393192"/>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69" name="Text Placeholder 7"/>
          <p:cNvSpPr>
            <a:spLocks noGrp="1"/>
          </p:cNvSpPr>
          <p:nvPr>
            <p:ph type="body" sz="quarter" idx="18" hasCustomPrompt="1"/>
          </p:nvPr>
        </p:nvSpPr>
        <p:spPr>
          <a:xfrm>
            <a:off x="427038" y="2788120"/>
            <a:ext cx="1574804" cy="323835"/>
          </a:xfrm>
          <a:prstGeom prst="rect">
            <a:avLst/>
          </a:prstGeom>
        </p:spPr>
        <p:txBody>
          <a:bodyPr vert="horz" lIns="0" tIns="40504" rIns="0" bIns="40504" anchor="ctr"/>
          <a:lstStyle>
            <a:lvl1pPr marL="0" indent="0" algn="ctr">
              <a:lnSpc>
                <a:spcPct val="100000"/>
              </a:lnSpc>
              <a:spcBef>
                <a:spcPct val="0"/>
              </a:spcBef>
              <a:buNone/>
              <a:defRPr sz="1440" b="1" baseline="0">
                <a:solidFill>
                  <a:schemeClr val="bg1"/>
                </a:solidFill>
                <a:latin typeface="Lato Light"/>
                <a:cs typeface="Lato Light"/>
              </a:defRPr>
            </a:lvl1pPr>
          </a:lstStyle>
          <a:p>
            <a:pPr lvl="0"/>
            <a:r>
              <a:rPr lang="es-ES_tradnl" err="1"/>
              <a:t>Name here</a:t>
            </a:r>
            <a:endParaRPr lang="es-ES_tradnl"/>
          </a:p>
        </p:txBody>
      </p:sp>
      <p:sp>
        <p:nvSpPr>
          <p:cNvPr id="70" name="Text Placeholder 7"/>
          <p:cNvSpPr>
            <a:spLocks noGrp="1"/>
          </p:cNvSpPr>
          <p:nvPr>
            <p:ph type="body" sz="quarter" idx="19" hasCustomPrompt="1"/>
          </p:nvPr>
        </p:nvSpPr>
        <p:spPr>
          <a:xfrm>
            <a:off x="427038" y="3119291"/>
            <a:ext cx="1574804" cy="171338"/>
          </a:xfrm>
          <a:prstGeom prst="rect">
            <a:avLst/>
          </a:prstGeom>
        </p:spPr>
        <p:txBody>
          <a:bodyPr vert="horz" lIns="0" tIns="40504" rIns="0" bIns="40504" anchor="ctr"/>
          <a:lstStyle>
            <a:lvl1pPr marL="0" indent="0" algn="ctr">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71" name="Text Placeholder 2"/>
          <p:cNvSpPr>
            <a:spLocks noGrp="1"/>
          </p:cNvSpPr>
          <p:nvPr>
            <p:ph type="body" sz="quarter" idx="16" hasCustomPrompt="1"/>
          </p:nvPr>
        </p:nvSpPr>
        <p:spPr>
          <a:xfrm>
            <a:off x="427039" y="3351592"/>
            <a:ext cx="1574804" cy="584979"/>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a:t>
            </a:r>
            <a:endParaRPr lang="en-US"/>
          </a:p>
        </p:txBody>
      </p:sp>
      <p:sp>
        <p:nvSpPr>
          <p:cNvPr id="72" name="Text Placeholder 7"/>
          <p:cNvSpPr>
            <a:spLocks noGrp="1"/>
          </p:cNvSpPr>
          <p:nvPr>
            <p:ph type="body" sz="quarter" idx="39" hasCustomPrompt="1"/>
          </p:nvPr>
        </p:nvSpPr>
        <p:spPr>
          <a:xfrm>
            <a:off x="1004136" y="3951812"/>
            <a:ext cx="493333" cy="420511"/>
          </a:xfrm>
          <a:prstGeom prst="rect">
            <a:avLst/>
          </a:prstGeom>
        </p:spPr>
        <p:txBody>
          <a:bodyPr vert="horz" lIns="0" tIns="103884" rIns="0" bIns="103884" anchor="ctr"/>
          <a:lstStyle>
            <a:lvl1pPr marL="0" indent="0" algn="ctr">
              <a:lnSpc>
                <a:spcPct val="100000"/>
              </a:lnSpc>
              <a:spcBef>
                <a:spcPct val="0"/>
              </a:spcBef>
              <a:buNone/>
              <a:defRPr sz="1800" b="1">
                <a:solidFill>
                  <a:schemeClr val="bg1">
                    <a:lumMod val="65000"/>
                  </a:schemeClr>
                </a:solidFill>
                <a:latin typeface="FontAwesome"/>
                <a:cs typeface="FontAwesome"/>
              </a:defRPr>
            </a:lvl1pPr>
          </a:lstStyle>
          <a:p>
            <a:pPr lvl="0"/>
            <a:r>
              <a:rPr lang="es-ES_tradnl" err="1"/>
              <a:t>icon</a:t>
            </a:r>
            <a:endParaRPr lang="es-ES_tradnl"/>
          </a:p>
        </p:txBody>
      </p:sp>
      <p:cxnSp>
        <p:nvCxnSpPr>
          <p:cNvPr id="85" name="Straight Connector 84"/>
          <p:cNvCxnSpPr/>
          <p:nvPr userDrawn="1"/>
        </p:nvCxnSpPr>
        <p:spPr>
          <a:xfrm flipH="1">
            <a:off x="2298700" y="1249682"/>
            <a:ext cx="0" cy="31103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userDrawn="1"/>
        </p:nvSpPr>
        <p:spPr>
          <a:xfrm>
            <a:off x="2697518" y="1336560"/>
            <a:ext cx="1367992" cy="1231193"/>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109" name="Picture Placeholder 2"/>
          <p:cNvSpPr>
            <a:spLocks noGrp="1" noChangeAspect="1"/>
          </p:cNvSpPr>
          <p:nvPr>
            <p:ph type="pic" sz="quarter" idx="55"/>
          </p:nvPr>
        </p:nvSpPr>
        <p:spPr>
          <a:xfrm>
            <a:off x="2621321" y="1256552"/>
            <a:ext cx="1547991" cy="1393192"/>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114" name="Text Placeholder 7"/>
          <p:cNvSpPr>
            <a:spLocks noGrp="1"/>
          </p:cNvSpPr>
          <p:nvPr>
            <p:ph type="body" sz="quarter" idx="41" hasCustomPrompt="1"/>
          </p:nvPr>
        </p:nvSpPr>
        <p:spPr>
          <a:xfrm>
            <a:off x="2594504" y="2788120"/>
            <a:ext cx="1574804" cy="323835"/>
          </a:xfrm>
          <a:prstGeom prst="rect">
            <a:avLst/>
          </a:prstGeom>
        </p:spPr>
        <p:txBody>
          <a:bodyPr vert="horz" lIns="0" tIns="40504" rIns="0" bIns="40504" anchor="ctr"/>
          <a:lstStyle>
            <a:lvl1pPr marL="0" indent="0" algn="ctr">
              <a:lnSpc>
                <a:spcPct val="100000"/>
              </a:lnSpc>
              <a:spcBef>
                <a:spcPct val="0"/>
              </a:spcBef>
              <a:buNone/>
              <a:defRPr sz="1440" b="1" baseline="0">
                <a:solidFill>
                  <a:schemeClr val="bg1"/>
                </a:solidFill>
                <a:latin typeface="Lato Light"/>
                <a:cs typeface="Lato Light"/>
              </a:defRPr>
            </a:lvl1pPr>
          </a:lstStyle>
          <a:p>
            <a:pPr lvl="0"/>
            <a:r>
              <a:rPr lang="es-ES_tradnl" err="1"/>
              <a:t>Name here</a:t>
            </a:r>
            <a:endParaRPr lang="es-ES_tradnl"/>
          </a:p>
        </p:txBody>
      </p:sp>
      <p:sp>
        <p:nvSpPr>
          <p:cNvPr id="115" name="Text Placeholder 7"/>
          <p:cNvSpPr>
            <a:spLocks noGrp="1"/>
          </p:cNvSpPr>
          <p:nvPr>
            <p:ph type="body" sz="quarter" idx="42" hasCustomPrompt="1"/>
          </p:nvPr>
        </p:nvSpPr>
        <p:spPr>
          <a:xfrm>
            <a:off x="2594504" y="3119291"/>
            <a:ext cx="1574804" cy="171338"/>
          </a:xfrm>
          <a:prstGeom prst="rect">
            <a:avLst/>
          </a:prstGeom>
        </p:spPr>
        <p:txBody>
          <a:bodyPr vert="horz" lIns="0" tIns="40504" rIns="0" bIns="40504" anchor="ctr"/>
          <a:lstStyle>
            <a:lvl1pPr marL="0" indent="0" algn="ctr">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116" name="Text Placeholder 2"/>
          <p:cNvSpPr>
            <a:spLocks noGrp="1"/>
          </p:cNvSpPr>
          <p:nvPr>
            <p:ph type="body" sz="quarter" idx="43" hasCustomPrompt="1"/>
          </p:nvPr>
        </p:nvSpPr>
        <p:spPr>
          <a:xfrm>
            <a:off x="2594505" y="3351592"/>
            <a:ext cx="1574804" cy="584979"/>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a:t>
            </a:r>
            <a:endParaRPr lang="en-US"/>
          </a:p>
        </p:txBody>
      </p:sp>
      <p:sp>
        <p:nvSpPr>
          <p:cNvPr id="117" name="Text Placeholder 7"/>
          <p:cNvSpPr>
            <a:spLocks noGrp="1"/>
          </p:cNvSpPr>
          <p:nvPr>
            <p:ph type="body" sz="quarter" idx="44" hasCustomPrompt="1"/>
          </p:nvPr>
        </p:nvSpPr>
        <p:spPr>
          <a:xfrm>
            <a:off x="3171602" y="3951812"/>
            <a:ext cx="493333" cy="420511"/>
          </a:xfrm>
          <a:prstGeom prst="rect">
            <a:avLst/>
          </a:prstGeom>
        </p:spPr>
        <p:txBody>
          <a:bodyPr vert="horz" lIns="0" tIns="103884" rIns="0" bIns="103884" anchor="ctr"/>
          <a:lstStyle>
            <a:lvl1pPr marL="0" indent="0" algn="ctr">
              <a:lnSpc>
                <a:spcPct val="100000"/>
              </a:lnSpc>
              <a:spcBef>
                <a:spcPct val="0"/>
              </a:spcBef>
              <a:buNone/>
              <a:defRPr sz="1800" b="1">
                <a:solidFill>
                  <a:schemeClr val="bg1">
                    <a:lumMod val="65000"/>
                  </a:schemeClr>
                </a:solidFill>
                <a:latin typeface="FontAwesome"/>
                <a:cs typeface="FontAwesome"/>
              </a:defRPr>
            </a:lvl1pPr>
          </a:lstStyle>
          <a:p>
            <a:pPr lvl="0"/>
            <a:r>
              <a:rPr lang="es-ES_tradnl" err="1"/>
              <a:t>icon</a:t>
            </a:r>
            <a:endParaRPr lang="es-ES_tradnl"/>
          </a:p>
        </p:txBody>
      </p:sp>
      <p:cxnSp>
        <p:nvCxnSpPr>
          <p:cNvPr id="126" name="Straight Connector 125"/>
          <p:cNvCxnSpPr/>
          <p:nvPr userDrawn="1"/>
        </p:nvCxnSpPr>
        <p:spPr>
          <a:xfrm flipH="1">
            <a:off x="4508500" y="1249682"/>
            <a:ext cx="0" cy="31103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1" name="Oval 140"/>
          <p:cNvSpPr>
            <a:spLocks noChangeAspect="1"/>
          </p:cNvSpPr>
          <p:nvPr userDrawn="1"/>
        </p:nvSpPr>
        <p:spPr>
          <a:xfrm>
            <a:off x="4949648" y="1336560"/>
            <a:ext cx="1367992" cy="1231193"/>
          </a:xfrm>
          <a:prstGeom prst="ellipse">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142" name="Picture Placeholder 2"/>
          <p:cNvSpPr>
            <a:spLocks noGrp="1" noChangeAspect="1"/>
          </p:cNvSpPr>
          <p:nvPr>
            <p:ph type="pic" sz="quarter" idx="56"/>
          </p:nvPr>
        </p:nvSpPr>
        <p:spPr>
          <a:xfrm>
            <a:off x="4873451" y="1256552"/>
            <a:ext cx="1547991" cy="1393192"/>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145" name="Text Placeholder 7"/>
          <p:cNvSpPr>
            <a:spLocks noGrp="1"/>
          </p:cNvSpPr>
          <p:nvPr>
            <p:ph type="body" sz="quarter" idx="46" hasCustomPrompt="1"/>
          </p:nvPr>
        </p:nvSpPr>
        <p:spPr>
          <a:xfrm>
            <a:off x="4846634" y="2788120"/>
            <a:ext cx="1574804" cy="323835"/>
          </a:xfrm>
          <a:prstGeom prst="rect">
            <a:avLst/>
          </a:prstGeom>
        </p:spPr>
        <p:txBody>
          <a:bodyPr vert="horz" lIns="0" tIns="40504" rIns="0" bIns="40504" anchor="ctr"/>
          <a:lstStyle>
            <a:lvl1pPr marL="0" indent="0" algn="ctr">
              <a:lnSpc>
                <a:spcPct val="100000"/>
              </a:lnSpc>
              <a:spcBef>
                <a:spcPct val="0"/>
              </a:spcBef>
              <a:buNone/>
              <a:defRPr sz="1440" b="1" baseline="0">
                <a:solidFill>
                  <a:schemeClr val="bg1"/>
                </a:solidFill>
                <a:latin typeface="Lato Light"/>
                <a:cs typeface="Lato Light"/>
              </a:defRPr>
            </a:lvl1pPr>
          </a:lstStyle>
          <a:p>
            <a:pPr lvl="0"/>
            <a:r>
              <a:rPr lang="es-ES_tradnl" err="1"/>
              <a:t>Name here</a:t>
            </a:r>
            <a:endParaRPr lang="es-ES_tradnl"/>
          </a:p>
        </p:txBody>
      </p:sp>
      <p:sp>
        <p:nvSpPr>
          <p:cNvPr id="146" name="Text Placeholder 7"/>
          <p:cNvSpPr>
            <a:spLocks noGrp="1"/>
          </p:cNvSpPr>
          <p:nvPr>
            <p:ph type="body" sz="quarter" idx="47" hasCustomPrompt="1"/>
          </p:nvPr>
        </p:nvSpPr>
        <p:spPr>
          <a:xfrm>
            <a:off x="4846634" y="3119291"/>
            <a:ext cx="1574804" cy="171338"/>
          </a:xfrm>
          <a:prstGeom prst="rect">
            <a:avLst/>
          </a:prstGeom>
        </p:spPr>
        <p:txBody>
          <a:bodyPr vert="horz" lIns="0" tIns="40504" rIns="0" bIns="40504" anchor="ctr"/>
          <a:lstStyle>
            <a:lvl1pPr marL="0" indent="0" algn="ctr">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147" name="Text Placeholder 2"/>
          <p:cNvSpPr>
            <a:spLocks noGrp="1"/>
          </p:cNvSpPr>
          <p:nvPr>
            <p:ph type="body" sz="quarter" idx="48" hasCustomPrompt="1"/>
          </p:nvPr>
        </p:nvSpPr>
        <p:spPr>
          <a:xfrm>
            <a:off x="4846635" y="3351592"/>
            <a:ext cx="1574804" cy="584979"/>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a:t>
            </a:r>
            <a:endParaRPr lang="en-US"/>
          </a:p>
        </p:txBody>
      </p:sp>
      <p:sp>
        <p:nvSpPr>
          <p:cNvPr id="148" name="Text Placeholder 7"/>
          <p:cNvSpPr>
            <a:spLocks noGrp="1"/>
          </p:cNvSpPr>
          <p:nvPr>
            <p:ph type="body" sz="quarter" idx="49" hasCustomPrompt="1"/>
          </p:nvPr>
        </p:nvSpPr>
        <p:spPr>
          <a:xfrm>
            <a:off x="5423732" y="3951812"/>
            <a:ext cx="493333" cy="420511"/>
          </a:xfrm>
          <a:prstGeom prst="rect">
            <a:avLst/>
          </a:prstGeom>
        </p:spPr>
        <p:txBody>
          <a:bodyPr vert="horz" lIns="0" tIns="103884" rIns="0" bIns="103884" anchor="ctr"/>
          <a:lstStyle>
            <a:lvl1pPr marL="0" indent="0" algn="ctr">
              <a:lnSpc>
                <a:spcPct val="100000"/>
              </a:lnSpc>
              <a:spcBef>
                <a:spcPct val="0"/>
              </a:spcBef>
              <a:buNone/>
              <a:defRPr sz="1800" b="1">
                <a:solidFill>
                  <a:schemeClr val="bg1">
                    <a:lumMod val="65000"/>
                  </a:schemeClr>
                </a:solidFill>
                <a:latin typeface="FontAwesome"/>
                <a:cs typeface="FontAwesome"/>
              </a:defRPr>
            </a:lvl1pPr>
          </a:lstStyle>
          <a:p>
            <a:pPr lvl="0"/>
            <a:r>
              <a:rPr lang="es-ES_tradnl" err="1"/>
              <a:t>icon</a:t>
            </a:r>
            <a:endParaRPr lang="es-ES_tradnl"/>
          </a:p>
        </p:txBody>
      </p:sp>
      <p:cxnSp>
        <p:nvCxnSpPr>
          <p:cNvPr id="153" name="Straight Connector 152"/>
          <p:cNvCxnSpPr/>
          <p:nvPr userDrawn="1"/>
        </p:nvCxnSpPr>
        <p:spPr>
          <a:xfrm flipH="1">
            <a:off x="6769100" y="1249682"/>
            <a:ext cx="0" cy="31103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0" name="Oval 159"/>
          <p:cNvSpPr>
            <a:spLocks noChangeAspect="1"/>
          </p:cNvSpPr>
          <p:nvPr userDrawn="1"/>
        </p:nvSpPr>
        <p:spPr>
          <a:xfrm>
            <a:off x="7183433" y="1336560"/>
            <a:ext cx="1367992" cy="1231193"/>
          </a:xfrm>
          <a:prstGeom prst="ellipse">
            <a:avLst/>
          </a:prstGeom>
          <a:ln w="3810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161" name="Picture Placeholder 2"/>
          <p:cNvSpPr>
            <a:spLocks noGrp="1" noChangeAspect="1"/>
          </p:cNvSpPr>
          <p:nvPr>
            <p:ph type="pic" sz="quarter" idx="57"/>
          </p:nvPr>
        </p:nvSpPr>
        <p:spPr>
          <a:xfrm>
            <a:off x="7107236" y="1256552"/>
            <a:ext cx="1547991" cy="1393192"/>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162" name="Text Placeholder 7"/>
          <p:cNvSpPr>
            <a:spLocks noGrp="1"/>
          </p:cNvSpPr>
          <p:nvPr>
            <p:ph type="body" sz="quarter" idx="51" hasCustomPrompt="1"/>
          </p:nvPr>
        </p:nvSpPr>
        <p:spPr>
          <a:xfrm>
            <a:off x="7107233" y="2788120"/>
            <a:ext cx="1574804" cy="323835"/>
          </a:xfrm>
          <a:prstGeom prst="rect">
            <a:avLst/>
          </a:prstGeom>
        </p:spPr>
        <p:txBody>
          <a:bodyPr vert="horz" lIns="0" tIns="40504" rIns="0" bIns="40504" anchor="ctr"/>
          <a:lstStyle>
            <a:lvl1pPr marL="0" indent="0" algn="ctr">
              <a:lnSpc>
                <a:spcPct val="100000"/>
              </a:lnSpc>
              <a:spcBef>
                <a:spcPct val="0"/>
              </a:spcBef>
              <a:buNone/>
              <a:defRPr sz="1440" b="1" baseline="0">
                <a:solidFill>
                  <a:schemeClr val="bg1"/>
                </a:solidFill>
                <a:latin typeface="Lato Light"/>
                <a:cs typeface="Lato Light"/>
              </a:defRPr>
            </a:lvl1pPr>
          </a:lstStyle>
          <a:p>
            <a:pPr lvl="0"/>
            <a:r>
              <a:rPr lang="es-ES_tradnl" err="1"/>
              <a:t>Name here</a:t>
            </a:r>
            <a:endParaRPr lang="es-ES_tradnl"/>
          </a:p>
        </p:txBody>
      </p:sp>
      <p:sp>
        <p:nvSpPr>
          <p:cNvPr id="163" name="Text Placeholder 7"/>
          <p:cNvSpPr>
            <a:spLocks noGrp="1"/>
          </p:cNvSpPr>
          <p:nvPr>
            <p:ph type="body" sz="quarter" idx="52" hasCustomPrompt="1"/>
          </p:nvPr>
        </p:nvSpPr>
        <p:spPr>
          <a:xfrm>
            <a:off x="7107233" y="3119291"/>
            <a:ext cx="1574804" cy="171338"/>
          </a:xfrm>
          <a:prstGeom prst="rect">
            <a:avLst/>
          </a:prstGeom>
        </p:spPr>
        <p:txBody>
          <a:bodyPr vert="horz" lIns="0" tIns="40504" rIns="0" bIns="40504" anchor="ctr"/>
          <a:lstStyle>
            <a:lvl1pPr marL="0" indent="0" algn="ctr">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164" name="Text Placeholder 2"/>
          <p:cNvSpPr>
            <a:spLocks noGrp="1"/>
          </p:cNvSpPr>
          <p:nvPr>
            <p:ph type="body" sz="quarter" idx="53" hasCustomPrompt="1"/>
          </p:nvPr>
        </p:nvSpPr>
        <p:spPr>
          <a:xfrm>
            <a:off x="7107234" y="3351592"/>
            <a:ext cx="1574804" cy="584979"/>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a:t>
            </a:r>
            <a:endParaRPr lang="en-US"/>
          </a:p>
        </p:txBody>
      </p:sp>
      <p:sp>
        <p:nvSpPr>
          <p:cNvPr id="165" name="Text Placeholder 7"/>
          <p:cNvSpPr>
            <a:spLocks noGrp="1"/>
          </p:cNvSpPr>
          <p:nvPr>
            <p:ph type="body" sz="quarter" idx="54" hasCustomPrompt="1"/>
          </p:nvPr>
        </p:nvSpPr>
        <p:spPr>
          <a:xfrm>
            <a:off x="7684331" y="3951812"/>
            <a:ext cx="493333" cy="420511"/>
          </a:xfrm>
          <a:prstGeom prst="rect">
            <a:avLst/>
          </a:prstGeom>
        </p:spPr>
        <p:txBody>
          <a:bodyPr vert="horz" lIns="0" tIns="103884" rIns="0" bIns="103884" anchor="ctr"/>
          <a:lstStyle>
            <a:lvl1pPr marL="0" indent="0" algn="ctr">
              <a:lnSpc>
                <a:spcPct val="100000"/>
              </a:lnSpc>
              <a:spcBef>
                <a:spcPct val="0"/>
              </a:spcBef>
              <a:buNone/>
              <a:defRPr sz="1800" b="1">
                <a:solidFill>
                  <a:schemeClr val="bg1">
                    <a:lumMod val="65000"/>
                  </a:schemeClr>
                </a:solidFill>
                <a:latin typeface="FontAwesome"/>
                <a:cs typeface="FontAwesome"/>
              </a:defRPr>
            </a:lvl1pPr>
          </a:lstStyle>
          <a:p>
            <a:pPr lvl="0"/>
            <a:r>
              <a:rPr lang="es-ES_tradnl" err="1"/>
              <a:t>icon</a:t>
            </a:r>
            <a:endParaRPr lang="es-ES_trad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childTnLst>
                          </p:cTn>
                        </p:par>
                        <p:par>
                          <p:cTn id="23" fill="hold" nodeType="afterGroup">
                            <p:stCondLst>
                              <p:cond delay="700"/>
                            </p:stCondLst>
                            <p:childTnLst>
                              <p:par>
                                <p:cTn id="24" presetID="53" presetClass="entr" presetSubtype="16"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animEffect transition="in" filter="fade">
                                      <p:cBhvr>
                                        <p:cTn id="28" dur="500"/>
                                        <p:tgtEl>
                                          <p:spTgt spid="41"/>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69">
                                            <p:txEl>
                                              <p:pRg st="0" end="0"/>
                                            </p:txEl>
                                          </p:spTgt>
                                        </p:tgtEl>
                                        <p:attrNameLst>
                                          <p:attrName>style.visibility</p:attrName>
                                        </p:attrNameLst>
                                      </p:cBhvr>
                                      <p:to>
                                        <p:strVal val="visible"/>
                                      </p:to>
                                    </p:set>
                                    <p:animEffect transition="in" filter="fade">
                                      <p:cBhvr>
                                        <p:cTn id="31" dur="400"/>
                                        <p:tgtEl>
                                          <p:spTgt spid="69">
                                            <p:txEl>
                                              <p:pRg st="0" end="0"/>
                                            </p:txEl>
                                          </p:spTgt>
                                        </p:tgtEl>
                                      </p:cBhvr>
                                    </p:animEffect>
                                    <p:anim calcmode="lin" valueType="num">
                                      <p:cBhvr>
                                        <p:cTn id="32"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33" dur="400" fill="hold"/>
                                        <p:tgtEl>
                                          <p:spTgt spid="69">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00"/>
                                  </p:stCondLst>
                                  <p:childTnLst>
                                    <p:set>
                                      <p:cBhvr>
                                        <p:cTn id="35" dur="1" fill="hold">
                                          <p:stCondLst>
                                            <p:cond delay="0"/>
                                          </p:stCondLst>
                                        </p:cTn>
                                        <p:tgtEl>
                                          <p:spTgt spid="70">
                                            <p:txEl>
                                              <p:pRg st="0" end="0"/>
                                            </p:txEl>
                                          </p:spTgt>
                                        </p:tgtEl>
                                        <p:attrNameLst>
                                          <p:attrName>style.visibility</p:attrName>
                                        </p:attrNameLst>
                                      </p:cBhvr>
                                      <p:to>
                                        <p:strVal val="visible"/>
                                      </p:to>
                                    </p:set>
                                    <p:animEffect transition="in" filter="fade">
                                      <p:cBhvr>
                                        <p:cTn id="36" dur="500"/>
                                        <p:tgtEl>
                                          <p:spTgt spid="70">
                                            <p:txEl>
                                              <p:pRg st="0" end="0"/>
                                            </p:txEl>
                                          </p:spTgt>
                                        </p:tgtEl>
                                      </p:cBhvr>
                                    </p:animEffect>
                                    <p:anim calcmode="lin" valueType="num">
                                      <p:cBhvr>
                                        <p:cTn id="37"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70">
                                            <p:txEl>
                                              <p:pRg st="0" end="0"/>
                                            </p:txEl>
                                          </p:spTgt>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800"/>
                                  </p:stCondLst>
                                  <p:childTnLst>
                                    <p:set>
                                      <p:cBhvr>
                                        <p:cTn id="40" dur="1" fill="hold">
                                          <p:stCondLst>
                                            <p:cond delay="0"/>
                                          </p:stCondLst>
                                        </p:cTn>
                                        <p:tgtEl>
                                          <p:spTgt spid="71">
                                            <p:txEl>
                                              <p:pRg st="0" end="0"/>
                                            </p:txEl>
                                          </p:spTgt>
                                        </p:tgtEl>
                                        <p:attrNameLst>
                                          <p:attrName>style.visibility</p:attrName>
                                        </p:attrNameLst>
                                      </p:cBhvr>
                                      <p:to>
                                        <p:strVal val="visible"/>
                                      </p:to>
                                    </p:set>
                                    <p:animEffect transition="in" filter="fade">
                                      <p:cBhvr>
                                        <p:cTn id="41" dur="500"/>
                                        <p:tgtEl>
                                          <p:spTgt spid="71">
                                            <p:txEl>
                                              <p:pRg st="0" end="0"/>
                                            </p:txEl>
                                          </p:spTgt>
                                        </p:tgtEl>
                                      </p:cBhvr>
                                    </p:animEffect>
                                  </p:childTnLst>
                                </p:cTn>
                              </p:par>
                            </p:childTnLst>
                          </p:cTn>
                        </p:par>
                        <p:par>
                          <p:cTn id="42" fill="hold" nodeType="afterGroup">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72">
                                            <p:txEl>
                                              <p:pRg st="0" end="0"/>
                                            </p:txEl>
                                          </p:spTgt>
                                        </p:tgtEl>
                                        <p:attrNameLst>
                                          <p:attrName>style.visibility</p:attrName>
                                        </p:attrNameLst>
                                      </p:cBhvr>
                                      <p:to>
                                        <p:strVal val="visible"/>
                                      </p:to>
                                    </p:set>
                                    <p:anim calcmode="lin" valueType="num">
                                      <p:cBhvr>
                                        <p:cTn id="45" dur="3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46" dur="3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47" dur="300"/>
                                        <p:tgtEl>
                                          <p:spTgt spid="72">
                                            <p:txEl>
                                              <p:pRg st="0" end="0"/>
                                            </p:txEl>
                                          </p:spTgt>
                                        </p:tgtEl>
                                      </p:cBhvr>
                                    </p:animEffect>
                                  </p:childTnLst>
                                </p:cTn>
                              </p:par>
                            </p:childTnLst>
                          </p:cTn>
                        </p:par>
                        <p:par>
                          <p:cTn id="48" fill="hold" nodeType="afterGroup">
                            <p:stCondLst>
                              <p:cond delay="2300"/>
                            </p:stCondLst>
                            <p:childTnLst>
                              <p:par>
                                <p:cTn id="49" presetID="22" presetClass="entr" presetSubtype="1"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up)">
                                      <p:cBhvr>
                                        <p:cTn id="51" dur="500"/>
                                        <p:tgtEl>
                                          <p:spTgt spid="8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8"/>
                                        </p:tgtEl>
                                        <p:attrNameLst>
                                          <p:attrName>style.visibility</p:attrName>
                                        </p:attrNameLst>
                                      </p:cBhvr>
                                      <p:to>
                                        <p:strVal val="visible"/>
                                      </p:to>
                                    </p:set>
                                    <p:anim calcmode="lin" valueType="num">
                                      <p:cBhvr>
                                        <p:cTn id="54" dur="500" fill="hold"/>
                                        <p:tgtEl>
                                          <p:spTgt spid="108"/>
                                        </p:tgtEl>
                                        <p:attrNameLst>
                                          <p:attrName>ppt_w</p:attrName>
                                        </p:attrNameLst>
                                      </p:cBhvr>
                                      <p:tavLst>
                                        <p:tav tm="0">
                                          <p:val>
                                            <p:fltVal val="0"/>
                                          </p:val>
                                        </p:tav>
                                        <p:tav tm="100000">
                                          <p:val>
                                            <p:strVal val="#ppt_w"/>
                                          </p:val>
                                        </p:tav>
                                      </p:tavLst>
                                    </p:anim>
                                    <p:anim calcmode="lin" valueType="num">
                                      <p:cBhvr>
                                        <p:cTn id="55" dur="500" fill="hold"/>
                                        <p:tgtEl>
                                          <p:spTgt spid="108"/>
                                        </p:tgtEl>
                                        <p:attrNameLst>
                                          <p:attrName>ppt_h</p:attrName>
                                        </p:attrNameLst>
                                      </p:cBhvr>
                                      <p:tavLst>
                                        <p:tav tm="0">
                                          <p:val>
                                            <p:fltVal val="0"/>
                                          </p:val>
                                        </p:tav>
                                        <p:tav tm="100000">
                                          <p:val>
                                            <p:strVal val="#ppt_h"/>
                                          </p:val>
                                        </p:tav>
                                      </p:tavLst>
                                    </p:anim>
                                    <p:animEffect transition="in" filter="fade">
                                      <p:cBhvr>
                                        <p:cTn id="56" dur="500"/>
                                        <p:tgtEl>
                                          <p:spTgt spid="108"/>
                                        </p:tgtEl>
                                      </p:cBhvr>
                                    </p:animEffect>
                                  </p:childTnLst>
                                </p:cTn>
                              </p:par>
                            </p:childTnLst>
                          </p:cTn>
                        </p:par>
                        <p:par>
                          <p:cTn id="57" fill="hold" nodeType="afterGroup">
                            <p:stCondLst>
                              <p:cond delay="2800"/>
                            </p:stCondLst>
                            <p:childTnLst>
                              <p:par>
                                <p:cTn id="58" presetID="53" presetClass="entr" presetSubtype="16" fill="hold" grpId="0" nodeType="afterEffect">
                                  <p:stCondLst>
                                    <p:cond delay="0"/>
                                  </p:stCondLst>
                                  <p:childTnLst>
                                    <p:set>
                                      <p:cBhvr>
                                        <p:cTn id="59" dur="1" fill="hold">
                                          <p:stCondLst>
                                            <p:cond delay="0"/>
                                          </p:stCondLst>
                                        </p:cTn>
                                        <p:tgtEl>
                                          <p:spTgt spid="109"/>
                                        </p:tgtEl>
                                        <p:attrNameLst>
                                          <p:attrName>style.visibility</p:attrName>
                                        </p:attrNameLst>
                                      </p:cBhvr>
                                      <p:to>
                                        <p:strVal val="visible"/>
                                      </p:to>
                                    </p:set>
                                    <p:anim calcmode="lin" valueType="num">
                                      <p:cBhvr>
                                        <p:cTn id="60" dur="500" fill="hold"/>
                                        <p:tgtEl>
                                          <p:spTgt spid="109"/>
                                        </p:tgtEl>
                                        <p:attrNameLst>
                                          <p:attrName>ppt_w</p:attrName>
                                        </p:attrNameLst>
                                      </p:cBhvr>
                                      <p:tavLst>
                                        <p:tav tm="0">
                                          <p:val>
                                            <p:fltVal val="0"/>
                                          </p:val>
                                        </p:tav>
                                        <p:tav tm="100000">
                                          <p:val>
                                            <p:strVal val="#ppt_w"/>
                                          </p:val>
                                        </p:tav>
                                      </p:tavLst>
                                    </p:anim>
                                    <p:anim calcmode="lin" valueType="num">
                                      <p:cBhvr>
                                        <p:cTn id="61" dur="500" fill="hold"/>
                                        <p:tgtEl>
                                          <p:spTgt spid="109"/>
                                        </p:tgtEl>
                                        <p:attrNameLst>
                                          <p:attrName>ppt_h</p:attrName>
                                        </p:attrNameLst>
                                      </p:cBhvr>
                                      <p:tavLst>
                                        <p:tav tm="0">
                                          <p:val>
                                            <p:fltVal val="0"/>
                                          </p:val>
                                        </p:tav>
                                        <p:tav tm="100000">
                                          <p:val>
                                            <p:strVal val="#ppt_h"/>
                                          </p:val>
                                        </p:tav>
                                      </p:tavLst>
                                    </p:anim>
                                    <p:animEffect transition="in" filter="fade">
                                      <p:cBhvr>
                                        <p:cTn id="62" dur="500"/>
                                        <p:tgtEl>
                                          <p:spTgt spid="109"/>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114">
                                            <p:txEl>
                                              <p:pRg st="0" end="0"/>
                                            </p:txEl>
                                          </p:spTgt>
                                        </p:tgtEl>
                                        <p:attrNameLst>
                                          <p:attrName>style.visibility</p:attrName>
                                        </p:attrNameLst>
                                      </p:cBhvr>
                                      <p:to>
                                        <p:strVal val="visible"/>
                                      </p:to>
                                    </p:set>
                                    <p:animEffect transition="in" filter="fade">
                                      <p:cBhvr>
                                        <p:cTn id="65" dur="400"/>
                                        <p:tgtEl>
                                          <p:spTgt spid="114">
                                            <p:txEl>
                                              <p:pRg st="0" end="0"/>
                                            </p:txEl>
                                          </p:spTgt>
                                        </p:tgtEl>
                                      </p:cBhvr>
                                    </p:animEffect>
                                    <p:anim calcmode="lin" valueType="num">
                                      <p:cBhvr>
                                        <p:cTn id="66" dur="400" fill="hold"/>
                                        <p:tgtEl>
                                          <p:spTgt spid="114">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114">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15">
                                            <p:txEl>
                                              <p:pRg st="0" end="0"/>
                                            </p:txEl>
                                          </p:spTgt>
                                        </p:tgtEl>
                                        <p:attrNameLst>
                                          <p:attrName>style.visibility</p:attrName>
                                        </p:attrNameLst>
                                      </p:cBhvr>
                                      <p:to>
                                        <p:strVal val="visible"/>
                                      </p:to>
                                    </p:set>
                                    <p:animEffect transition="in" filter="fade">
                                      <p:cBhvr>
                                        <p:cTn id="70" dur="500"/>
                                        <p:tgtEl>
                                          <p:spTgt spid="115">
                                            <p:txEl>
                                              <p:pRg st="0" end="0"/>
                                            </p:txEl>
                                          </p:spTgt>
                                        </p:tgtEl>
                                      </p:cBhvr>
                                    </p:animEffect>
                                    <p:anim calcmode="lin" valueType="num">
                                      <p:cBhvr>
                                        <p:cTn id="71" dur="5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115">
                                            <p:txEl>
                                              <p:pRg st="0" end="0"/>
                                            </p:txEl>
                                          </p:spTgt>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800"/>
                                  </p:stCondLst>
                                  <p:childTnLst>
                                    <p:set>
                                      <p:cBhvr>
                                        <p:cTn id="74" dur="1" fill="hold">
                                          <p:stCondLst>
                                            <p:cond delay="0"/>
                                          </p:stCondLst>
                                        </p:cTn>
                                        <p:tgtEl>
                                          <p:spTgt spid="116">
                                            <p:txEl>
                                              <p:pRg st="0" end="0"/>
                                            </p:txEl>
                                          </p:spTgt>
                                        </p:tgtEl>
                                        <p:attrNameLst>
                                          <p:attrName>style.visibility</p:attrName>
                                        </p:attrNameLst>
                                      </p:cBhvr>
                                      <p:to>
                                        <p:strVal val="visible"/>
                                      </p:to>
                                    </p:set>
                                    <p:animEffect transition="in" filter="fade">
                                      <p:cBhvr>
                                        <p:cTn id="75" dur="500"/>
                                        <p:tgtEl>
                                          <p:spTgt spid="116">
                                            <p:txEl>
                                              <p:pRg st="0" end="0"/>
                                            </p:txEl>
                                          </p:spTgt>
                                        </p:tgtEl>
                                      </p:cBhvr>
                                    </p:animEffect>
                                  </p:childTnLst>
                                </p:cTn>
                              </p:par>
                            </p:childTnLst>
                          </p:cTn>
                        </p:par>
                        <p:par>
                          <p:cTn id="76" fill="hold" nodeType="afterGroup">
                            <p:stCondLst>
                              <p:cond delay="4100"/>
                            </p:stCondLst>
                            <p:childTnLst>
                              <p:par>
                                <p:cTn id="77" presetID="53" presetClass="entr" presetSubtype="16" fill="hold" grpId="0" nodeType="afterEffect">
                                  <p:stCondLst>
                                    <p:cond delay="0"/>
                                  </p:stCondLst>
                                  <p:childTnLst>
                                    <p:set>
                                      <p:cBhvr>
                                        <p:cTn id="78" dur="1" fill="hold">
                                          <p:stCondLst>
                                            <p:cond delay="0"/>
                                          </p:stCondLst>
                                        </p:cTn>
                                        <p:tgtEl>
                                          <p:spTgt spid="117">
                                            <p:txEl>
                                              <p:pRg st="0" end="0"/>
                                            </p:txEl>
                                          </p:spTgt>
                                        </p:tgtEl>
                                        <p:attrNameLst>
                                          <p:attrName>style.visibility</p:attrName>
                                        </p:attrNameLst>
                                      </p:cBhvr>
                                      <p:to>
                                        <p:strVal val="visible"/>
                                      </p:to>
                                    </p:set>
                                    <p:anim calcmode="lin" valueType="num">
                                      <p:cBhvr>
                                        <p:cTn id="79" dur="300" fill="hold"/>
                                        <p:tgtEl>
                                          <p:spTgt spid="117">
                                            <p:txEl>
                                              <p:pRg st="0" end="0"/>
                                            </p:txEl>
                                          </p:spTgt>
                                        </p:tgtEl>
                                        <p:attrNameLst>
                                          <p:attrName>ppt_w</p:attrName>
                                        </p:attrNameLst>
                                      </p:cBhvr>
                                      <p:tavLst>
                                        <p:tav tm="0">
                                          <p:val>
                                            <p:fltVal val="0"/>
                                          </p:val>
                                        </p:tav>
                                        <p:tav tm="100000">
                                          <p:val>
                                            <p:strVal val="#ppt_w"/>
                                          </p:val>
                                        </p:tav>
                                      </p:tavLst>
                                    </p:anim>
                                    <p:anim calcmode="lin" valueType="num">
                                      <p:cBhvr>
                                        <p:cTn id="80" dur="300" fill="hold"/>
                                        <p:tgtEl>
                                          <p:spTgt spid="117">
                                            <p:txEl>
                                              <p:pRg st="0" end="0"/>
                                            </p:txEl>
                                          </p:spTgt>
                                        </p:tgtEl>
                                        <p:attrNameLst>
                                          <p:attrName>ppt_h</p:attrName>
                                        </p:attrNameLst>
                                      </p:cBhvr>
                                      <p:tavLst>
                                        <p:tav tm="0">
                                          <p:val>
                                            <p:fltVal val="0"/>
                                          </p:val>
                                        </p:tav>
                                        <p:tav tm="100000">
                                          <p:val>
                                            <p:strVal val="#ppt_h"/>
                                          </p:val>
                                        </p:tav>
                                      </p:tavLst>
                                    </p:anim>
                                    <p:animEffect transition="in" filter="fade">
                                      <p:cBhvr>
                                        <p:cTn id="81" dur="300"/>
                                        <p:tgtEl>
                                          <p:spTgt spid="117">
                                            <p:txEl>
                                              <p:pRg st="0" end="0"/>
                                            </p:txEl>
                                          </p:spTgt>
                                        </p:tgtEl>
                                      </p:cBhvr>
                                    </p:animEffect>
                                  </p:childTnLst>
                                </p:cTn>
                              </p:par>
                            </p:childTnLst>
                          </p:cTn>
                        </p:par>
                        <p:par>
                          <p:cTn id="82" fill="hold" nodeType="afterGroup">
                            <p:stCondLst>
                              <p:cond delay="4400"/>
                            </p:stCondLst>
                            <p:childTnLst>
                              <p:par>
                                <p:cTn id="83" presetID="22" presetClass="entr" presetSubtype="1" fill="hold" nodeType="afterEffect">
                                  <p:stCondLst>
                                    <p:cond delay="0"/>
                                  </p:stCondLst>
                                  <p:childTnLst>
                                    <p:set>
                                      <p:cBhvr>
                                        <p:cTn id="84" dur="1" fill="hold">
                                          <p:stCondLst>
                                            <p:cond delay="0"/>
                                          </p:stCondLst>
                                        </p:cTn>
                                        <p:tgtEl>
                                          <p:spTgt spid="126"/>
                                        </p:tgtEl>
                                        <p:attrNameLst>
                                          <p:attrName>style.visibility</p:attrName>
                                        </p:attrNameLst>
                                      </p:cBhvr>
                                      <p:to>
                                        <p:strVal val="visible"/>
                                      </p:to>
                                    </p:set>
                                    <p:animEffect transition="in" filter="wipe(up)">
                                      <p:cBhvr>
                                        <p:cTn id="85" dur="500"/>
                                        <p:tgtEl>
                                          <p:spTgt spid="126"/>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par>
                          <p:cTn id="91" fill="hold" nodeType="afterGroup">
                            <p:stCondLst>
                              <p:cond delay="4900"/>
                            </p:stCondLst>
                            <p:childTnLst>
                              <p:par>
                                <p:cTn id="92" presetID="53" presetClass="entr" presetSubtype="16" fill="hold" grpId="0"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p:cTn id="94" dur="500" fill="hold"/>
                                        <p:tgtEl>
                                          <p:spTgt spid="142"/>
                                        </p:tgtEl>
                                        <p:attrNameLst>
                                          <p:attrName>ppt_w</p:attrName>
                                        </p:attrNameLst>
                                      </p:cBhvr>
                                      <p:tavLst>
                                        <p:tav tm="0">
                                          <p:val>
                                            <p:fltVal val="0"/>
                                          </p:val>
                                        </p:tav>
                                        <p:tav tm="100000">
                                          <p:val>
                                            <p:strVal val="#ppt_w"/>
                                          </p:val>
                                        </p:tav>
                                      </p:tavLst>
                                    </p:anim>
                                    <p:anim calcmode="lin" valueType="num">
                                      <p:cBhvr>
                                        <p:cTn id="95" dur="500" fill="hold"/>
                                        <p:tgtEl>
                                          <p:spTgt spid="142"/>
                                        </p:tgtEl>
                                        <p:attrNameLst>
                                          <p:attrName>ppt_h</p:attrName>
                                        </p:attrNameLst>
                                      </p:cBhvr>
                                      <p:tavLst>
                                        <p:tav tm="0">
                                          <p:val>
                                            <p:fltVal val="0"/>
                                          </p:val>
                                        </p:tav>
                                        <p:tav tm="100000">
                                          <p:val>
                                            <p:strVal val="#ppt_h"/>
                                          </p:val>
                                        </p:tav>
                                      </p:tavLst>
                                    </p:anim>
                                    <p:animEffect transition="in" filter="fade">
                                      <p:cBhvr>
                                        <p:cTn id="96" dur="500"/>
                                        <p:tgtEl>
                                          <p:spTgt spid="142"/>
                                        </p:tgtEl>
                                      </p:cBhvr>
                                    </p:animEffect>
                                  </p:childTnLst>
                                </p:cTn>
                              </p:par>
                              <p:par>
                                <p:cTn id="97" presetID="42" presetClass="entr" presetSubtype="0" fill="hold" grpId="0" nodeType="withEffect">
                                  <p:stCondLst>
                                    <p:cond delay="200"/>
                                  </p:stCondLst>
                                  <p:childTnLst>
                                    <p:set>
                                      <p:cBhvr>
                                        <p:cTn id="98" dur="1" fill="hold">
                                          <p:stCondLst>
                                            <p:cond delay="0"/>
                                          </p:stCondLst>
                                        </p:cTn>
                                        <p:tgtEl>
                                          <p:spTgt spid="145">
                                            <p:txEl>
                                              <p:pRg st="0" end="0"/>
                                            </p:txEl>
                                          </p:spTgt>
                                        </p:tgtEl>
                                        <p:attrNameLst>
                                          <p:attrName>style.visibility</p:attrName>
                                        </p:attrNameLst>
                                      </p:cBhvr>
                                      <p:to>
                                        <p:strVal val="visible"/>
                                      </p:to>
                                    </p:set>
                                    <p:animEffect transition="in" filter="fade">
                                      <p:cBhvr>
                                        <p:cTn id="99" dur="400"/>
                                        <p:tgtEl>
                                          <p:spTgt spid="145">
                                            <p:txEl>
                                              <p:pRg st="0" end="0"/>
                                            </p:txEl>
                                          </p:spTgt>
                                        </p:tgtEl>
                                      </p:cBhvr>
                                    </p:animEffect>
                                    <p:anim calcmode="lin" valueType="num">
                                      <p:cBhvr>
                                        <p:cTn id="100" dur="400" fill="hold"/>
                                        <p:tgtEl>
                                          <p:spTgt spid="145">
                                            <p:txEl>
                                              <p:pRg st="0" end="0"/>
                                            </p:txEl>
                                          </p:spTgt>
                                        </p:tgtEl>
                                        <p:attrNameLst>
                                          <p:attrName>ppt_x</p:attrName>
                                        </p:attrNameLst>
                                      </p:cBhvr>
                                      <p:tavLst>
                                        <p:tav tm="0">
                                          <p:val>
                                            <p:strVal val="#ppt_x"/>
                                          </p:val>
                                        </p:tav>
                                        <p:tav tm="100000">
                                          <p:val>
                                            <p:strVal val="#ppt_x"/>
                                          </p:val>
                                        </p:tav>
                                      </p:tavLst>
                                    </p:anim>
                                    <p:anim calcmode="lin" valueType="num">
                                      <p:cBhvr>
                                        <p:cTn id="101" dur="400" fill="hold"/>
                                        <p:tgtEl>
                                          <p:spTgt spid="145">
                                            <p:txEl>
                                              <p:pRg st="0" end="0"/>
                                            </p:tx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200"/>
                                  </p:stCondLst>
                                  <p:childTnLst>
                                    <p:set>
                                      <p:cBhvr>
                                        <p:cTn id="103" dur="1" fill="hold">
                                          <p:stCondLst>
                                            <p:cond delay="0"/>
                                          </p:stCondLst>
                                        </p:cTn>
                                        <p:tgtEl>
                                          <p:spTgt spid="146">
                                            <p:txEl>
                                              <p:pRg st="0" end="0"/>
                                            </p:txEl>
                                          </p:spTgt>
                                        </p:tgtEl>
                                        <p:attrNameLst>
                                          <p:attrName>style.visibility</p:attrName>
                                        </p:attrNameLst>
                                      </p:cBhvr>
                                      <p:to>
                                        <p:strVal val="visible"/>
                                      </p:to>
                                    </p:set>
                                    <p:animEffect transition="in" filter="fade">
                                      <p:cBhvr>
                                        <p:cTn id="104" dur="500"/>
                                        <p:tgtEl>
                                          <p:spTgt spid="146">
                                            <p:txEl>
                                              <p:pRg st="0" end="0"/>
                                            </p:txEl>
                                          </p:spTgt>
                                        </p:tgtEl>
                                      </p:cBhvr>
                                    </p:animEffect>
                                    <p:anim calcmode="lin" valueType="num">
                                      <p:cBhvr>
                                        <p:cTn id="105"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p:cTn id="106" dur="500" fill="hold"/>
                                        <p:tgtEl>
                                          <p:spTgt spid="146">
                                            <p:txEl>
                                              <p:pRg st="0" end="0"/>
                                            </p:txEl>
                                          </p:spTgt>
                                        </p:tgtEl>
                                        <p:attrNameLst>
                                          <p:attrName>ppt_y</p:attrName>
                                        </p:attrNameLst>
                                      </p:cBhvr>
                                      <p:tavLst>
                                        <p:tav tm="0">
                                          <p:val>
                                            <p:strVal val="#ppt_y+.1"/>
                                          </p:val>
                                        </p:tav>
                                        <p:tav tm="100000">
                                          <p:val>
                                            <p:strVal val="#ppt_y"/>
                                          </p:val>
                                        </p:tav>
                                      </p:tavLst>
                                    </p:anim>
                                  </p:childTnLst>
                                </p:cTn>
                              </p:par>
                              <p:par>
                                <p:cTn id="107" presetID="10" presetClass="entr" presetSubtype="0" fill="hold" grpId="0" nodeType="withEffect">
                                  <p:stCondLst>
                                    <p:cond delay="800"/>
                                  </p:stCondLst>
                                  <p:childTnLst>
                                    <p:set>
                                      <p:cBhvr>
                                        <p:cTn id="108" dur="1" fill="hold">
                                          <p:stCondLst>
                                            <p:cond delay="0"/>
                                          </p:stCondLst>
                                        </p:cTn>
                                        <p:tgtEl>
                                          <p:spTgt spid="147">
                                            <p:txEl>
                                              <p:pRg st="0" end="0"/>
                                            </p:txEl>
                                          </p:spTgt>
                                        </p:tgtEl>
                                        <p:attrNameLst>
                                          <p:attrName>style.visibility</p:attrName>
                                        </p:attrNameLst>
                                      </p:cBhvr>
                                      <p:to>
                                        <p:strVal val="visible"/>
                                      </p:to>
                                    </p:set>
                                    <p:animEffect transition="in" filter="fade">
                                      <p:cBhvr>
                                        <p:cTn id="109" dur="500"/>
                                        <p:tgtEl>
                                          <p:spTgt spid="147">
                                            <p:txEl>
                                              <p:pRg st="0" end="0"/>
                                            </p:txEl>
                                          </p:spTgt>
                                        </p:tgtEl>
                                      </p:cBhvr>
                                    </p:animEffect>
                                  </p:childTnLst>
                                </p:cTn>
                              </p:par>
                            </p:childTnLst>
                          </p:cTn>
                        </p:par>
                        <p:par>
                          <p:cTn id="110" fill="hold" nodeType="afterGroup">
                            <p:stCondLst>
                              <p:cond delay="6200"/>
                            </p:stCondLst>
                            <p:childTnLst>
                              <p:par>
                                <p:cTn id="111" presetID="53" presetClass="entr" presetSubtype="16" fill="hold" grpId="0" nodeType="afterEffect">
                                  <p:stCondLst>
                                    <p:cond delay="0"/>
                                  </p:stCondLst>
                                  <p:childTnLst>
                                    <p:set>
                                      <p:cBhvr>
                                        <p:cTn id="112" dur="1" fill="hold">
                                          <p:stCondLst>
                                            <p:cond delay="0"/>
                                          </p:stCondLst>
                                        </p:cTn>
                                        <p:tgtEl>
                                          <p:spTgt spid="148">
                                            <p:txEl>
                                              <p:pRg st="0" end="0"/>
                                            </p:txEl>
                                          </p:spTgt>
                                        </p:tgtEl>
                                        <p:attrNameLst>
                                          <p:attrName>style.visibility</p:attrName>
                                        </p:attrNameLst>
                                      </p:cBhvr>
                                      <p:to>
                                        <p:strVal val="visible"/>
                                      </p:to>
                                    </p:set>
                                    <p:anim calcmode="lin" valueType="num">
                                      <p:cBhvr>
                                        <p:cTn id="113" dur="300" fill="hold"/>
                                        <p:tgtEl>
                                          <p:spTgt spid="148">
                                            <p:txEl>
                                              <p:pRg st="0" end="0"/>
                                            </p:txEl>
                                          </p:spTgt>
                                        </p:tgtEl>
                                        <p:attrNameLst>
                                          <p:attrName>ppt_w</p:attrName>
                                        </p:attrNameLst>
                                      </p:cBhvr>
                                      <p:tavLst>
                                        <p:tav tm="0">
                                          <p:val>
                                            <p:fltVal val="0"/>
                                          </p:val>
                                        </p:tav>
                                        <p:tav tm="100000">
                                          <p:val>
                                            <p:strVal val="#ppt_w"/>
                                          </p:val>
                                        </p:tav>
                                      </p:tavLst>
                                    </p:anim>
                                    <p:anim calcmode="lin" valueType="num">
                                      <p:cBhvr>
                                        <p:cTn id="114" dur="300" fill="hold"/>
                                        <p:tgtEl>
                                          <p:spTgt spid="148">
                                            <p:txEl>
                                              <p:pRg st="0" end="0"/>
                                            </p:txEl>
                                          </p:spTgt>
                                        </p:tgtEl>
                                        <p:attrNameLst>
                                          <p:attrName>ppt_h</p:attrName>
                                        </p:attrNameLst>
                                      </p:cBhvr>
                                      <p:tavLst>
                                        <p:tav tm="0">
                                          <p:val>
                                            <p:fltVal val="0"/>
                                          </p:val>
                                        </p:tav>
                                        <p:tav tm="100000">
                                          <p:val>
                                            <p:strVal val="#ppt_h"/>
                                          </p:val>
                                        </p:tav>
                                      </p:tavLst>
                                    </p:anim>
                                    <p:animEffect transition="in" filter="fade">
                                      <p:cBhvr>
                                        <p:cTn id="115" dur="300"/>
                                        <p:tgtEl>
                                          <p:spTgt spid="148">
                                            <p:txEl>
                                              <p:pRg st="0" end="0"/>
                                            </p:txEl>
                                          </p:spTgt>
                                        </p:tgtEl>
                                      </p:cBhvr>
                                    </p:animEffect>
                                  </p:childTnLst>
                                </p:cTn>
                              </p:par>
                            </p:childTnLst>
                          </p:cTn>
                        </p:par>
                        <p:par>
                          <p:cTn id="116" fill="hold" nodeType="afterGroup">
                            <p:stCondLst>
                              <p:cond delay="6500"/>
                            </p:stCondLst>
                            <p:childTnLst>
                              <p:par>
                                <p:cTn id="117" presetID="22" presetClass="entr" presetSubtype="1" fill="hold" nodeType="afterEffect">
                                  <p:stCondLst>
                                    <p:cond delay="0"/>
                                  </p:stCondLst>
                                  <p:childTnLst>
                                    <p:set>
                                      <p:cBhvr>
                                        <p:cTn id="118" dur="1" fill="hold">
                                          <p:stCondLst>
                                            <p:cond delay="0"/>
                                          </p:stCondLst>
                                        </p:cTn>
                                        <p:tgtEl>
                                          <p:spTgt spid="153"/>
                                        </p:tgtEl>
                                        <p:attrNameLst>
                                          <p:attrName>style.visibility</p:attrName>
                                        </p:attrNameLst>
                                      </p:cBhvr>
                                      <p:to>
                                        <p:strVal val="visible"/>
                                      </p:to>
                                    </p:set>
                                    <p:animEffect transition="in" filter="wipe(up)">
                                      <p:cBhvr>
                                        <p:cTn id="119" dur="500"/>
                                        <p:tgtEl>
                                          <p:spTgt spid="153"/>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60"/>
                                        </p:tgtEl>
                                        <p:attrNameLst>
                                          <p:attrName>style.visibility</p:attrName>
                                        </p:attrNameLst>
                                      </p:cBhvr>
                                      <p:to>
                                        <p:strVal val="visible"/>
                                      </p:to>
                                    </p:set>
                                    <p:anim calcmode="lin" valueType="num">
                                      <p:cBhvr>
                                        <p:cTn id="122" dur="500" fill="hold"/>
                                        <p:tgtEl>
                                          <p:spTgt spid="160"/>
                                        </p:tgtEl>
                                        <p:attrNameLst>
                                          <p:attrName>ppt_w</p:attrName>
                                        </p:attrNameLst>
                                      </p:cBhvr>
                                      <p:tavLst>
                                        <p:tav tm="0">
                                          <p:val>
                                            <p:fltVal val="0"/>
                                          </p:val>
                                        </p:tav>
                                        <p:tav tm="100000">
                                          <p:val>
                                            <p:strVal val="#ppt_w"/>
                                          </p:val>
                                        </p:tav>
                                      </p:tavLst>
                                    </p:anim>
                                    <p:anim calcmode="lin" valueType="num">
                                      <p:cBhvr>
                                        <p:cTn id="123" dur="500" fill="hold"/>
                                        <p:tgtEl>
                                          <p:spTgt spid="160"/>
                                        </p:tgtEl>
                                        <p:attrNameLst>
                                          <p:attrName>ppt_h</p:attrName>
                                        </p:attrNameLst>
                                      </p:cBhvr>
                                      <p:tavLst>
                                        <p:tav tm="0">
                                          <p:val>
                                            <p:fltVal val="0"/>
                                          </p:val>
                                        </p:tav>
                                        <p:tav tm="100000">
                                          <p:val>
                                            <p:strVal val="#ppt_h"/>
                                          </p:val>
                                        </p:tav>
                                      </p:tavLst>
                                    </p:anim>
                                    <p:animEffect transition="in" filter="fade">
                                      <p:cBhvr>
                                        <p:cTn id="124" dur="500"/>
                                        <p:tgtEl>
                                          <p:spTgt spid="160"/>
                                        </p:tgtEl>
                                      </p:cBhvr>
                                    </p:animEffect>
                                  </p:childTnLst>
                                </p:cTn>
                              </p:par>
                            </p:childTnLst>
                          </p:cTn>
                        </p:par>
                        <p:par>
                          <p:cTn id="125" fill="hold" nodeType="afterGroup">
                            <p:stCondLst>
                              <p:cond delay="7000"/>
                            </p:stCondLst>
                            <p:childTnLst>
                              <p:par>
                                <p:cTn id="126" presetID="53" presetClass="entr" presetSubtype="16" fill="hold" grpId="0" nodeType="afterEffect">
                                  <p:stCondLst>
                                    <p:cond delay="0"/>
                                  </p:stCondLst>
                                  <p:childTnLst>
                                    <p:set>
                                      <p:cBhvr>
                                        <p:cTn id="127" dur="1" fill="hold">
                                          <p:stCondLst>
                                            <p:cond delay="0"/>
                                          </p:stCondLst>
                                        </p:cTn>
                                        <p:tgtEl>
                                          <p:spTgt spid="161"/>
                                        </p:tgtEl>
                                        <p:attrNameLst>
                                          <p:attrName>style.visibility</p:attrName>
                                        </p:attrNameLst>
                                      </p:cBhvr>
                                      <p:to>
                                        <p:strVal val="visible"/>
                                      </p:to>
                                    </p:set>
                                    <p:anim calcmode="lin" valueType="num">
                                      <p:cBhvr>
                                        <p:cTn id="128" dur="500" fill="hold"/>
                                        <p:tgtEl>
                                          <p:spTgt spid="161"/>
                                        </p:tgtEl>
                                        <p:attrNameLst>
                                          <p:attrName>ppt_w</p:attrName>
                                        </p:attrNameLst>
                                      </p:cBhvr>
                                      <p:tavLst>
                                        <p:tav tm="0">
                                          <p:val>
                                            <p:fltVal val="0"/>
                                          </p:val>
                                        </p:tav>
                                        <p:tav tm="100000">
                                          <p:val>
                                            <p:strVal val="#ppt_w"/>
                                          </p:val>
                                        </p:tav>
                                      </p:tavLst>
                                    </p:anim>
                                    <p:anim calcmode="lin" valueType="num">
                                      <p:cBhvr>
                                        <p:cTn id="129" dur="500" fill="hold"/>
                                        <p:tgtEl>
                                          <p:spTgt spid="161"/>
                                        </p:tgtEl>
                                        <p:attrNameLst>
                                          <p:attrName>ppt_h</p:attrName>
                                        </p:attrNameLst>
                                      </p:cBhvr>
                                      <p:tavLst>
                                        <p:tav tm="0">
                                          <p:val>
                                            <p:fltVal val="0"/>
                                          </p:val>
                                        </p:tav>
                                        <p:tav tm="100000">
                                          <p:val>
                                            <p:strVal val="#ppt_h"/>
                                          </p:val>
                                        </p:tav>
                                      </p:tavLst>
                                    </p:anim>
                                    <p:animEffect transition="in" filter="fade">
                                      <p:cBhvr>
                                        <p:cTn id="130" dur="500"/>
                                        <p:tgtEl>
                                          <p:spTgt spid="161"/>
                                        </p:tgtEl>
                                      </p:cBhvr>
                                    </p:animEffect>
                                  </p:childTnLst>
                                </p:cTn>
                              </p:par>
                              <p:par>
                                <p:cTn id="131" presetID="42" presetClass="entr" presetSubtype="0" fill="hold" grpId="0" nodeType="withEffect">
                                  <p:stCondLst>
                                    <p:cond delay="200"/>
                                  </p:stCondLst>
                                  <p:childTnLst>
                                    <p:set>
                                      <p:cBhvr>
                                        <p:cTn id="132" dur="1" fill="hold">
                                          <p:stCondLst>
                                            <p:cond delay="0"/>
                                          </p:stCondLst>
                                        </p:cTn>
                                        <p:tgtEl>
                                          <p:spTgt spid="162">
                                            <p:txEl>
                                              <p:pRg st="0" end="0"/>
                                            </p:txEl>
                                          </p:spTgt>
                                        </p:tgtEl>
                                        <p:attrNameLst>
                                          <p:attrName>style.visibility</p:attrName>
                                        </p:attrNameLst>
                                      </p:cBhvr>
                                      <p:to>
                                        <p:strVal val="visible"/>
                                      </p:to>
                                    </p:set>
                                    <p:animEffect transition="in" filter="fade">
                                      <p:cBhvr>
                                        <p:cTn id="133" dur="400"/>
                                        <p:tgtEl>
                                          <p:spTgt spid="162">
                                            <p:txEl>
                                              <p:pRg st="0" end="0"/>
                                            </p:txEl>
                                          </p:spTgt>
                                        </p:tgtEl>
                                      </p:cBhvr>
                                    </p:animEffect>
                                    <p:anim calcmode="lin" valueType="num">
                                      <p:cBhvr>
                                        <p:cTn id="134" dur="400" fill="hold"/>
                                        <p:tgtEl>
                                          <p:spTgt spid="162">
                                            <p:txEl>
                                              <p:pRg st="0" end="0"/>
                                            </p:txEl>
                                          </p:spTgt>
                                        </p:tgtEl>
                                        <p:attrNameLst>
                                          <p:attrName>ppt_x</p:attrName>
                                        </p:attrNameLst>
                                      </p:cBhvr>
                                      <p:tavLst>
                                        <p:tav tm="0">
                                          <p:val>
                                            <p:strVal val="#ppt_x"/>
                                          </p:val>
                                        </p:tav>
                                        <p:tav tm="100000">
                                          <p:val>
                                            <p:strVal val="#ppt_x"/>
                                          </p:val>
                                        </p:tav>
                                      </p:tavLst>
                                    </p:anim>
                                    <p:anim calcmode="lin" valueType="num">
                                      <p:cBhvr>
                                        <p:cTn id="135" dur="400" fill="hold"/>
                                        <p:tgtEl>
                                          <p:spTgt spid="162">
                                            <p:txEl>
                                              <p:pRg st="0" end="0"/>
                                            </p:txEl>
                                          </p:spTgt>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200"/>
                                  </p:stCondLst>
                                  <p:childTnLst>
                                    <p:set>
                                      <p:cBhvr>
                                        <p:cTn id="137" dur="1" fill="hold">
                                          <p:stCondLst>
                                            <p:cond delay="0"/>
                                          </p:stCondLst>
                                        </p:cTn>
                                        <p:tgtEl>
                                          <p:spTgt spid="163">
                                            <p:txEl>
                                              <p:pRg st="0" end="0"/>
                                            </p:txEl>
                                          </p:spTgt>
                                        </p:tgtEl>
                                        <p:attrNameLst>
                                          <p:attrName>style.visibility</p:attrName>
                                        </p:attrNameLst>
                                      </p:cBhvr>
                                      <p:to>
                                        <p:strVal val="visible"/>
                                      </p:to>
                                    </p:set>
                                    <p:animEffect transition="in" filter="fade">
                                      <p:cBhvr>
                                        <p:cTn id="138" dur="500"/>
                                        <p:tgtEl>
                                          <p:spTgt spid="163">
                                            <p:txEl>
                                              <p:pRg st="0" end="0"/>
                                            </p:txEl>
                                          </p:spTgt>
                                        </p:tgtEl>
                                      </p:cBhvr>
                                    </p:animEffect>
                                    <p:anim calcmode="lin" valueType="num">
                                      <p:cBhvr>
                                        <p:cTn id="139" dur="500" fill="hold"/>
                                        <p:tgtEl>
                                          <p:spTgt spid="163">
                                            <p:txEl>
                                              <p:pRg st="0" end="0"/>
                                            </p:txEl>
                                          </p:spTgt>
                                        </p:tgtEl>
                                        <p:attrNameLst>
                                          <p:attrName>ppt_x</p:attrName>
                                        </p:attrNameLst>
                                      </p:cBhvr>
                                      <p:tavLst>
                                        <p:tav tm="0">
                                          <p:val>
                                            <p:strVal val="#ppt_x"/>
                                          </p:val>
                                        </p:tav>
                                        <p:tav tm="100000">
                                          <p:val>
                                            <p:strVal val="#ppt_x"/>
                                          </p:val>
                                        </p:tav>
                                      </p:tavLst>
                                    </p:anim>
                                    <p:anim calcmode="lin" valueType="num">
                                      <p:cBhvr>
                                        <p:cTn id="140" dur="500" fill="hold"/>
                                        <p:tgtEl>
                                          <p:spTgt spid="163">
                                            <p:txEl>
                                              <p:pRg st="0" end="0"/>
                                            </p:txEl>
                                          </p:spTgt>
                                        </p:tgtEl>
                                        <p:attrNameLst>
                                          <p:attrName>ppt_y</p:attrName>
                                        </p:attrNameLst>
                                      </p:cBhvr>
                                      <p:tavLst>
                                        <p:tav tm="0">
                                          <p:val>
                                            <p:strVal val="#ppt_y+.1"/>
                                          </p:val>
                                        </p:tav>
                                        <p:tav tm="100000">
                                          <p:val>
                                            <p:strVal val="#ppt_y"/>
                                          </p:val>
                                        </p:tav>
                                      </p:tavLst>
                                    </p:anim>
                                  </p:childTnLst>
                                </p:cTn>
                              </p:par>
                              <p:par>
                                <p:cTn id="141" presetID="10" presetClass="entr" presetSubtype="0" fill="hold" grpId="0" nodeType="withEffect">
                                  <p:stCondLst>
                                    <p:cond delay="800"/>
                                  </p:stCondLst>
                                  <p:childTnLst>
                                    <p:set>
                                      <p:cBhvr>
                                        <p:cTn id="142" dur="1" fill="hold">
                                          <p:stCondLst>
                                            <p:cond delay="0"/>
                                          </p:stCondLst>
                                        </p:cTn>
                                        <p:tgtEl>
                                          <p:spTgt spid="164">
                                            <p:txEl>
                                              <p:pRg st="0" end="0"/>
                                            </p:txEl>
                                          </p:spTgt>
                                        </p:tgtEl>
                                        <p:attrNameLst>
                                          <p:attrName>style.visibility</p:attrName>
                                        </p:attrNameLst>
                                      </p:cBhvr>
                                      <p:to>
                                        <p:strVal val="visible"/>
                                      </p:to>
                                    </p:set>
                                    <p:animEffect transition="in" filter="fade">
                                      <p:cBhvr>
                                        <p:cTn id="143" dur="500"/>
                                        <p:tgtEl>
                                          <p:spTgt spid="164">
                                            <p:txEl>
                                              <p:pRg st="0" end="0"/>
                                            </p:txEl>
                                          </p:spTgt>
                                        </p:tgtEl>
                                      </p:cBhvr>
                                    </p:animEffect>
                                  </p:childTnLst>
                                </p:cTn>
                              </p:par>
                            </p:childTnLst>
                          </p:cTn>
                        </p:par>
                        <p:par>
                          <p:cTn id="144" fill="hold" nodeType="afterGroup">
                            <p:stCondLst>
                              <p:cond delay="8300"/>
                            </p:stCondLst>
                            <p:childTnLst>
                              <p:par>
                                <p:cTn id="145" presetID="53" presetClass="entr" presetSubtype="16" fill="hold" grpId="0" nodeType="afterEffect">
                                  <p:stCondLst>
                                    <p:cond delay="0"/>
                                  </p:stCondLst>
                                  <p:childTnLst>
                                    <p:set>
                                      <p:cBhvr>
                                        <p:cTn id="146" dur="1" fill="hold">
                                          <p:stCondLst>
                                            <p:cond delay="0"/>
                                          </p:stCondLst>
                                        </p:cTn>
                                        <p:tgtEl>
                                          <p:spTgt spid="165">
                                            <p:txEl>
                                              <p:pRg st="0" end="0"/>
                                            </p:txEl>
                                          </p:spTgt>
                                        </p:tgtEl>
                                        <p:attrNameLst>
                                          <p:attrName>style.visibility</p:attrName>
                                        </p:attrNameLst>
                                      </p:cBhvr>
                                      <p:to>
                                        <p:strVal val="visible"/>
                                      </p:to>
                                    </p:set>
                                    <p:anim calcmode="lin" valueType="num">
                                      <p:cBhvr>
                                        <p:cTn id="147" dur="300" fill="hold"/>
                                        <p:tgtEl>
                                          <p:spTgt spid="165">
                                            <p:txEl>
                                              <p:pRg st="0" end="0"/>
                                            </p:txEl>
                                          </p:spTgt>
                                        </p:tgtEl>
                                        <p:attrNameLst>
                                          <p:attrName>ppt_w</p:attrName>
                                        </p:attrNameLst>
                                      </p:cBhvr>
                                      <p:tavLst>
                                        <p:tav tm="0">
                                          <p:val>
                                            <p:fltVal val="0"/>
                                          </p:val>
                                        </p:tav>
                                        <p:tav tm="100000">
                                          <p:val>
                                            <p:strVal val="#ppt_w"/>
                                          </p:val>
                                        </p:tav>
                                      </p:tavLst>
                                    </p:anim>
                                    <p:anim calcmode="lin" valueType="num">
                                      <p:cBhvr>
                                        <p:cTn id="148" dur="300" fill="hold"/>
                                        <p:tgtEl>
                                          <p:spTgt spid="165">
                                            <p:txEl>
                                              <p:pRg st="0" end="0"/>
                                            </p:txEl>
                                          </p:spTgt>
                                        </p:tgtEl>
                                        <p:attrNameLst>
                                          <p:attrName>ppt_h</p:attrName>
                                        </p:attrNameLst>
                                      </p:cBhvr>
                                      <p:tavLst>
                                        <p:tav tm="0">
                                          <p:val>
                                            <p:fltVal val="0"/>
                                          </p:val>
                                        </p:tav>
                                        <p:tav tm="100000">
                                          <p:val>
                                            <p:strVal val="#ppt_h"/>
                                          </p:val>
                                        </p:tav>
                                      </p:tavLst>
                                    </p:anim>
                                    <p:animEffect transition="in" filter="fade">
                                      <p:cBhvr>
                                        <p:cTn id="149" dur="300"/>
                                        <p:tgtEl>
                                          <p:spTgt spid="1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0" grpId="0" animBg="1"/>
      <p:bldP spid="41" grpId="0"/>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anim calcmode="lin" valueType="num">
                      <p:cBhvr>
                        <p:cTn dur="500" fill="hold"/>
                        <p:tgtEl>
                          <p:spTgt spid="70"/>
                        </p:tgtEl>
                        <p:attrNameLst>
                          <p:attrName>ppt_x</p:attrName>
                        </p:attrNameLst>
                      </p:cBhvr>
                      <p:tavLst>
                        <p:tav tm="0">
                          <p:val>
                            <p:strVal val="#ppt_x"/>
                          </p:val>
                        </p:tav>
                        <p:tav tm="100000">
                          <p:val>
                            <p:strVal val="#ppt_x"/>
                          </p:val>
                        </p:tav>
                      </p:tavLst>
                    </p:anim>
                    <p:anim calcmode="lin" valueType="num">
                      <p:cBhvr>
                        <p:cTn dur="50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10" presetClass="entr" presetSubtype="0" fill="hold" nodeType="withEffect">
                  <p:stCondLst>
                    <p:cond delay="8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53" presetClass="entr" presetSubtype="16"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300" fill="hold"/>
                        <p:tgtEl>
                          <p:spTgt spid="72"/>
                        </p:tgtEl>
                        <p:attrNameLst>
                          <p:attrName>ppt_w</p:attrName>
                        </p:attrNameLst>
                      </p:cBhvr>
                      <p:tavLst>
                        <p:tav tm="0">
                          <p:val>
                            <p:fltVal val="0"/>
                          </p:val>
                        </p:tav>
                        <p:tav tm="100000">
                          <p:val>
                            <p:strVal val="#ppt_w"/>
                          </p:val>
                        </p:tav>
                      </p:tavLst>
                    </p:anim>
                    <p:anim calcmode="lin" valueType="num">
                      <p:cBhvr>
                        <p:cTn dur="300" fill="hold"/>
                        <p:tgtEl>
                          <p:spTgt spid="72"/>
                        </p:tgtEl>
                        <p:attrNameLst>
                          <p:attrName>ppt_h</p:attrName>
                        </p:attrNameLst>
                      </p:cBhvr>
                      <p:tavLst>
                        <p:tav tm="0">
                          <p:val>
                            <p:fltVal val="0"/>
                          </p:val>
                        </p:tav>
                        <p:tav tm="100000">
                          <p:val>
                            <p:strVal val="#ppt_h"/>
                          </p:val>
                        </p:tav>
                      </p:tavLst>
                    </p:anim>
                    <p:animEffect transition="in" filter="fade">
                      <p:cBhvr>
                        <p:cTn dur="300"/>
                        <p:tgtEl>
                          <p:spTgt spid="72"/>
                        </p:tgtEl>
                      </p:cBhvr>
                    </p:animEffect>
                  </p:childTnLst>
                </p:cTn>
              </p:par>
            </p:tnLst>
          </p:tmpl>
        </p:tmplLst>
      </p:bldP>
      <p:bldP spid="108" grpId="0" animBg="1"/>
      <p:bldP spid="109" grpId="0"/>
      <p:bldP spid="114" grpId="0" build="p">
        <p:tmplLst>
          <p:tmpl lvl="1">
            <p:tnLst>
              <p:par>
                <p:cTn presetID="42" presetClass="entr" presetSubtype="0" fill="hold" nodeType="withEffect">
                  <p:stCondLst>
                    <p:cond delay="200"/>
                  </p:stCondLst>
                  <p:childTnLst>
                    <p:set>
                      <p:cBhvr>
                        <p:cTn dur="1" fill="hold">
                          <p:stCondLst>
                            <p:cond delay="0"/>
                          </p:stCondLst>
                        </p:cTn>
                        <p:tgtEl>
                          <p:spTgt spid="114"/>
                        </p:tgtEl>
                        <p:attrNameLst>
                          <p:attrName>style.visibility</p:attrName>
                        </p:attrNameLst>
                      </p:cBhvr>
                      <p:to>
                        <p:strVal val="visible"/>
                      </p:to>
                    </p:set>
                    <p:animEffect transition="in" filter="fade">
                      <p:cBhvr>
                        <p:cTn dur="400"/>
                        <p:tgtEl>
                          <p:spTgt spid="114"/>
                        </p:tgtEl>
                      </p:cBhvr>
                    </p:animEffect>
                    <p:anim calcmode="lin" valueType="num">
                      <p:cBhvr>
                        <p:cTn dur="400" fill="hold"/>
                        <p:tgtEl>
                          <p:spTgt spid="114"/>
                        </p:tgtEl>
                        <p:attrNameLst>
                          <p:attrName>ppt_x</p:attrName>
                        </p:attrNameLst>
                      </p:cBhvr>
                      <p:tavLst>
                        <p:tav tm="0">
                          <p:val>
                            <p:strVal val="#ppt_x"/>
                          </p:val>
                        </p:tav>
                        <p:tav tm="100000">
                          <p:val>
                            <p:strVal val="#ppt_x"/>
                          </p:val>
                        </p:tav>
                      </p:tavLst>
                    </p:anim>
                    <p:anim calcmode="lin" valueType="num">
                      <p:cBhvr>
                        <p:cTn dur="400" fill="hold"/>
                        <p:tgtEl>
                          <p:spTgt spid="114"/>
                        </p:tgtEl>
                        <p:attrNameLst>
                          <p:attrName>ppt_y</p:attrName>
                        </p:attrNameLst>
                      </p:cBhvr>
                      <p:tavLst>
                        <p:tav tm="0">
                          <p:val>
                            <p:strVal val="#ppt_y+.1"/>
                          </p:val>
                        </p:tav>
                        <p:tav tm="100000">
                          <p:val>
                            <p:strVal val="#ppt_y"/>
                          </p:val>
                        </p:tav>
                      </p:tavLst>
                    </p:anim>
                  </p:childTnLst>
                </p:cTn>
              </p:par>
            </p:tnLst>
          </p:tmpl>
        </p:tmplLst>
      </p:bldP>
      <p:bldP spid="115" grpId="0" build="p">
        <p:tmplLst>
          <p:tmpl lvl="1">
            <p:tnLst>
              <p:par>
                <p:cTn presetID="42" presetClass="entr" presetSubtype="0" fill="hold" nodeType="withEffect">
                  <p:stCondLst>
                    <p:cond delay="200"/>
                  </p:stCondLst>
                  <p:childTnLst>
                    <p:set>
                      <p:cBhvr>
                        <p:cTn dur="1" fill="hold">
                          <p:stCondLst>
                            <p:cond delay="0"/>
                          </p:stCondLst>
                        </p:cTn>
                        <p:tgtEl>
                          <p:spTgt spid="115"/>
                        </p:tgtEl>
                        <p:attrNameLst>
                          <p:attrName>style.visibility</p:attrName>
                        </p:attrNameLst>
                      </p:cBhvr>
                      <p:to>
                        <p:strVal val="visible"/>
                      </p:to>
                    </p:set>
                    <p:animEffect transition="in" filter="fade">
                      <p:cBhvr>
                        <p:cTn dur="500"/>
                        <p:tgtEl>
                          <p:spTgt spid="115"/>
                        </p:tgtEl>
                      </p:cBhvr>
                    </p:animEffect>
                    <p:anim calcmode="lin" valueType="num">
                      <p:cBhvr>
                        <p:cTn dur="500" fill="hold"/>
                        <p:tgtEl>
                          <p:spTgt spid="115"/>
                        </p:tgtEl>
                        <p:attrNameLst>
                          <p:attrName>ppt_x</p:attrName>
                        </p:attrNameLst>
                      </p:cBhvr>
                      <p:tavLst>
                        <p:tav tm="0">
                          <p:val>
                            <p:strVal val="#ppt_x"/>
                          </p:val>
                        </p:tav>
                        <p:tav tm="100000">
                          <p:val>
                            <p:strVal val="#ppt_x"/>
                          </p:val>
                        </p:tav>
                      </p:tavLst>
                    </p:anim>
                    <p:anim calcmode="lin" valueType="num">
                      <p:cBhvr>
                        <p:cTn dur="500" fill="hold"/>
                        <p:tgtEl>
                          <p:spTgt spid="115"/>
                        </p:tgtEl>
                        <p:attrNameLst>
                          <p:attrName>ppt_y</p:attrName>
                        </p:attrNameLst>
                      </p:cBhvr>
                      <p:tavLst>
                        <p:tav tm="0">
                          <p:val>
                            <p:strVal val="#ppt_y+.1"/>
                          </p:val>
                        </p:tav>
                        <p:tav tm="100000">
                          <p:val>
                            <p:strVal val="#ppt_y"/>
                          </p:val>
                        </p:tav>
                      </p:tavLst>
                    </p:anim>
                  </p:childTnLst>
                </p:cTn>
              </p:par>
            </p:tnLst>
          </p:tmpl>
        </p:tmplLst>
      </p:bldP>
      <p:bldP spid="116" grpId="0" build="p">
        <p:tmplLst>
          <p:tmpl lvl="1">
            <p:tnLst>
              <p:par>
                <p:cTn presetID="10" presetClass="entr" presetSubtype="0" fill="hold" nodeType="withEffect">
                  <p:stCondLst>
                    <p:cond delay="8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7" grpId="0" build="p">
        <p:tmplLst>
          <p:tmpl lvl="1">
            <p:tnLst>
              <p:par>
                <p:cTn presetID="53" presetClass="entr" presetSubtype="16"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p:cTn dur="300" fill="hold"/>
                        <p:tgtEl>
                          <p:spTgt spid="117"/>
                        </p:tgtEl>
                        <p:attrNameLst>
                          <p:attrName>ppt_w</p:attrName>
                        </p:attrNameLst>
                      </p:cBhvr>
                      <p:tavLst>
                        <p:tav tm="0">
                          <p:val>
                            <p:fltVal val="0"/>
                          </p:val>
                        </p:tav>
                        <p:tav tm="100000">
                          <p:val>
                            <p:strVal val="#ppt_w"/>
                          </p:val>
                        </p:tav>
                      </p:tavLst>
                    </p:anim>
                    <p:anim calcmode="lin" valueType="num">
                      <p:cBhvr>
                        <p:cTn dur="300" fill="hold"/>
                        <p:tgtEl>
                          <p:spTgt spid="117"/>
                        </p:tgtEl>
                        <p:attrNameLst>
                          <p:attrName>ppt_h</p:attrName>
                        </p:attrNameLst>
                      </p:cBhvr>
                      <p:tavLst>
                        <p:tav tm="0">
                          <p:val>
                            <p:fltVal val="0"/>
                          </p:val>
                        </p:tav>
                        <p:tav tm="100000">
                          <p:val>
                            <p:strVal val="#ppt_h"/>
                          </p:val>
                        </p:tav>
                      </p:tavLst>
                    </p:anim>
                    <p:animEffect transition="in" filter="fade">
                      <p:cBhvr>
                        <p:cTn dur="300"/>
                        <p:tgtEl>
                          <p:spTgt spid="117"/>
                        </p:tgtEl>
                      </p:cBhvr>
                    </p:animEffect>
                  </p:childTnLst>
                </p:cTn>
              </p:par>
            </p:tnLst>
          </p:tmpl>
        </p:tmplLst>
      </p:bldP>
      <p:bldP spid="141" grpId="0" animBg="1"/>
      <p:bldP spid="142" grpId="0"/>
      <p:bldP spid="145" grpId="0" build="p">
        <p:tmplLst>
          <p:tmpl lvl="1">
            <p:tnLst>
              <p:par>
                <p:cTn presetID="42" presetClass="entr" presetSubtype="0" fill="hold" nodeType="withEffect">
                  <p:stCondLst>
                    <p:cond delay="200"/>
                  </p:stCondLst>
                  <p:childTnLst>
                    <p:set>
                      <p:cBhvr>
                        <p:cTn dur="1" fill="hold">
                          <p:stCondLst>
                            <p:cond delay="0"/>
                          </p:stCondLst>
                        </p:cTn>
                        <p:tgtEl>
                          <p:spTgt spid="145"/>
                        </p:tgtEl>
                        <p:attrNameLst>
                          <p:attrName>style.visibility</p:attrName>
                        </p:attrNameLst>
                      </p:cBhvr>
                      <p:to>
                        <p:strVal val="visible"/>
                      </p:to>
                    </p:set>
                    <p:animEffect transition="in" filter="fade">
                      <p:cBhvr>
                        <p:cTn dur="400"/>
                        <p:tgtEl>
                          <p:spTgt spid="145"/>
                        </p:tgtEl>
                      </p:cBhvr>
                    </p:animEffect>
                    <p:anim calcmode="lin" valueType="num">
                      <p:cBhvr>
                        <p:cTn dur="400" fill="hold"/>
                        <p:tgtEl>
                          <p:spTgt spid="145"/>
                        </p:tgtEl>
                        <p:attrNameLst>
                          <p:attrName>ppt_x</p:attrName>
                        </p:attrNameLst>
                      </p:cBhvr>
                      <p:tavLst>
                        <p:tav tm="0">
                          <p:val>
                            <p:strVal val="#ppt_x"/>
                          </p:val>
                        </p:tav>
                        <p:tav tm="100000">
                          <p:val>
                            <p:strVal val="#ppt_x"/>
                          </p:val>
                        </p:tav>
                      </p:tavLst>
                    </p:anim>
                    <p:anim calcmode="lin" valueType="num">
                      <p:cBhvr>
                        <p:cTn dur="400" fill="hold"/>
                        <p:tgtEl>
                          <p:spTgt spid="145"/>
                        </p:tgtEl>
                        <p:attrNameLst>
                          <p:attrName>ppt_y</p:attrName>
                        </p:attrNameLst>
                      </p:cBhvr>
                      <p:tavLst>
                        <p:tav tm="0">
                          <p:val>
                            <p:strVal val="#ppt_y+.1"/>
                          </p:val>
                        </p:tav>
                        <p:tav tm="100000">
                          <p:val>
                            <p:strVal val="#ppt_y"/>
                          </p:val>
                        </p:tav>
                      </p:tavLst>
                    </p:anim>
                  </p:childTnLst>
                </p:cTn>
              </p:par>
            </p:tnLst>
          </p:tmpl>
        </p:tmplLst>
      </p:bldP>
      <p:bldP spid="146" grpId="0" build="p">
        <p:tmplLst>
          <p:tmpl lvl="1">
            <p:tnLst>
              <p:par>
                <p:cTn presetID="42" presetClass="entr" presetSubtype="0" fill="hold" nodeType="withEffect">
                  <p:stCondLst>
                    <p:cond delay="200"/>
                  </p:stCondLst>
                  <p:childTnLst>
                    <p:set>
                      <p:cBhvr>
                        <p:cTn dur="1" fill="hold">
                          <p:stCondLst>
                            <p:cond delay="0"/>
                          </p:stCondLst>
                        </p:cTn>
                        <p:tgtEl>
                          <p:spTgt spid="146"/>
                        </p:tgtEl>
                        <p:attrNameLst>
                          <p:attrName>style.visibility</p:attrName>
                        </p:attrNameLst>
                      </p:cBhvr>
                      <p:to>
                        <p:strVal val="visible"/>
                      </p:to>
                    </p:set>
                    <p:animEffect transition="in" filter="fade">
                      <p:cBhvr>
                        <p:cTn dur="500"/>
                        <p:tgtEl>
                          <p:spTgt spid="146"/>
                        </p:tgtEl>
                      </p:cBhvr>
                    </p:animEffect>
                    <p:anim calcmode="lin" valueType="num">
                      <p:cBhvr>
                        <p:cTn dur="500" fill="hold"/>
                        <p:tgtEl>
                          <p:spTgt spid="146"/>
                        </p:tgtEl>
                        <p:attrNameLst>
                          <p:attrName>ppt_x</p:attrName>
                        </p:attrNameLst>
                      </p:cBhvr>
                      <p:tavLst>
                        <p:tav tm="0">
                          <p:val>
                            <p:strVal val="#ppt_x"/>
                          </p:val>
                        </p:tav>
                        <p:tav tm="100000">
                          <p:val>
                            <p:strVal val="#ppt_x"/>
                          </p:val>
                        </p:tav>
                      </p:tavLst>
                    </p:anim>
                    <p:anim calcmode="lin" valueType="num">
                      <p:cBhvr>
                        <p:cTn dur="500" fill="hold"/>
                        <p:tgtEl>
                          <p:spTgt spid="146"/>
                        </p:tgtEl>
                        <p:attrNameLst>
                          <p:attrName>ppt_y</p:attrName>
                        </p:attrNameLst>
                      </p:cBhvr>
                      <p:tavLst>
                        <p:tav tm="0">
                          <p:val>
                            <p:strVal val="#ppt_y+.1"/>
                          </p:val>
                        </p:tav>
                        <p:tav tm="100000">
                          <p:val>
                            <p:strVal val="#ppt_y"/>
                          </p:val>
                        </p:tav>
                      </p:tavLst>
                    </p:anim>
                  </p:childTnLst>
                </p:cTn>
              </p:par>
            </p:tnLst>
          </p:tmpl>
        </p:tmplLst>
      </p:bldP>
      <p:bldP spid="147" grpId="0" build="p">
        <p:tmplLst>
          <p:tmpl lvl="1">
            <p:tnLst>
              <p:par>
                <p:cTn presetID="10" presetClass="entr" presetSubtype="0" fill="hold" nodeType="withEffect">
                  <p:stCondLst>
                    <p:cond delay="800"/>
                  </p:stCondLst>
                  <p:childTnLst>
                    <p:set>
                      <p:cBhvr>
                        <p:cTn dur="1" fill="hold">
                          <p:stCondLst>
                            <p:cond delay="0"/>
                          </p:stCondLst>
                        </p:cTn>
                        <p:tgtEl>
                          <p:spTgt spid="147"/>
                        </p:tgtEl>
                        <p:attrNameLst>
                          <p:attrName>style.visibility</p:attrName>
                        </p:attrNameLst>
                      </p:cBhvr>
                      <p:to>
                        <p:strVal val="visible"/>
                      </p:to>
                    </p:set>
                    <p:animEffect transition="in" filter="fade">
                      <p:cBhvr>
                        <p:cTn dur="500"/>
                        <p:tgtEl>
                          <p:spTgt spid="147"/>
                        </p:tgtEl>
                      </p:cBhvr>
                    </p:animEffect>
                  </p:childTnLst>
                </p:cTn>
              </p:par>
            </p:tnLst>
          </p:tmpl>
        </p:tmplLst>
      </p:bldP>
      <p:bldP spid="148" grpId="0" build="p">
        <p:tmplLst>
          <p:tmpl lvl="1">
            <p:tnLst>
              <p:par>
                <p:cTn presetID="53" presetClass="entr" presetSubtype="16" fill="hold" nodeType="afterEffect">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p:cTn dur="300" fill="hold"/>
                        <p:tgtEl>
                          <p:spTgt spid="148"/>
                        </p:tgtEl>
                        <p:attrNameLst>
                          <p:attrName>ppt_w</p:attrName>
                        </p:attrNameLst>
                      </p:cBhvr>
                      <p:tavLst>
                        <p:tav tm="0">
                          <p:val>
                            <p:fltVal val="0"/>
                          </p:val>
                        </p:tav>
                        <p:tav tm="100000">
                          <p:val>
                            <p:strVal val="#ppt_w"/>
                          </p:val>
                        </p:tav>
                      </p:tavLst>
                    </p:anim>
                    <p:anim calcmode="lin" valueType="num">
                      <p:cBhvr>
                        <p:cTn dur="300" fill="hold"/>
                        <p:tgtEl>
                          <p:spTgt spid="148"/>
                        </p:tgtEl>
                        <p:attrNameLst>
                          <p:attrName>ppt_h</p:attrName>
                        </p:attrNameLst>
                      </p:cBhvr>
                      <p:tavLst>
                        <p:tav tm="0">
                          <p:val>
                            <p:fltVal val="0"/>
                          </p:val>
                        </p:tav>
                        <p:tav tm="100000">
                          <p:val>
                            <p:strVal val="#ppt_h"/>
                          </p:val>
                        </p:tav>
                      </p:tavLst>
                    </p:anim>
                    <p:animEffect transition="in" filter="fade">
                      <p:cBhvr>
                        <p:cTn dur="300"/>
                        <p:tgtEl>
                          <p:spTgt spid="148"/>
                        </p:tgtEl>
                      </p:cBhvr>
                    </p:animEffect>
                  </p:childTnLst>
                </p:cTn>
              </p:par>
            </p:tnLst>
          </p:tmpl>
        </p:tmplLst>
      </p:bldP>
      <p:bldP spid="160" grpId="0" animBg="1"/>
      <p:bldP spid="161" grpId="0"/>
      <p:bldP spid="162" grpId="0" build="p">
        <p:tmplLst>
          <p:tmpl lvl="1">
            <p:tnLst>
              <p:par>
                <p:cTn presetID="42" presetClass="entr" presetSubtype="0" fill="hold" nodeType="withEffect">
                  <p:stCondLst>
                    <p:cond delay="200"/>
                  </p:stCondLst>
                  <p:childTnLst>
                    <p:set>
                      <p:cBhvr>
                        <p:cTn dur="1" fill="hold">
                          <p:stCondLst>
                            <p:cond delay="0"/>
                          </p:stCondLst>
                        </p:cTn>
                        <p:tgtEl>
                          <p:spTgt spid="162"/>
                        </p:tgtEl>
                        <p:attrNameLst>
                          <p:attrName>style.visibility</p:attrName>
                        </p:attrNameLst>
                      </p:cBhvr>
                      <p:to>
                        <p:strVal val="visible"/>
                      </p:to>
                    </p:set>
                    <p:animEffect transition="in" filter="fade">
                      <p:cBhvr>
                        <p:cTn dur="400"/>
                        <p:tgtEl>
                          <p:spTgt spid="162"/>
                        </p:tgtEl>
                      </p:cBhvr>
                    </p:animEffect>
                    <p:anim calcmode="lin" valueType="num">
                      <p:cBhvr>
                        <p:cTn dur="400" fill="hold"/>
                        <p:tgtEl>
                          <p:spTgt spid="162"/>
                        </p:tgtEl>
                        <p:attrNameLst>
                          <p:attrName>ppt_x</p:attrName>
                        </p:attrNameLst>
                      </p:cBhvr>
                      <p:tavLst>
                        <p:tav tm="0">
                          <p:val>
                            <p:strVal val="#ppt_x"/>
                          </p:val>
                        </p:tav>
                        <p:tav tm="100000">
                          <p:val>
                            <p:strVal val="#ppt_x"/>
                          </p:val>
                        </p:tav>
                      </p:tavLst>
                    </p:anim>
                    <p:anim calcmode="lin" valueType="num">
                      <p:cBhvr>
                        <p:cTn dur="400" fill="hold"/>
                        <p:tgtEl>
                          <p:spTgt spid="162"/>
                        </p:tgtEl>
                        <p:attrNameLst>
                          <p:attrName>ppt_y</p:attrName>
                        </p:attrNameLst>
                      </p:cBhvr>
                      <p:tavLst>
                        <p:tav tm="0">
                          <p:val>
                            <p:strVal val="#ppt_y+.1"/>
                          </p:val>
                        </p:tav>
                        <p:tav tm="100000">
                          <p:val>
                            <p:strVal val="#ppt_y"/>
                          </p:val>
                        </p:tav>
                      </p:tavLst>
                    </p:anim>
                  </p:childTnLst>
                </p:cTn>
              </p:par>
            </p:tnLst>
          </p:tmpl>
        </p:tmplLst>
      </p:bldP>
      <p:bldP spid="163" grpId="0" build="p">
        <p:tmplLst>
          <p:tmpl lvl="1">
            <p:tnLst>
              <p:par>
                <p:cTn presetID="42" presetClass="entr" presetSubtype="0" fill="hold" nodeType="withEffect">
                  <p:stCondLst>
                    <p:cond delay="200"/>
                  </p:stCondLst>
                  <p:childTnLst>
                    <p:set>
                      <p:cBhvr>
                        <p:cTn dur="1" fill="hold">
                          <p:stCondLst>
                            <p:cond delay="0"/>
                          </p:stCondLst>
                        </p:cTn>
                        <p:tgtEl>
                          <p:spTgt spid="163"/>
                        </p:tgtEl>
                        <p:attrNameLst>
                          <p:attrName>style.visibility</p:attrName>
                        </p:attrNameLst>
                      </p:cBhvr>
                      <p:to>
                        <p:strVal val="visible"/>
                      </p:to>
                    </p:set>
                    <p:animEffect transition="in" filter="fade">
                      <p:cBhvr>
                        <p:cTn dur="500"/>
                        <p:tgtEl>
                          <p:spTgt spid="163"/>
                        </p:tgtEl>
                      </p:cBhvr>
                    </p:animEffect>
                    <p:anim calcmode="lin" valueType="num">
                      <p:cBhvr>
                        <p:cTn dur="500" fill="hold"/>
                        <p:tgtEl>
                          <p:spTgt spid="163"/>
                        </p:tgtEl>
                        <p:attrNameLst>
                          <p:attrName>ppt_x</p:attrName>
                        </p:attrNameLst>
                      </p:cBhvr>
                      <p:tavLst>
                        <p:tav tm="0">
                          <p:val>
                            <p:strVal val="#ppt_x"/>
                          </p:val>
                        </p:tav>
                        <p:tav tm="100000">
                          <p:val>
                            <p:strVal val="#ppt_x"/>
                          </p:val>
                        </p:tav>
                      </p:tavLst>
                    </p:anim>
                    <p:anim calcmode="lin" valueType="num">
                      <p:cBhvr>
                        <p:cTn dur="500" fill="hold"/>
                        <p:tgtEl>
                          <p:spTgt spid="163"/>
                        </p:tgtEl>
                        <p:attrNameLst>
                          <p:attrName>ppt_y</p:attrName>
                        </p:attrNameLst>
                      </p:cBhvr>
                      <p:tavLst>
                        <p:tav tm="0">
                          <p:val>
                            <p:strVal val="#ppt_y+.1"/>
                          </p:val>
                        </p:tav>
                        <p:tav tm="100000">
                          <p:val>
                            <p:strVal val="#ppt_y"/>
                          </p:val>
                        </p:tav>
                      </p:tavLst>
                    </p:anim>
                  </p:childTnLst>
                </p:cTn>
              </p:par>
            </p:tnLst>
          </p:tmpl>
        </p:tmplLst>
      </p:bldP>
      <p:bldP spid="164" grpId="0" build="p">
        <p:tmplLst>
          <p:tmpl lvl="1">
            <p:tnLst>
              <p:par>
                <p:cTn presetID="10" presetClass="entr" presetSubtype="0" fill="hold" nodeType="withEffect">
                  <p:stCondLst>
                    <p:cond delay="800"/>
                  </p:stCondLst>
                  <p:childTnLst>
                    <p:set>
                      <p:cBhvr>
                        <p:cTn dur="1" fill="hold">
                          <p:stCondLst>
                            <p:cond delay="0"/>
                          </p:stCondLst>
                        </p:cTn>
                        <p:tgtEl>
                          <p:spTgt spid="164"/>
                        </p:tgtEl>
                        <p:attrNameLst>
                          <p:attrName>style.visibility</p:attrName>
                        </p:attrNameLst>
                      </p:cBhvr>
                      <p:to>
                        <p:strVal val="visible"/>
                      </p:to>
                    </p:set>
                    <p:animEffect transition="in" filter="fade">
                      <p:cBhvr>
                        <p:cTn dur="500"/>
                        <p:tgtEl>
                          <p:spTgt spid="164"/>
                        </p:tgtEl>
                      </p:cBhvr>
                    </p:animEffect>
                  </p:childTnLst>
                </p:cTn>
              </p:par>
            </p:tnLst>
          </p:tmpl>
        </p:tmplLst>
      </p:bldP>
      <p:bldP spid="165" grpId="0" build="p">
        <p:tmplLst>
          <p:tmpl lvl="1">
            <p:tnLst>
              <p:par>
                <p:cTn presetID="53" presetClass="entr" presetSubtype="16" fill="hold" nodeType="afterEffect">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p:cTn dur="300" fill="hold"/>
                        <p:tgtEl>
                          <p:spTgt spid="165"/>
                        </p:tgtEl>
                        <p:attrNameLst>
                          <p:attrName>ppt_w</p:attrName>
                        </p:attrNameLst>
                      </p:cBhvr>
                      <p:tavLst>
                        <p:tav tm="0">
                          <p:val>
                            <p:fltVal val="0"/>
                          </p:val>
                        </p:tav>
                        <p:tav tm="100000">
                          <p:val>
                            <p:strVal val="#ppt_w"/>
                          </p:val>
                        </p:tav>
                      </p:tavLst>
                    </p:anim>
                    <p:anim calcmode="lin" valueType="num">
                      <p:cBhvr>
                        <p:cTn dur="300" fill="hold"/>
                        <p:tgtEl>
                          <p:spTgt spid="165"/>
                        </p:tgtEl>
                        <p:attrNameLst>
                          <p:attrName>ppt_h</p:attrName>
                        </p:attrNameLst>
                      </p:cBhvr>
                      <p:tavLst>
                        <p:tav tm="0">
                          <p:val>
                            <p:fltVal val="0"/>
                          </p:val>
                        </p:tav>
                        <p:tav tm="100000">
                          <p:val>
                            <p:strVal val="#ppt_h"/>
                          </p:val>
                        </p:tav>
                      </p:tavLst>
                    </p:anim>
                    <p:animEffect transition="in" filter="fade">
                      <p:cBhvr>
                        <p:cTn dur="300"/>
                        <p:tgtEl>
                          <p:spTgt spid="16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2F14A4F-7903-4204-8A84-DCBDDBB73D2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538639-64AA-49FB-B8A6-E4662C060191}"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eam slide 2">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35" name="Group 34"/>
          <p:cNvGrpSpPr/>
          <p:nvPr userDrawn="1"/>
        </p:nvGrpSpPr>
        <p:grpSpPr>
          <a:xfrm>
            <a:off x="75982" y="289155"/>
            <a:ext cx="287999" cy="256629"/>
            <a:chOff x="5270500" y="1460500"/>
            <a:chExt cx="1701800" cy="2705100"/>
          </a:xfrm>
        </p:grpSpPr>
        <p:sp>
          <p:nvSpPr>
            <p:cNvPr id="36" name="Rounded Rectangle 35"/>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3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37"/>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85" name="Straight Connector 84"/>
          <p:cNvCxnSpPr/>
          <p:nvPr userDrawn="1"/>
        </p:nvCxnSpPr>
        <p:spPr>
          <a:xfrm flipH="1">
            <a:off x="452438" y="2857501"/>
            <a:ext cx="3997320" cy="0"/>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4572000" y="1216745"/>
            <a:ext cx="0" cy="3492417"/>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4679961" y="2857501"/>
            <a:ext cx="3997320" cy="0"/>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0" name="Arc 89"/>
          <p:cNvSpPr>
            <a:spLocks noChangeAspect="1"/>
          </p:cNvSpPr>
          <p:nvPr userDrawn="1"/>
        </p:nvSpPr>
        <p:spPr>
          <a:xfrm>
            <a:off x="749966" y="1216743"/>
            <a:ext cx="1584000" cy="1425598"/>
          </a:xfrm>
          <a:prstGeom prst="arc">
            <a:avLst>
              <a:gd name="adj1" fmla="val 11622373"/>
              <a:gd name="adj2" fmla="val 10303517"/>
            </a:avLst>
          </a:prstGeom>
          <a:ln w="127000" cap="sq" cmpd="sng">
            <a:solidFill>
              <a:schemeClr val="accent2"/>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94" name="Text Placeholder 7"/>
          <p:cNvSpPr>
            <a:spLocks noGrp="1"/>
          </p:cNvSpPr>
          <p:nvPr>
            <p:ph type="body" sz="quarter" idx="18" hasCustomPrompt="1"/>
          </p:nvPr>
        </p:nvSpPr>
        <p:spPr>
          <a:xfrm>
            <a:off x="2537915" y="1425887"/>
            <a:ext cx="1911842" cy="323835"/>
          </a:xfrm>
          <a:prstGeom prst="rect">
            <a:avLst/>
          </a:prstGeom>
        </p:spPr>
        <p:txBody>
          <a:bodyPr vert="horz" lIns="0" tIns="40504" rIns="0" bIns="40504" anchor="ctr"/>
          <a:lstStyle>
            <a:lvl1pPr marL="0" indent="0" algn="ctr">
              <a:lnSpc>
                <a:spcPct val="100000"/>
              </a:lnSpc>
              <a:spcBef>
                <a:spcPct val="0"/>
              </a:spcBef>
              <a:buNone/>
              <a:defRPr sz="1440" b="1" baseline="0">
                <a:solidFill>
                  <a:schemeClr val="bg1"/>
                </a:solidFill>
                <a:latin typeface="Lato Light"/>
                <a:cs typeface="Lato Light"/>
              </a:defRPr>
            </a:lvl1pPr>
          </a:lstStyle>
          <a:p>
            <a:pPr lvl="0"/>
            <a:r>
              <a:rPr lang="es-ES_tradnl" err="1"/>
              <a:t>Name here</a:t>
            </a:r>
            <a:endParaRPr lang="es-ES_tradnl"/>
          </a:p>
        </p:txBody>
      </p:sp>
      <p:sp>
        <p:nvSpPr>
          <p:cNvPr id="95" name="Text Placeholder 7"/>
          <p:cNvSpPr>
            <a:spLocks noGrp="1"/>
          </p:cNvSpPr>
          <p:nvPr>
            <p:ph type="body" sz="quarter" idx="19" hasCustomPrompt="1"/>
          </p:nvPr>
        </p:nvSpPr>
        <p:spPr>
          <a:xfrm>
            <a:off x="2537915" y="1757059"/>
            <a:ext cx="1911842" cy="171338"/>
          </a:xfrm>
          <a:prstGeom prst="rect">
            <a:avLst/>
          </a:prstGeom>
        </p:spPr>
        <p:txBody>
          <a:bodyPr vert="horz" lIns="0" tIns="40504" rIns="0" bIns="40504" anchor="ctr"/>
          <a:lstStyle>
            <a:lvl1pPr marL="0" indent="0" algn="ctr">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96" name="Text Placeholder 2"/>
          <p:cNvSpPr>
            <a:spLocks noGrp="1"/>
          </p:cNvSpPr>
          <p:nvPr>
            <p:ph type="body" sz="quarter" idx="16" hasCustomPrompt="1"/>
          </p:nvPr>
        </p:nvSpPr>
        <p:spPr>
          <a:xfrm>
            <a:off x="2533158" y="1982315"/>
            <a:ext cx="1911842" cy="584979"/>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a:t>
            </a:r>
            <a:endParaRPr lang="en-US"/>
          </a:p>
        </p:txBody>
      </p:sp>
      <p:sp>
        <p:nvSpPr>
          <p:cNvPr id="106" name="Oval 105"/>
          <p:cNvSpPr>
            <a:spLocks noChangeAspect="1"/>
          </p:cNvSpPr>
          <p:nvPr userDrawn="1"/>
        </p:nvSpPr>
        <p:spPr>
          <a:xfrm>
            <a:off x="452439" y="1652998"/>
            <a:ext cx="612001" cy="550799"/>
          </a:xfrm>
          <a:prstGeom prst="ellipse">
            <a:avLst/>
          </a:prstGeom>
          <a:solidFill>
            <a:schemeClr val="accent2"/>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110" name="Text Placeholder 7"/>
          <p:cNvSpPr>
            <a:spLocks noGrp="1"/>
          </p:cNvSpPr>
          <p:nvPr>
            <p:ph type="body" sz="quarter" idx="65" hasCustomPrompt="1"/>
          </p:nvPr>
        </p:nvSpPr>
        <p:spPr>
          <a:xfrm>
            <a:off x="511313" y="1652998"/>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114" name="Picture Placeholder 2"/>
          <p:cNvSpPr>
            <a:spLocks noGrp="1" noChangeAspect="1"/>
          </p:cNvSpPr>
          <p:nvPr>
            <p:ph type="pic" sz="quarter" idx="17"/>
          </p:nvPr>
        </p:nvSpPr>
        <p:spPr>
          <a:xfrm>
            <a:off x="943346" y="1323015"/>
            <a:ext cx="1269135" cy="1198557"/>
          </a:xfrm>
          <a:custGeom>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118" name="Arc 117"/>
          <p:cNvSpPr>
            <a:spLocks noChangeAspect="1"/>
          </p:cNvSpPr>
          <p:nvPr userDrawn="1"/>
        </p:nvSpPr>
        <p:spPr>
          <a:xfrm>
            <a:off x="4982247" y="1216743"/>
            <a:ext cx="1584000" cy="1425598"/>
          </a:xfrm>
          <a:prstGeom prst="arc">
            <a:avLst>
              <a:gd name="adj1" fmla="val 11622373"/>
              <a:gd name="adj2" fmla="val 10303517"/>
            </a:avLst>
          </a:prstGeom>
          <a:ln w="127000" cap="sq" cmpd="sng">
            <a:solidFill>
              <a:schemeClr val="accent3"/>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121" name="Text Placeholder 7"/>
          <p:cNvSpPr>
            <a:spLocks noGrp="1"/>
          </p:cNvSpPr>
          <p:nvPr>
            <p:ph type="body" sz="quarter" idx="68" hasCustomPrompt="1"/>
          </p:nvPr>
        </p:nvSpPr>
        <p:spPr>
          <a:xfrm>
            <a:off x="6770196" y="1425887"/>
            <a:ext cx="1911842" cy="323835"/>
          </a:xfrm>
          <a:prstGeom prst="rect">
            <a:avLst/>
          </a:prstGeom>
        </p:spPr>
        <p:txBody>
          <a:bodyPr vert="horz" lIns="0" tIns="40504" rIns="0" bIns="40504" anchor="ctr"/>
          <a:lstStyle>
            <a:lvl1pPr marL="0" indent="0" algn="ctr">
              <a:lnSpc>
                <a:spcPct val="100000"/>
              </a:lnSpc>
              <a:spcBef>
                <a:spcPct val="0"/>
              </a:spcBef>
              <a:buNone/>
              <a:defRPr sz="1440" b="1" baseline="0">
                <a:solidFill>
                  <a:schemeClr val="bg1"/>
                </a:solidFill>
                <a:latin typeface="Lato Light"/>
                <a:cs typeface="Lato Light"/>
              </a:defRPr>
            </a:lvl1pPr>
          </a:lstStyle>
          <a:p>
            <a:pPr lvl="0"/>
            <a:r>
              <a:rPr lang="es-ES_tradnl" err="1"/>
              <a:t>Name here</a:t>
            </a:r>
            <a:endParaRPr lang="es-ES_tradnl"/>
          </a:p>
        </p:txBody>
      </p:sp>
      <p:sp>
        <p:nvSpPr>
          <p:cNvPr id="122" name="Text Placeholder 7"/>
          <p:cNvSpPr>
            <a:spLocks noGrp="1"/>
          </p:cNvSpPr>
          <p:nvPr>
            <p:ph type="body" sz="quarter" idx="69" hasCustomPrompt="1"/>
          </p:nvPr>
        </p:nvSpPr>
        <p:spPr>
          <a:xfrm>
            <a:off x="6770196" y="1757059"/>
            <a:ext cx="1911842" cy="171338"/>
          </a:xfrm>
          <a:prstGeom prst="rect">
            <a:avLst/>
          </a:prstGeom>
        </p:spPr>
        <p:txBody>
          <a:bodyPr vert="horz" lIns="0" tIns="40504" rIns="0" bIns="40504" anchor="ctr"/>
          <a:lstStyle>
            <a:lvl1pPr marL="0" indent="0" algn="ctr">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123" name="Text Placeholder 2"/>
          <p:cNvSpPr>
            <a:spLocks noGrp="1"/>
          </p:cNvSpPr>
          <p:nvPr>
            <p:ph type="body" sz="quarter" idx="70" hasCustomPrompt="1"/>
          </p:nvPr>
        </p:nvSpPr>
        <p:spPr>
          <a:xfrm>
            <a:off x="6765439" y="1982315"/>
            <a:ext cx="1911842" cy="584979"/>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a:t>
            </a:r>
            <a:endParaRPr lang="en-US"/>
          </a:p>
        </p:txBody>
      </p:sp>
      <p:sp>
        <p:nvSpPr>
          <p:cNvPr id="130" name="Oval 129"/>
          <p:cNvSpPr>
            <a:spLocks noChangeAspect="1"/>
          </p:cNvSpPr>
          <p:nvPr userDrawn="1"/>
        </p:nvSpPr>
        <p:spPr>
          <a:xfrm>
            <a:off x="4684722" y="1652998"/>
            <a:ext cx="612001" cy="550799"/>
          </a:xfrm>
          <a:prstGeom prst="ellipse">
            <a:avLst/>
          </a:prstGeom>
          <a:solidFill>
            <a:schemeClr val="accent3"/>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133" name="Text Placeholder 7"/>
          <p:cNvSpPr>
            <a:spLocks noGrp="1"/>
          </p:cNvSpPr>
          <p:nvPr>
            <p:ph type="body" sz="quarter" idx="67" hasCustomPrompt="1"/>
          </p:nvPr>
        </p:nvSpPr>
        <p:spPr>
          <a:xfrm>
            <a:off x="4743594" y="1652998"/>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136" name="Picture Placeholder 2"/>
          <p:cNvSpPr>
            <a:spLocks noGrp="1" noChangeAspect="1"/>
          </p:cNvSpPr>
          <p:nvPr>
            <p:ph type="pic" sz="quarter" idx="66"/>
          </p:nvPr>
        </p:nvSpPr>
        <p:spPr>
          <a:xfrm>
            <a:off x="5175625" y="1323015"/>
            <a:ext cx="1269135" cy="1198557"/>
          </a:xfrm>
          <a:custGeom>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139" name="Arc 138"/>
          <p:cNvSpPr>
            <a:spLocks noChangeAspect="1"/>
          </p:cNvSpPr>
          <p:nvPr userDrawn="1"/>
        </p:nvSpPr>
        <p:spPr>
          <a:xfrm>
            <a:off x="749966" y="3091263"/>
            <a:ext cx="1584000" cy="1425598"/>
          </a:xfrm>
          <a:prstGeom prst="arc">
            <a:avLst>
              <a:gd name="adj1" fmla="val 11622373"/>
              <a:gd name="adj2" fmla="val 10303517"/>
            </a:avLst>
          </a:prstGeom>
          <a:ln w="127000" cap="sq" cmpd="sng">
            <a:solidFill>
              <a:schemeClr val="accent4"/>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141" name="Text Placeholder 7"/>
          <p:cNvSpPr>
            <a:spLocks noGrp="1"/>
          </p:cNvSpPr>
          <p:nvPr>
            <p:ph type="body" sz="quarter" idx="73" hasCustomPrompt="1"/>
          </p:nvPr>
        </p:nvSpPr>
        <p:spPr>
          <a:xfrm>
            <a:off x="2537915" y="3300407"/>
            <a:ext cx="1911842" cy="323835"/>
          </a:xfrm>
          <a:prstGeom prst="rect">
            <a:avLst/>
          </a:prstGeom>
        </p:spPr>
        <p:txBody>
          <a:bodyPr vert="horz" lIns="0" tIns="40504" rIns="0" bIns="40504" anchor="ctr"/>
          <a:lstStyle>
            <a:lvl1pPr marL="0" indent="0" algn="ctr">
              <a:lnSpc>
                <a:spcPct val="100000"/>
              </a:lnSpc>
              <a:spcBef>
                <a:spcPct val="0"/>
              </a:spcBef>
              <a:buNone/>
              <a:defRPr sz="1440" b="1" baseline="0">
                <a:solidFill>
                  <a:schemeClr val="bg1"/>
                </a:solidFill>
                <a:latin typeface="Lato Light"/>
                <a:cs typeface="Lato Light"/>
              </a:defRPr>
            </a:lvl1pPr>
          </a:lstStyle>
          <a:p>
            <a:pPr lvl="0"/>
            <a:r>
              <a:rPr lang="es-ES_tradnl" err="1"/>
              <a:t>Name here</a:t>
            </a:r>
            <a:endParaRPr lang="es-ES_tradnl"/>
          </a:p>
        </p:txBody>
      </p:sp>
      <p:sp>
        <p:nvSpPr>
          <p:cNvPr id="142" name="Text Placeholder 7"/>
          <p:cNvSpPr>
            <a:spLocks noGrp="1"/>
          </p:cNvSpPr>
          <p:nvPr>
            <p:ph type="body" sz="quarter" idx="74" hasCustomPrompt="1"/>
          </p:nvPr>
        </p:nvSpPr>
        <p:spPr>
          <a:xfrm>
            <a:off x="2537915" y="3631579"/>
            <a:ext cx="1911842" cy="171338"/>
          </a:xfrm>
          <a:prstGeom prst="rect">
            <a:avLst/>
          </a:prstGeom>
        </p:spPr>
        <p:txBody>
          <a:bodyPr vert="horz" lIns="0" tIns="40504" rIns="0" bIns="40504" anchor="ctr"/>
          <a:lstStyle>
            <a:lvl1pPr marL="0" indent="0" algn="ctr">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143" name="Text Placeholder 2"/>
          <p:cNvSpPr>
            <a:spLocks noGrp="1"/>
          </p:cNvSpPr>
          <p:nvPr>
            <p:ph type="body" sz="quarter" idx="75" hasCustomPrompt="1"/>
          </p:nvPr>
        </p:nvSpPr>
        <p:spPr>
          <a:xfrm>
            <a:off x="2533158" y="3856835"/>
            <a:ext cx="1911842" cy="584979"/>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a:t>
            </a:r>
            <a:endParaRPr lang="en-US"/>
          </a:p>
        </p:txBody>
      </p:sp>
      <p:sp>
        <p:nvSpPr>
          <p:cNvPr id="147" name="Oval 146"/>
          <p:cNvSpPr>
            <a:spLocks noChangeAspect="1"/>
          </p:cNvSpPr>
          <p:nvPr userDrawn="1"/>
        </p:nvSpPr>
        <p:spPr>
          <a:xfrm>
            <a:off x="452439" y="3527518"/>
            <a:ext cx="612001" cy="550799"/>
          </a:xfrm>
          <a:prstGeom prst="ellipse">
            <a:avLst/>
          </a:prstGeom>
          <a:solidFill>
            <a:schemeClr val="accent4"/>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149" name="Text Placeholder 7"/>
          <p:cNvSpPr>
            <a:spLocks noGrp="1"/>
          </p:cNvSpPr>
          <p:nvPr>
            <p:ph type="body" sz="quarter" idx="72" hasCustomPrompt="1"/>
          </p:nvPr>
        </p:nvSpPr>
        <p:spPr>
          <a:xfrm>
            <a:off x="511313" y="3527518"/>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151" name="Picture Placeholder 2"/>
          <p:cNvSpPr>
            <a:spLocks noGrp="1" noChangeAspect="1"/>
          </p:cNvSpPr>
          <p:nvPr>
            <p:ph type="pic" sz="quarter" idx="71"/>
          </p:nvPr>
        </p:nvSpPr>
        <p:spPr>
          <a:xfrm>
            <a:off x="943346" y="3197535"/>
            <a:ext cx="1269135" cy="1198557"/>
          </a:xfrm>
          <a:custGeom>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153" name="Arc 152"/>
          <p:cNvSpPr>
            <a:spLocks noChangeAspect="1"/>
          </p:cNvSpPr>
          <p:nvPr userDrawn="1"/>
        </p:nvSpPr>
        <p:spPr>
          <a:xfrm>
            <a:off x="4982247" y="3091263"/>
            <a:ext cx="1584000" cy="1425598"/>
          </a:xfrm>
          <a:prstGeom prst="arc">
            <a:avLst>
              <a:gd name="adj1" fmla="val 11622373"/>
              <a:gd name="adj2" fmla="val 10303517"/>
            </a:avLst>
          </a:prstGeom>
          <a:ln w="127000" cap="sq" cmpd="sng">
            <a:solidFill>
              <a:schemeClr val="accent5"/>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154" name="Text Placeholder 7"/>
          <p:cNvSpPr>
            <a:spLocks noGrp="1"/>
          </p:cNvSpPr>
          <p:nvPr>
            <p:ph type="body" sz="quarter" idx="78" hasCustomPrompt="1"/>
          </p:nvPr>
        </p:nvSpPr>
        <p:spPr>
          <a:xfrm>
            <a:off x="6770196" y="3300407"/>
            <a:ext cx="1911842" cy="323835"/>
          </a:xfrm>
          <a:prstGeom prst="rect">
            <a:avLst/>
          </a:prstGeom>
        </p:spPr>
        <p:txBody>
          <a:bodyPr vert="horz" lIns="0" tIns="40504" rIns="0" bIns="40504" anchor="ctr"/>
          <a:lstStyle>
            <a:lvl1pPr marL="0" indent="0" algn="ctr">
              <a:lnSpc>
                <a:spcPct val="100000"/>
              </a:lnSpc>
              <a:spcBef>
                <a:spcPct val="0"/>
              </a:spcBef>
              <a:buNone/>
              <a:defRPr sz="1440" b="1" baseline="0">
                <a:solidFill>
                  <a:schemeClr val="bg1"/>
                </a:solidFill>
                <a:latin typeface="Lato Light"/>
                <a:cs typeface="Lato Light"/>
              </a:defRPr>
            </a:lvl1pPr>
          </a:lstStyle>
          <a:p>
            <a:pPr lvl="0"/>
            <a:r>
              <a:rPr lang="es-ES_tradnl" err="1"/>
              <a:t>Name here</a:t>
            </a:r>
            <a:endParaRPr lang="es-ES_tradnl"/>
          </a:p>
        </p:txBody>
      </p:sp>
      <p:sp>
        <p:nvSpPr>
          <p:cNvPr id="155" name="Text Placeholder 7"/>
          <p:cNvSpPr>
            <a:spLocks noGrp="1"/>
          </p:cNvSpPr>
          <p:nvPr>
            <p:ph type="body" sz="quarter" idx="79" hasCustomPrompt="1"/>
          </p:nvPr>
        </p:nvSpPr>
        <p:spPr>
          <a:xfrm>
            <a:off x="6770196" y="3631579"/>
            <a:ext cx="1911842" cy="171338"/>
          </a:xfrm>
          <a:prstGeom prst="rect">
            <a:avLst/>
          </a:prstGeom>
        </p:spPr>
        <p:txBody>
          <a:bodyPr vert="horz" lIns="0" tIns="40504" rIns="0" bIns="40504" anchor="ctr"/>
          <a:lstStyle>
            <a:lvl1pPr marL="0" indent="0" algn="ctr">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156" name="Text Placeholder 2"/>
          <p:cNvSpPr>
            <a:spLocks noGrp="1"/>
          </p:cNvSpPr>
          <p:nvPr>
            <p:ph type="body" sz="quarter" idx="80" hasCustomPrompt="1"/>
          </p:nvPr>
        </p:nvSpPr>
        <p:spPr>
          <a:xfrm>
            <a:off x="6765439" y="3856835"/>
            <a:ext cx="1911842" cy="584979"/>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a:t>
            </a:r>
            <a:endParaRPr lang="en-US"/>
          </a:p>
        </p:txBody>
      </p:sp>
      <p:sp>
        <p:nvSpPr>
          <p:cNvPr id="157" name="Oval 156"/>
          <p:cNvSpPr>
            <a:spLocks noChangeAspect="1"/>
          </p:cNvSpPr>
          <p:nvPr userDrawn="1"/>
        </p:nvSpPr>
        <p:spPr>
          <a:xfrm>
            <a:off x="4684722" y="3527518"/>
            <a:ext cx="612001" cy="550799"/>
          </a:xfrm>
          <a:prstGeom prst="ellipse">
            <a:avLst/>
          </a:prstGeom>
          <a:solidFill>
            <a:schemeClr val="accent5"/>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158" name="Text Placeholder 7"/>
          <p:cNvSpPr>
            <a:spLocks noGrp="1"/>
          </p:cNvSpPr>
          <p:nvPr>
            <p:ph type="body" sz="quarter" idx="77" hasCustomPrompt="1"/>
          </p:nvPr>
        </p:nvSpPr>
        <p:spPr>
          <a:xfrm>
            <a:off x="4743594" y="3527518"/>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159" name="Picture Placeholder 2"/>
          <p:cNvSpPr>
            <a:spLocks noGrp="1" noChangeAspect="1"/>
          </p:cNvSpPr>
          <p:nvPr>
            <p:ph type="pic" sz="quarter" idx="76"/>
          </p:nvPr>
        </p:nvSpPr>
        <p:spPr>
          <a:xfrm>
            <a:off x="5175625" y="3197535"/>
            <a:ext cx="1269135" cy="1198557"/>
          </a:xfrm>
          <a:custGeom>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22" presetClass="entr" presetSubtype="1" fill="hold"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wipe(up)">
                                      <p:cBhvr>
                                        <p:cTn id="21" dur="500"/>
                                        <p:tgtEl>
                                          <p:spTgt spid="85"/>
                                        </p:tgtEl>
                                      </p:cBhvr>
                                    </p:animEffect>
                                  </p:childTnLst>
                                </p:cTn>
                              </p:par>
                            </p:childTnLst>
                          </p:cTn>
                        </p:par>
                        <p:par>
                          <p:cTn id="22" fill="hold" nodeType="afterGroup">
                            <p:stCondLst>
                              <p:cond delay="1200"/>
                            </p:stCondLst>
                            <p:childTnLst>
                              <p:par>
                                <p:cTn id="23" presetID="22" presetClass="entr" presetSubtype="1" fill="hold"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nodeType="afterGroup">
                            <p:stCondLst>
                              <p:cond delay="1700"/>
                            </p:stCondLst>
                            <p:childTnLst>
                              <p:par>
                                <p:cTn id="27" presetID="22" presetClass="entr" presetSubtype="1"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up)">
                                      <p:cBhvr>
                                        <p:cTn id="29" dur="500"/>
                                        <p:tgtEl>
                                          <p:spTgt spid="83"/>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94">
                                            <p:txEl>
                                              <p:pRg st="0" end="0"/>
                                            </p:txEl>
                                          </p:spTgt>
                                        </p:tgtEl>
                                        <p:attrNameLst>
                                          <p:attrName>style.visibility</p:attrName>
                                        </p:attrNameLst>
                                      </p:cBhvr>
                                      <p:to>
                                        <p:strVal val="visible"/>
                                      </p:to>
                                    </p:set>
                                    <p:animEffect transition="in" filter="fade">
                                      <p:cBhvr>
                                        <p:cTn id="32" dur="400"/>
                                        <p:tgtEl>
                                          <p:spTgt spid="94">
                                            <p:txEl>
                                              <p:pRg st="0" end="0"/>
                                            </p:txEl>
                                          </p:spTgt>
                                        </p:tgtEl>
                                      </p:cBhvr>
                                    </p:animEffect>
                                    <p:anim calcmode="lin" valueType="num">
                                      <p:cBhvr>
                                        <p:cTn id="33" dur="400" fill="hold"/>
                                        <p:tgtEl>
                                          <p:spTgt spid="94">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94">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95">
                                            <p:txEl>
                                              <p:pRg st="0" end="0"/>
                                            </p:txEl>
                                          </p:spTgt>
                                        </p:tgtEl>
                                        <p:attrNameLst>
                                          <p:attrName>style.visibility</p:attrName>
                                        </p:attrNameLst>
                                      </p:cBhvr>
                                      <p:to>
                                        <p:strVal val="visible"/>
                                      </p:to>
                                    </p:set>
                                    <p:animEffect transition="in" filter="fade">
                                      <p:cBhvr>
                                        <p:cTn id="37" dur="500"/>
                                        <p:tgtEl>
                                          <p:spTgt spid="95">
                                            <p:txEl>
                                              <p:pRg st="0" end="0"/>
                                            </p:txEl>
                                          </p:spTgt>
                                        </p:tgtEl>
                                      </p:cBhvr>
                                    </p:animEffect>
                                    <p:anim calcmode="lin" valueType="num">
                                      <p:cBhvr>
                                        <p:cTn id="38"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95">
                                            <p:txEl>
                                              <p:pRg st="0" end="0"/>
                                            </p:txEl>
                                          </p:spTgt>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96">
                                            <p:txEl>
                                              <p:pRg st="0" end="0"/>
                                            </p:txEl>
                                          </p:spTgt>
                                        </p:tgtEl>
                                        <p:attrNameLst>
                                          <p:attrName>style.visibility</p:attrName>
                                        </p:attrNameLst>
                                      </p:cBhvr>
                                      <p:to>
                                        <p:strVal val="visible"/>
                                      </p:to>
                                    </p:set>
                                    <p:animEffect transition="in" filter="fade">
                                      <p:cBhvr>
                                        <p:cTn id="42" dur="500"/>
                                        <p:tgtEl>
                                          <p:spTgt spid="96">
                                            <p:txEl>
                                              <p:pRg st="0" end="0"/>
                                            </p:txEl>
                                          </p:spTgt>
                                        </p:tgtEl>
                                      </p:cBhvr>
                                    </p:animEffect>
                                  </p:childTnLst>
                                </p:cTn>
                              </p:par>
                            </p:childTnLst>
                          </p:cTn>
                        </p:par>
                        <p:par>
                          <p:cTn id="43" fill="hold" nodeType="afterGroup">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nodeType="afterGroup">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110">
                                            <p:txEl>
                                              <p:pRg st="0" end="0"/>
                                            </p:txEl>
                                          </p:spTgt>
                                        </p:tgtEl>
                                        <p:attrNameLst>
                                          <p:attrName>style.visibility</p:attrName>
                                        </p:attrNameLst>
                                      </p:cBhvr>
                                      <p:to>
                                        <p:strVal val="visible"/>
                                      </p:to>
                                    </p:set>
                                    <p:anim calcmode="lin" valueType="num">
                                      <p:cBhvr>
                                        <p:cTn id="52" dur="300" fill="hold"/>
                                        <p:tgtEl>
                                          <p:spTgt spid="110">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110">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110">
                                            <p:txEl>
                                              <p:pRg st="0" end="0"/>
                                            </p:txEl>
                                          </p:spTgt>
                                        </p:tgtEl>
                                      </p:cBhvr>
                                    </p:animEffect>
                                  </p:childTnLst>
                                </p:cTn>
                              </p:par>
                            </p:childTnLst>
                          </p:cTn>
                        </p:par>
                        <p:par>
                          <p:cTn id="55" fill="hold" nodeType="afterGroup">
                            <p:stCondLst>
                              <p:cond delay="3800"/>
                            </p:stCondLst>
                            <p:childTnLst>
                              <p:par>
                                <p:cTn id="56" presetID="6" presetClass="entr" presetSubtype="16" fill="hold" grpId="0" nodeType="after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circle(in)">
                                      <p:cBhvr>
                                        <p:cTn id="58" dur="1000"/>
                                        <p:tgtEl>
                                          <p:spTgt spid="90"/>
                                        </p:tgtEl>
                                      </p:cBhvr>
                                    </p:animEffect>
                                  </p:childTnLst>
                                </p:cTn>
                              </p:par>
                            </p:childTnLst>
                          </p:cTn>
                        </p:par>
                        <p:par>
                          <p:cTn id="59" fill="hold" nodeType="afterGroup">
                            <p:stCondLst>
                              <p:cond delay="4800"/>
                            </p:stCondLst>
                            <p:childTnLst>
                              <p:par>
                                <p:cTn id="60" presetID="53" presetClass="entr" presetSubtype="16" fill="hold" grpId="0" nodeType="afterEffect">
                                  <p:stCondLst>
                                    <p:cond delay="0"/>
                                  </p:st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par>
                                <p:cTn id="65" presetID="42" presetClass="entr" presetSubtype="0" fill="hold" grpId="0" nodeType="withEffect">
                                  <p:stCondLst>
                                    <p:cond delay="200"/>
                                  </p:stCondLst>
                                  <p:childTnLst>
                                    <p:set>
                                      <p:cBhvr>
                                        <p:cTn id="66" dur="1" fill="hold">
                                          <p:stCondLst>
                                            <p:cond delay="0"/>
                                          </p:stCondLst>
                                        </p:cTn>
                                        <p:tgtEl>
                                          <p:spTgt spid="121">
                                            <p:txEl>
                                              <p:pRg st="0" end="0"/>
                                            </p:txEl>
                                          </p:spTgt>
                                        </p:tgtEl>
                                        <p:attrNameLst>
                                          <p:attrName>style.visibility</p:attrName>
                                        </p:attrNameLst>
                                      </p:cBhvr>
                                      <p:to>
                                        <p:strVal val="visible"/>
                                      </p:to>
                                    </p:set>
                                    <p:animEffect transition="in" filter="fade">
                                      <p:cBhvr>
                                        <p:cTn id="67" dur="400"/>
                                        <p:tgtEl>
                                          <p:spTgt spid="121">
                                            <p:txEl>
                                              <p:pRg st="0" end="0"/>
                                            </p:txEl>
                                          </p:spTgt>
                                        </p:tgtEl>
                                      </p:cBhvr>
                                    </p:animEffect>
                                    <p:anim calcmode="lin" valueType="num">
                                      <p:cBhvr>
                                        <p:cTn id="68" dur="4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69" dur="400" fill="hold"/>
                                        <p:tgtEl>
                                          <p:spTgt spid="121">
                                            <p:txEl>
                                              <p:pRg st="0" end="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122">
                                            <p:txEl>
                                              <p:pRg st="0" end="0"/>
                                            </p:txEl>
                                          </p:spTgt>
                                        </p:tgtEl>
                                        <p:attrNameLst>
                                          <p:attrName>style.visibility</p:attrName>
                                        </p:attrNameLst>
                                      </p:cBhvr>
                                      <p:to>
                                        <p:strVal val="visible"/>
                                      </p:to>
                                    </p:set>
                                    <p:animEffect transition="in" filter="fade">
                                      <p:cBhvr>
                                        <p:cTn id="72" dur="500"/>
                                        <p:tgtEl>
                                          <p:spTgt spid="122">
                                            <p:txEl>
                                              <p:pRg st="0" end="0"/>
                                            </p:txEl>
                                          </p:spTgt>
                                        </p:tgtEl>
                                      </p:cBhvr>
                                    </p:animEffect>
                                    <p:anim calcmode="lin" valueType="num">
                                      <p:cBhvr>
                                        <p:cTn id="73"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12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123">
                                            <p:txEl>
                                              <p:pRg st="0" end="0"/>
                                            </p:txEl>
                                          </p:spTgt>
                                        </p:tgtEl>
                                        <p:attrNameLst>
                                          <p:attrName>style.visibility</p:attrName>
                                        </p:attrNameLst>
                                      </p:cBhvr>
                                      <p:to>
                                        <p:strVal val="visible"/>
                                      </p:to>
                                    </p:set>
                                    <p:animEffect transition="in" filter="fade">
                                      <p:cBhvr>
                                        <p:cTn id="77" dur="500"/>
                                        <p:tgtEl>
                                          <p:spTgt spid="123">
                                            <p:txEl>
                                              <p:pRg st="0" end="0"/>
                                            </p:txEl>
                                          </p:spTgt>
                                        </p:tgtEl>
                                      </p:cBhvr>
                                    </p:animEffect>
                                  </p:childTnLst>
                                </p:cTn>
                              </p:par>
                            </p:childTnLst>
                          </p:cTn>
                        </p:par>
                        <p:par>
                          <p:cTn id="78" fill="hold" nodeType="afterGroup">
                            <p:stCondLst>
                              <p:cond delay="6100"/>
                            </p:stCondLst>
                            <p:childTnLst>
                              <p:par>
                                <p:cTn id="79" presetID="53" presetClass="entr" presetSubtype="16" fill="hold" grpId="0" nodeType="afterEffect">
                                  <p:stCondLst>
                                    <p:cond delay="0"/>
                                  </p:stCondLst>
                                  <p:childTnLst>
                                    <p:set>
                                      <p:cBhvr>
                                        <p:cTn id="80" dur="1" fill="hold">
                                          <p:stCondLst>
                                            <p:cond delay="0"/>
                                          </p:stCondLst>
                                        </p:cTn>
                                        <p:tgtEl>
                                          <p:spTgt spid="130"/>
                                        </p:tgtEl>
                                        <p:attrNameLst>
                                          <p:attrName>style.visibility</p:attrName>
                                        </p:attrNameLst>
                                      </p:cBhvr>
                                      <p:to>
                                        <p:strVal val="visible"/>
                                      </p:to>
                                    </p:set>
                                    <p:anim calcmode="lin" valueType="num">
                                      <p:cBhvr>
                                        <p:cTn id="81" dur="500" fill="hold"/>
                                        <p:tgtEl>
                                          <p:spTgt spid="130"/>
                                        </p:tgtEl>
                                        <p:attrNameLst>
                                          <p:attrName>ppt_w</p:attrName>
                                        </p:attrNameLst>
                                      </p:cBhvr>
                                      <p:tavLst>
                                        <p:tav tm="0">
                                          <p:val>
                                            <p:fltVal val="0"/>
                                          </p:val>
                                        </p:tav>
                                        <p:tav tm="100000">
                                          <p:val>
                                            <p:strVal val="#ppt_w"/>
                                          </p:val>
                                        </p:tav>
                                      </p:tavLst>
                                    </p:anim>
                                    <p:anim calcmode="lin" valueType="num">
                                      <p:cBhvr>
                                        <p:cTn id="82" dur="500" fill="hold"/>
                                        <p:tgtEl>
                                          <p:spTgt spid="130"/>
                                        </p:tgtEl>
                                        <p:attrNameLst>
                                          <p:attrName>ppt_h</p:attrName>
                                        </p:attrNameLst>
                                      </p:cBhvr>
                                      <p:tavLst>
                                        <p:tav tm="0">
                                          <p:val>
                                            <p:fltVal val="0"/>
                                          </p:val>
                                        </p:tav>
                                        <p:tav tm="100000">
                                          <p:val>
                                            <p:strVal val="#ppt_h"/>
                                          </p:val>
                                        </p:tav>
                                      </p:tavLst>
                                    </p:anim>
                                    <p:animEffect transition="in" filter="fade">
                                      <p:cBhvr>
                                        <p:cTn id="83" dur="500"/>
                                        <p:tgtEl>
                                          <p:spTgt spid="130"/>
                                        </p:tgtEl>
                                      </p:cBhvr>
                                    </p:animEffect>
                                  </p:childTnLst>
                                </p:cTn>
                              </p:par>
                            </p:childTnLst>
                          </p:cTn>
                        </p:par>
                        <p:par>
                          <p:cTn id="84" fill="hold" nodeType="afterGroup">
                            <p:stCondLst>
                              <p:cond delay="6600"/>
                            </p:stCondLst>
                            <p:childTnLst>
                              <p:par>
                                <p:cTn id="85" presetID="53" presetClass="entr" presetSubtype="16" fill="hold" grpId="0" nodeType="afterEffect">
                                  <p:stCondLst>
                                    <p:cond delay="0"/>
                                  </p:stCondLst>
                                  <p:childTnLst>
                                    <p:set>
                                      <p:cBhvr>
                                        <p:cTn id="86" dur="1" fill="hold">
                                          <p:stCondLst>
                                            <p:cond delay="0"/>
                                          </p:stCondLst>
                                        </p:cTn>
                                        <p:tgtEl>
                                          <p:spTgt spid="133">
                                            <p:txEl>
                                              <p:pRg st="0" end="0"/>
                                            </p:txEl>
                                          </p:spTgt>
                                        </p:tgtEl>
                                        <p:attrNameLst>
                                          <p:attrName>style.visibility</p:attrName>
                                        </p:attrNameLst>
                                      </p:cBhvr>
                                      <p:to>
                                        <p:strVal val="visible"/>
                                      </p:to>
                                    </p:set>
                                    <p:anim calcmode="lin" valueType="num">
                                      <p:cBhvr>
                                        <p:cTn id="87" dur="300" fill="hold"/>
                                        <p:tgtEl>
                                          <p:spTgt spid="133">
                                            <p:txEl>
                                              <p:pRg st="0" end="0"/>
                                            </p:txEl>
                                          </p:spTgt>
                                        </p:tgtEl>
                                        <p:attrNameLst>
                                          <p:attrName>ppt_w</p:attrName>
                                        </p:attrNameLst>
                                      </p:cBhvr>
                                      <p:tavLst>
                                        <p:tav tm="0">
                                          <p:val>
                                            <p:fltVal val="0"/>
                                          </p:val>
                                        </p:tav>
                                        <p:tav tm="100000">
                                          <p:val>
                                            <p:strVal val="#ppt_w"/>
                                          </p:val>
                                        </p:tav>
                                      </p:tavLst>
                                    </p:anim>
                                    <p:anim calcmode="lin" valueType="num">
                                      <p:cBhvr>
                                        <p:cTn id="88" dur="300" fill="hold"/>
                                        <p:tgtEl>
                                          <p:spTgt spid="133">
                                            <p:txEl>
                                              <p:pRg st="0" end="0"/>
                                            </p:txEl>
                                          </p:spTgt>
                                        </p:tgtEl>
                                        <p:attrNameLst>
                                          <p:attrName>ppt_h</p:attrName>
                                        </p:attrNameLst>
                                      </p:cBhvr>
                                      <p:tavLst>
                                        <p:tav tm="0">
                                          <p:val>
                                            <p:fltVal val="0"/>
                                          </p:val>
                                        </p:tav>
                                        <p:tav tm="100000">
                                          <p:val>
                                            <p:strVal val="#ppt_h"/>
                                          </p:val>
                                        </p:tav>
                                      </p:tavLst>
                                    </p:anim>
                                    <p:animEffect transition="in" filter="fade">
                                      <p:cBhvr>
                                        <p:cTn id="89" dur="300"/>
                                        <p:tgtEl>
                                          <p:spTgt spid="133">
                                            <p:txEl>
                                              <p:pRg st="0" end="0"/>
                                            </p:txEl>
                                          </p:spTgt>
                                        </p:tgtEl>
                                      </p:cBhvr>
                                    </p:animEffect>
                                  </p:childTnLst>
                                </p:cTn>
                              </p:par>
                            </p:childTnLst>
                          </p:cTn>
                        </p:par>
                        <p:par>
                          <p:cTn id="90" fill="hold" nodeType="afterGroup">
                            <p:stCondLst>
                              <p:cond delay="6900"/>
                            </p:stCondLst>
                            <p:childTnLst>
                              <p:par>
                                <p:cTn id="91" presetID="6" presetClass="entr" presetSubtype="16"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circle(in)">
                                      <p:cBhvr>
                                        <p:cTn id="93" dur="1000"/>
                                        <p:tgtEl>
                                          <p:spTgt spid="118"/>
                                        </p:tgtEl>
                                      </p:cBhvr>
                                    </p:animEffect>
                                  </p:childTnLst>
                                </p:cTn>
                              </p:par>
                            </p:childTnLst>
                          </p:cTn>
                        </p:par>
                        <p:par>
                          <p:cTn id="94" fill="hold" nodeType="afterGroup">
                            <p:stCondLst>
                              <p:cond delay="7900"/>
                            </p:stCondLst>
                            <p:childTnLst>
                              <p:par>
                                <p:cTn id="95" presetID="53" presetClass="entr" presetSubtype="16" fill="hold" grpId="0" nodeType="afterEffect">
                                  <p:stCondLst>
                                    <p:cond delay="0"/>
                                  </p:stCondLst>
                                  <p:childTnLst>
                                    <p:set>
                                      <p:cBhvr>
                                        <p:cTn id="96" dur="1" fill="hold">
                                          <p:stCondLst>
                                            <p:cond delay="0"/>
                                          </p:stCondLst>
                                        </p:cTn>
                                        <p:tgtEl>
                                          <p:spTgt spid="136"/>
                                        </p:tgtEl>
                                        <p:attrNameLst>
                                          <p:attrName>style.visibility</p:attrName>
                                        </p:attrNameLst>
                                      </p:cBhvr>
                                      <p:to>
                                        <p:strVal val="visible"/>
                                      </p:to>
                                    </p:set>
                                    <p:anim calcmode="lin" valueType="num">
                                      <p:cBhvr>
                                        <p:cTn id="97" dur="500" fill="hold"/>
                                        <p:tgtEl>
                                          <p:spTgt spid="136"/>
                                        </p:tgtEl>
                                        <p:attrNameLst>
                                          <p:attrName>ppt_w</p:attrName>
                                        </p:attrNameLst>
                                      </p:cBhvr>
                                      <p:tavLst>
                                        <p:tav tm="0">
                                          <p:val>
                                            <p:fltVal val="0"/>
                                          </p:val>
                                        </p:tav>
                                        <p:tav tm="100000">
                                          <p:val>
                                            <p:strVal val="#ppt_w"/>
                                          </p:val>
                                        </p:tav>
                                      </p:tavLst>
                                    </p:anim>
                                    <p:anim calcmode="lin" valueType="num">
                                      <p:cBhvr>
                                        <p:cTn id="98" dur="500" fill="hold"/>
                                        <p:tgtEl>
                                          <p:spTgt spid="136"/>
                                        </p:tgtEl>
                                        <p:attrNameLst>
                                          <p:attrName>ppt_h</p:attrName>
                                        </p:attrNameLst>
                                      </p:cBhvr>
                                      <p:tavLst>
                                        <p:tav tm="0">
                                          <p:val>
                                            <p:fltVal val="0"/>
                                          </p:val>
                                        </p:tav>
                                        <p:tav tm="100000">
                                          <p:val>
                                            <p:strVal val="#ppt_h"/>
                                          </p:val>
                                        </p:tav>
                                      </p:tavLst>
                                    </p:anim>
                                    <p:animEffect transition="in" filter="fade">
                                      <p:cBhvr>
                                        <p:cTn id="99" dur="500"/>
                                        <p:tgtEl>
                                          <p:spTgt spid="136"/>
                                        </p:tgtEl>
                                      </p:cBhvr>
                                    </p:animEffect>
                                  </p:childTnLst>
                                </p:cTn>
                              </p:par>
                              <p:par>
                                <p:cTn id="100" presetID="42" presetClass="entr" presetSubtype="0" fill="hold" grpId="0" nodeType="withEffect">
                                  <p:stCondLst>
                                    <p:cond delay="200"/>
                                  </p:stCondLst>
                                  <p:childTnLst>
                                    <p:set>
                                      <p:cBhvr>
                                        <p:cTn id="101" dur="1" fill="hold">
                                          <p:stCondLst>
                                            <p:cond delay="0"/>
                                          </p:stCondLst>
                                        </p:cTn>
                                        <p:tgtEl>
                                          <p:spTgt spid="141">
                                            <p:txEl>
                                              <p:pRg st="0" end="0"/>
                                            </p:txEl>
                                          </p:spTgt>
                                        </p:tgtEl>
                                        <p:attrNameLst>
                                          <p:attrName>style.visibility</p:attrName>
                                        </p:attrNameLst>
                                      </p:cBhvr>
                                      <p:to>
                                        <p:strVal val="visible"/>
                                      </p:to>
                                    </p:set>
                                    <p:animEffect transition="in" filter="fade">
                                      <p:cBhvr>
                                        <p:cTn id="102" dur="400"/>
                                        <p:tgtEl>
                                          <p:spTgt spid="141">
                                            <p:txEl>
                                              <p:pRg st="0" end="0"/>
                                            </p:txEl>
                                          </p:spTgt>
                                        </p:tgtEl>
                                      </p:cBhvr>
                                    </p:animEffect>
                                    <p:anim calcmode="lin" valueType="num">
                                      <p:cBhvr>
                                        <p:cTn id="103" dur="400" fill="hold"/>
                                        <p:tgtEl>
                                          <p:spTgt spid="141">
                                            <p:txEl>
                                              <p:pRg st="0" end="0"/>
                                            </p:txEl>
                                          </p:spTgt>
                                        </p:tgtEl>
                                        <p:attrNameLst>
                                          <p:attrName>ppt_x</p:attrName>
                                        </p:attrNameLst>
                                      </p:cBhvr>
                                      <p:tavLst>
                                        <p:tav tm="0">
                                          <p:val>
                                            <p:strVal val="#ppt_x"/>
                                          </p:val>
                                        </p:tav>
                                        <p:tav tm="100000">
                                          <p:val>
                                            <p:strVal val="#ppt_x"/>
                                          </p:val>
                                        </p:tav>
                                      </p:tavLst>
                                    </p:anim>
                                    <p:anim calcmode="lin" valueType="num">
                                      <p:cBhvr>
                                        <p:cTn id="104" dur="400" fill="hold"/>
                                        <p:tgtEl>
                                          <p:spTgt spid="141">
                                            <p:txEl>
                                              <p:pRg st="0" end="0"/>
                                            </p:tx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200"/>
                                  </p:stCondLst>
                                  <p:childTnLst>
                                    <p:set>
                                      <p:cBhvr>
                                        <p:cTn id="106" dur="1" fill="hold">
                                          <p:stCondLst>
                                            <p:cond delay="0"/>
                                          </p:stCondLst>
                                        </p:cTn>
                                        <p:tgtEl>
                                          <p:spTgt spid="142">
                                            <p:txEl>
                                              <p:pRg st="0" end="0"/>
                                            </p:txEl>
                                          </p:spTgt>
                                        </p:tgtEl>
                                        <p:attrNameLst>
                                          <p:attrName>style.visibility</p:attrName>
                                        </p:attrNameLst>
                                      </p:cBhvr>
                                      <p:to>
                                        <p:strVal val="visible"/>
                                      </p:to>
                                    </p:set>
                                    <p:animEffect transition="in" filter="fade">
                                      <p:cBhvr>
                                        <p:cTn id="107" dur="500"/>
                                        <p:tgtEl>
                                          <p:spTgt spid="142">
                                            <p:txEl>
                                              <p:pRg st="0" end="0"/>
                                            </p:txEl>
                                          </p:spTgt>
                                        </p:tgtEl>
                                      </p:cBhvr>
                                    </p:animEffect>
                                    <p:anim calcmode="lin" valueType="num">
                                      <p:cBhvr>
                                        <p:cTn id="108" dur="500" fill="hold"/>
                                        <p:tgtEl>
                                          <p:spTgt spid="142">
                                            <p:txEl>
                                              <p:pRg st="0" end="0"/>
                                            </p:txEl>
                                          </p:spTgt>
                                        </p:tgtEl>
                                        <p:attrNameLst>
                                          <p:attrName>ppt_x</p:attrName>
                                        </p:attrNameLst>
                                      </p:cBhvr>
                                      <p:tavLst>
                                        <p:tav tm="0">
                                          <p:val>
                                            <p:strVal val="#ppt_x"/>
                                          </p:val>
                                        </p:tav>
                                        <p:tav tm="100000">
                                          <p:val>
                                            <p:strVal val="#ppt_x"/>
                                          </p:val>
                                        </p:tav>
                                      </p:tavLst>
                                    </p:anim>
                                    <p:anim calcmode="lin" valueType="num">
                                      <p:cBhvr>
                                        <p:cTn id="109" dur="500" fill="hold"/>
                                        <p:tgtEl>
                                          <p:spTgt spid="142">
                                            <p:txEl>
                                              <p:pRg st="0" end="0"/>
                                            </p:txEl>
                                          </p:spTgt>
                                        </p:tgtEl>
                                        <p:attrNameLst>
                                          <p:attrName>ppt_y</p:attrName>
                                        </p:attrNameLst>
                                      </p:cBhvr>
                                      <p:tavLst>
                                        <p:tav tm="0">
                                          <p:val>
                                            <p:strVal val="#ppt_y+.1"/>
                                          </p:val>
                                        </p:tav>
                                        <p:tav tm="100000">
                                          <p:val>
                                            <p:strVal val="#ppt_y"/>
                                          </p:val>
                                        </p:tav>
                                      </p:tavLst>
                                    </p:anim>
                                  </p:childTnLst>
                                </p:cTn>
                              </p:par>
                              <p:par>
                                <p:cTn id="110" presetID="10" presetClass="entr" presetSubtype="0" fill="hold" grpId="0" nodeType="withEffect">
                                  <p:stCondLst>
                                    <p:cond delay="800"/>
                                  </p:stCondLst>
                                  <p:childTnLst>
                                    <p:set>
                                      <p:cBhvr>
                                        <p:cTn id="111" dur="1" fill="hold">
                                          <p:stCondLst>
                                            <p:cond delay="0"/>
                                          </p:stCondLst>
                                        </p:cTn>
                                        <p:tgtEl>
                                          <p:spTgt spid="143">
                                            <p:txEl>
                                              <p:pRg st="0" end="0"/>
                                            </p:txEl>
                                          </p:spTgt>
                                        </p:tgtEl>
                                        <p:attrNameLst>
                                          <p:attrName>style.visibility</p:attrName>
                                        </p:attrNameLst>
                                      </p:cBhvr>
                                      <p:to>
                                        <p:strVal val="visible"/>
                                      </p:to>
                                    </p:set>
                                    <p:animEffect transition="in" filter="fade">
                                      <p:cBhvr>
                                        <p:cTn id="112" dur="500"/>
                                        <p:tgtEl>
                                          <p:spTgt spid="143">
                                            <p:txEl>
                                              <p:pRg st="0" end="0"/>
                                            </p:txEl>
                                          </p:spTgt>
                                        </p:tgtEl>
                                      </p:cBhvr>
                                    </p:animEffect>
                                  </p:childTnLst>
                                </p:cTn>
                              </p:par>
                            </p:childTnLst>
                          </p:cTn>
                        </p:par>
                        <p:par>
                          <p:cTn id="113" fill="hold" nodeType="afterGroup">
                            <p:stCondLst>
                              <p:cond delay="9200"/>
                            </p:stCondLst>
                            <p:childTnLst>
                              <p:par>
                                <p:cTn id="114" presetID="53" presetClass="entr" presetSubtype="16" fill="hold" grpId="0" nodeType="afterEffect">
                                  <p:stCondLst>
                                    <p:cond delay="0"/>
                                  </p:stCondLst>
                                  <p:childTnLst>
                                    <p:set>
                                      <p:cBhvr>
                                        <p:cTn id="115" dur="1" fill="hold">
                                          <p:stCondLst>
                                            <p:cond delay="0"/>
                                          </p:stCondLst>
                                        </p:cTn>
                                        <p:tgtEl>
                                          <p:spTgt spid="147"/>
                                        </p:tgtEl>
                                        <p:attrNameLst>
                                          <p:attrName>style.visibility</p:attrName>
                                        </p:attrNameLst>
                                      </p:cBhvr>
                                      <p:to>
                                        <p:strVal val="visible"/>
                                      </p:to>
                                    </p:set>
                                    <p:anim calcmode="lin" valueType="num">
                                      <p:cBhvr>
                                        <p:cTn id="116" dur="500" fill="hold"/>
                                        <p:tgtEl>
                                          <p:spTgt spid="147"/>
                                        </p:tgtEl>
                                        <p:attrNameLst>
                                          <p:attrName>ppt_w</p:attrName>
                                        </p:attrNameLst>
                                      </p:cBhvr>
                                      <p:tavLst>
                                        <p:tav tm="0">
                                          <p:val>
                                            <p:fltVal val="0"/>
                                          </p:val>
                                        </p:tav>
                                        <p:tav tm="100000">
                                          <p:val>
                                            <p:strVal val="#ppt_w"/>
                                          </p:val>
                                        </p:tav>
                                      </p:tavLst>
                                    </p:anim>
                                    <p:anim calcmode="lin" valueType="num">
                                      <p:cBhvr>
                                        <p:cTn id="117" dur="500" fill="hold"/>
                                        <p:tgtEl>
                                          <p:spTgt spid="147"/>
                                        </p:tgtEl>
                                        <p:attrNameLst>
                                          <p:attrName>ppt_h</p:attrName>
                                        </p:attrNameLst>
                                      </p:cBhvr>
                                      <p:tavLst>
                                        <p:tav tm="0">
                                          <p:val>
                                            <p:fltVal val="0"/>
                                          </p:val>
                                        </p:tav>
                                        <p:tav tm="100000">
                                          <p:val>
                                            <p:strVal val="#ppt_h"/>
                                          </p:val>
                                        </p:tav>
                                      </p:tavLst>
                                    </p:anim>
                                    <p:animEffect transition="in" filter="fade">
                                      <p:cBhvr>
                                        <p:cTn id="118" dur="500"/>
                                        <p:tgtEl>
                                          <p:spTgt spid="147"/>
                                        </p:tgtEl>
                                      </p:cBhvr>
                                    </p:animEffect>
                                  </p:childTnLst>
                                </p:cTn>
                              </p:par>
                            </p:childTnLst>
                          </p:cTn>
                        </p:par>
                        <p:par>
                          <p:cTn id="119" fill="hold" nodeType="afterGroup">
                            <p:stCondLst>
                              <p:cond delay="9700"/>
                            </p:stCondLst>
                            <p:childTnLst>
                              <p:par>
                                <p:cTn id="120" presetID="53" presetClass="entr" presetSubtype="16" fill="hold" grpId="0" nodeType="afterEffect">
                                  <p:stCondLst>
                                    <p:cond delay="0"/>
                                  </p:stCondLst>
                                  <p:childTnLst>
                                    <p:set>
                                      <p:cBhvr>
                                        <p:cTn id="121" dur="1" fill="hold">
                                          <p:stCondLst>
                                            <p:cond delay="0"/>
                                          </p:stCondLst>
                                        </p:cTn>
                                        <p:tgtEl>
                                          <p:spTgt spid="149">
                                            <p:txEl>
                                              <p:pRg st="0" end="0"/>
                                            </p:txEl>
                                          </p:spTgt>
                                        </p:tgtEl>
                                        <p:attrNameLst>
                                          <p:attrName>style.visibility</p:attrName>
                                        </p:attrNameLst>
                                      </p:cBhvr>
                                      <p:to>
                                        <p:strVal val="visible"/>
                                      </p:to>
                                    </p:set>
                                    <p:anim calcmode="lin" valueType="num">
                                      <p:cBhvr>
                                        <p:cTn id="122" dur="300" fill="hold"/>
                                        <p:tgtEl>
                                          <p:spTgt spid="149">
                                            <p:txEl>
                                              <p:pRg st="0" end="0"/>
                                            </p:txEl>
                                          </p:spTgt>
                                        </p:tgtEl>
                                        <p:attrNameLst>
                                          <p:attrName>ppt_w</p:attrName>
                                        </p:attrNameLst>
                                      </p:cBhvr>
                                      <p:tavLst>
                                        <p:tav tm="0">
                                          <p:val>
                                            <p:fltVal val="0"/>
                                          </p:val>
                                        </p:tav>
                                        <p:tav tm="100000">
                                          <p:val>
                                            <p:strVal val="#ppt_w"/>
                                          </p:val>
                                        </p:tav>
                                      </p:tavLst>
                                    </p:anim>
                                    <p:anim calcmode="lin" valueType="num">
                                      <p:cBhvr>
                                        <p:cTn id="123" dur="300" fill="hold"/>
                                        <p:tgtEl>
                                          <p:spTgt spid="149">
                                            <p:txEl>
                                              <p:pRg st="0" end="0"/>
                                            </p:txEl>
                                          </p:spTgt>
                                        </p:tgtEl>
                                        <p:attrNameLst>
                                          <p:attrName>ppt_h</p:attrName>
                                        </p:attrNameLst>
                                      </p:cBhvr>
                                      <p:tavLst>
                                        <p:tav tm="0">
                                          <p:val>
                                            <p:fltVal val="0"/>
                                          </p:val>
                                        </p:tav>
                                        <p:tav tm="100000">
                                          <p:val>
                                            <p:strVal val="#ppt_h"/>
                                          </p:val>
                                        </p:tav>
                                      </p:tavLst>
                                    </p:anim>
                                    <p:animEffect transition="in" filter="fade">
                                      <p:cBhvr>
                                        <p:cTn id="124" dur="300"/>
                                        <p:tgtEl>
                                          <p:spTgt spid="149">
                                            <p:txEl>
                                              <p:pRg st="0" end="0"/>
                                            </p:txEl>
                                          </p:spTgt>
                                        </p:tgtEl>
                                      </p:cBhvr>
                                    </p:animEffect>
                                  </p:childTnLst>
                                </p:cTn>
                              </p:par>
                            </p:childTnLst>
                          </p:cTn>
                        </p:par>
                        <p:par>
                          <p:cTn id="125" fill="hold" nodeType="afterGroup">
                            <p:stCondLst>
                              <p:cond delay="10000"/>
                            </p:stCondLst>
                            <p:childTnLst>
                              <p:par>
                                <p:cTn id="126" presetID="6" presetClass="entr" presetSubtype="16" fill="hold" grpId="0" nodeType="afterEffect">
                                  <p:stCondLst>
                                    <p:cond delay="0"/>
                                  </p:stCondLst>
                                  <p:childTnLst>
                                    <p:set>
                                      <p:cBhvr>
                                        <p:cTn id="127" dur="1" fill="hold">
                                          <p:stCondLst>
                                            <p:cond delay="0"/>
                                          </p:stCondLst>
                                        </p:cTn>
                                        <p:tgtEl>
                                          <p:spTgt spid="139"/>
                                        </p:tgtEl>
                                        <p:attrNameLst>
                                          <p:attrName>style.visibility</p:attrName>
                                        </p:attrNameLst>
                                      </p:cBhvr>
                                      <p:to>
                                        <p:strVal val="visible"/>
                                      </p:to>
                                    </p:set>
                                    <p:animEffect transition="in" filter="circle(in)">
                                      <p:cBhvr>
                                        <p:cTn id="128" dur="1000"/>
                                        <p:tgtEl>
                                          <p:spTgt spid="139"/>
                                        </p:tgtEl>
                                      </p:cBhvr>
                                    </p:animEffect>
                                  </p:childTnLst>
                                </p:cTn>
                              </p:par>
                            </p:childTnLst>
                          </p:cTn>
                        </p:par>
                        <p:par>
                          <p:cTn id="129" fill="hold" nodeType="afterGroup">
                            <p:stCondLst>
                              <p:cond delay="11000"/>
                            </p:stCondLst>
                            <p:childTnLst>
                              <p:par>
                                <p:cTn id="130" presetID="53" presetClass="entr" presetSubtype="16" fill="hold" grpId="0" nodeType="afterEffect">
                                  <p:stCondLst>
                                    <p:cond delay="0"/>
                                  </p:stCondLst>
                                  <p:childTnLst>
                                    <p:set>
                                      <p:cBhvr>
                                        <p:cTn id="131" dur="1" fill="hold">
                                          <p:stCondLst>
                                            <p:cond delay="0"/>
                                          </p:stCondLst>
                                        </p:cTn>
                                        <p:tgtEl>
                                          <p:spTgt spid="151"/>
                                        </p:tgtEl>
                                        <p:attrNameLst>
                                          <p:attrName>style.visibility</p:attrName>
                                        </p:attrNameLst>
                                      </p:cBhvr>
                                      <p:to>
                                        <p:strVal val="visible"/>
                                      </p:to>
                                    </p:set>
                                    <p:anim calcmode="lin" valueType="num">
                                      <p:cBhvr>
                                        <p:cTn id="132" dur="500" fill="hold"/>
                                        <p:tgtEl>
                                          <p:spTgt spid="151"/>
                                        </p:tgtEl>
                                        <p:attrNameLst>
                                          <p:attrName>ppt_w</p:attrName>
                                        </p:attrNameLst>
                                      </p:cBhvr>
                                      <p:tavLst>
                                        <p:tav tm="0">
                                          <p:val>
                                            <p:fltVal val="0"/>
                                          </p:val>
                                        </p:tav>
                                        <p:tav tm="100000">
                                          <p:val>
                                            <p:strVal val="#ppt_w"/>
                                          </p:val>
                                        </p:tav>
                                      </p:tavLst>
                                    </p:anim>
                                    <p:anim calcmode="lin" valueType="num">
                                      <p:cBhvr>
                                        <p:cTn id="133" dur="500" fill="hold"/>
                                        <p:tgtEl>
                                          <p:spTgt spid="151"/>
                                        </p:tgtEl>
                                        <p:attrNameLst>
                                          <p:attrName>ppt_h</p:attrName>
                                        </p:attrNameLst>
                                      </p:cBhvr>
                                      <p:tavLst>
                                        <p:tav tm="0">
                                          <p:val>
                                            <p:fltVal val="0"/>
                                          </p:val>
                                        </p:tav>
                                        <p:tav tm="100000">
                                          <p:val>
                                            <p:strVal val="#ppt_h"/>
                                          </p:val>
                                        </p:tav>
                                      </p:tavLst>
                                    </p:anim>
                                    <p:animEffect transition="in" filter="fade">
                                      <p:cBhvr>
                                        <p:cTn id="134" dur="500"/>
                                        <p:tgtEl>
                                          <p:spTgt spid="151"/>
                                        </p:tgtEl>
                                      </p:cBhvr>
                                    </p:animEffect>
                                  </p:childTnLst>
                                </p:cTn>
                              </p:par>
                              <p:par>
                                <p:cTn id="135" presetID="42" presetClass="entr" presetSubtype="0" fill="hold" grpId="0" nodeType="withEffect">
                                  <p:stCondLst>
                                    <p:cond delay="200"/>
                                  </p:stCondLst>
                                  <p:childTnLst>
                                    <p:set>
                                      <p:cBhvr>
                                        <p:cTn id="136" dur="1" fill="hold">
                                          <p:stCondLst>
                                            <p:cond delay="0"/>
                                          </p:stCondLst>
                                        </p:cTn>
                                        <p:tgtEl>
                                          <p:spTgt spid="154">
                                            <p:txEl>
                                              <p:pRg st="0" end="0"/>
                                            </p:txEl>
                                          </p:spTgt>
                                        </p:tgtEl>
                                        <p:attrNameLst>
                                          <p:attrName>style.visibility</p:attrName>
                                        </p:attrNameLst>
                                      </p:cBhvr>
                                      <p:to>
                                        <p:strVal val="visible"/>
                                      </p:to>
                                    </p:set>
                                    <p:animEffect transition="in" filter="fade">
                                      <p:cBhvr>
                                        <p:cTn id="137" dur="400"/>
                                        <p:tgtEl>
                                          <p:spTgt spid="154">
                                            <p:txEl>
                                              <p:pRg st="0" end="0"/>
                                            </p:txEl>
                                          </p:spTgt>
                                        </p:tgtEl>
                                      </p:cBhvr>
                                    </p:animEffect>
                                    <p:anim calcmode="lin" valueType="num">
                                      <p:cBhvr>
                                        <p:cTn id="138" dur="400" fill="hold"/>
                                        <p:tgtEl>
                                          <p:spTgt spid="154">
                                            <p:txEl>
                                              <p:pRg st="0" end="0"/>
                                            </p:txEl>
                                          </p:spTgt>
                                        </p:tgtEl>
                                        <p:attrNameLst>
                                          <p:attrName>ppt_x</p:attrName>
                                        </p:attrNameLst>
                                      </p:cBhvr>
                                      <p:tavLst>
                                        <p:tav tm="0">
                                          <p:val>
                                            <p:strVal val="#ppt_x"/>
                                          </p:val>
                                        </p:tav>
                                        <p:tav tm="100000">
                                          <p:val>
                                            <p:strVal val="#ppt_x"/>
                                          </p:val>
                                        </p:tav>
                                      </p:tavLst>
                                    </p:anim>
                                    <p:anim calcmode="lin" valueType="num">
                                      <p:cBhvr>
                                        <p:cTn id="139" dur="400" fill="hold"/>
                                        <p:tgtEl>
                                          <p:spTgt spid="154">
                                            <p:txEl>
                                              <p:pRg st="0" end="0"/>
                                            </p:txEl>
                                          </p:spTgt>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200"/>
                                  </p:stCondLst>
                                  <p:childTnLst>
                                    <p:set>
                                      <p:cBhvr>
                                        <p:cTn id="141" dur="1" fill="hold">
                                          <p:stCondLst>
                                            <p:cond delay="0"/>
                                          </p:stCondLst>
                                        </p:cTn>
                                        <p:tgtEl>
                                          <p:spTgt spid="155">
                                            <p:txEl>
                                              <p:pRg st="0" end="0"/>
                                            </p:txEl>
                                          </p:spTgt>
                                        </p:tgtEl>
                                        <p:attrNameLst>
                                          <p:attrName>style.visibility</p:attrName>
                                        </p:attrNameLst>
                                      </p:cBhvr>
                                      <p:to>
                                        <p:strVal val="visible"/>
                                      </p:to>
                                    </p:set>
                                    <p:animEffect transition="in" filter="fade">
                                      <p:cBhvr>
                                        <p:cTn id="142" dur="500"/>
                                        <p:tgtEl>
                                          <p:spTgt spid="155">
                                            <p:txEl>
                                              <p:pRg st="0" end="0"/>
                                            </p:txEl>
                                          </p:spTgt>
                                        </p:tgtEl>
                                      </p:cBhvr>
                                    </p:animEffect>
                                    <p:anim calcmode="lin" valueType="num">
                                      <p:cBhvr>
                                        <p:cTn id="143" dur="500" fill="hold"/>
                                        <p:tgtEl>
                                          <p:spTgt spid="155">
                                            <p:txEl>
                                              <p:pRg st="0" end="0"/>
                                            </p:txEl>
                                          </p:spTgt>
                                        </p:tgtEl>
                                        <p:attrNameLst>
                                          <p:attrName>ppt_x</p:attrName>
                                        </p:attrNameLst>
                                      </p:cBhvr>
                                      <p:tavLst>
                                        <p:tav tm="0">
                                          <p:val>
                                            <p:strVal val="#ppt_x"/>
                                          </p:val>
                                        </p:tav>
                                        <p:tav tm="100000">
                                          <p:val>
                                            <p:strVal val="#ppt_x"/>
                                          </p:val>
                                        </p:tav>
                                      </p:tavLst>
                                    </p:anim>
                                    <p:anim calcmode="lin" valueType="num">
                                      <p:cBhvr>
                                        <p:cTn id="144" dur="500" fill="hold"/>
                                        <p:tgtEl>
                                          <p:spTgt spid="155">
                                            <p:txEl>
                                              <p:pRg st="0" end="0"/>
                                            </p:txEl>
                                          </p:spTgt>
                                        </p:tgtEl>
                                        <p:attrNameLst>
                                          <p:attrName>ppt_y</p:attrName>
                                        </p:attrNameLst>
                                      </p:cBhvr>
                                      <p:tavLst>
                                        <p:tav tm="0">
                                          <p:val>
                                            <p:strVal val="#ppt_y+.1"/>
                                          </p:val>
                                        </p:tav>
                                        <p:tav tm="100000">
                                          <p:val>
                                            <p:strVal val="#ppt_y"/>
                                          </p:val>
                                        </p:tav>
                                      </p:tavLst>
                                    </p:anim>
                                  </p:childTnLst>
                                </p:cTn>
                              </p:par>
                              <p:par>
                                <p:cTn id="145" presetID="10" presetClass="entr" presetSubtype="0" fill="hold" grpId="0" nodeType="withEffect">
                                  <p:stCondLst>
                                    <p:cond delay="800"/>
                                  </p:stCondLst>
                                  <p:childTnLst>
                                    <p:set>
                                      <p:cBhvr>
                                        <p:cTn id="146" dur="1" fill="hold">
                                          <p:stCondLst>
                                            <p:cond delay="0"/>
                                          </p:stCondLst>
                                        </p:cTn>
                                        <p:tgtEl>
                                          <p:spTgt spid="156">
                                            <p:txEl>
                                              <p:pRg st="0" end="0"/>
                                            </p:txEl>
                                          </p:spTgt>
                                        </p:tgtEl>
                                        <p:attrNameLst>
                                          <p:attrName>style.visibility</p:attrName>
                                        </p:attrNameLst>
                                      </p:cBhvr>
                                      <p:to>
                                        <p:strVal val="visible"/>
                                      </p:to>
                                    </p:set>
                                    <p:animEffect transition="in" filter="fade">
                                      <p:cBhvr>
                                        <p:cTn id="147" dur="500"/>
                                        <p:tgtEl>
                                          <p:spTgt spid="156">
                                            <p:txEl>
                                              <p:pRg st="0" end="0"/>
                                            </p:txEl>
                                          </p:spTgt>
                                        </p:tgtEl>
                                      </p:cBhvr>
                                    </p:animEffect>
                                  </p:childTnLst>
                                </p:cTn>
                              </p:par>
                            </p:childTnLst>
                          </p:cTn>
                        </p:par>
                        <p:par>
                          <p:cTn id="148" fill="hold" nodeType="afterGroup">
                            <p:stCondLst>
                              <p:cond delay="12300"/>
                            </p:stCondLst>
                            <p:childTnLst>
                              <p:par>
                                <p:cTn id="149" presetID="53" presetClass="entr" presetSubtype="16" fill="hold" grpId="0" nodeType="afterEffect">
                                  <p:stCondLst>
                                    <p:cond delay="0"/>
                                  </p:stCondLst>
                                  <p:childTnLst>
                                    <p:set>
                                      <p:cBhvr>
                                        <p:cTn id="150" dur="1" fill="hold">
                                          <p:stCondLst>
                                            <p:cond delay="0"/>
                                          </p:stCondLst>
                                        </p:cTn>
                                        <p:tgtEl>
                                          <p:spTgt spid="157"/>
                                        </p:tgtEl>
                                        <p:attrNameLst>
                                          <p:attrName>style.visibility</p:attrName>
                                        </p:attrNameLst>
                                      </p:cBhvr>
                                      <p:to>
                                        <p:strVal val="visible"/>
                                      </p:to>
                                    </p:set>
                                    <p:anim calcmode="lin" valueType="num">
                                      <p:cBhvr>
                                        <p:cTn id="151" dur="500" fill="hold"/>
                                        <p:tgtEl>
                                          <p:spTgt spid="157"/>
                                        </p:tgtEl>
                                        <p:attrNameLst>
                                          <p:attrName>ppt_w</p:attrName>
                                        </p:attrNameLst>
                                      </p:cBhvr>
                                      <p:tavLst>
                                        <p:tav tm="0">
                                          <p:val>
                                            <p:fltVal val="0"/>
                                          </p:val>
                                        </p:tav>
                                        <p:tav tm="100000">
                                          <p:val>
                                            <p:strVal val="#ppt_w"/>
                                          </p:val>
                                        </p:tav>
                                      </p:tavLst>
                                    </p:anim>
                                    <p:anim calcmode="lin" valueType="num">
                                      <p:cBhvr>
                                        <p:cTn id="152" dur="500" fill="hold"/>
                                        <p:tgtEl>
                                          <p:spTgt spid="157"/>
                                        </p:tgtEl>
                                        <p:attrNameLst>
                                          <p:attrName>ppt_h</p:attrName>
                                        </p:attrNameLst>
                                      </p:cBhvr>
                                      <p:tavLst>
                                        <p:tav tm="0">
                                          <p:val>
                                            <p:fltVal val="0"/>
                                          </p:val>
                                        </p:tav>
                                        <p:tav tm="100000">
                                          <p:val>
                                            <p:strVal val="#ppt_h"/>
                                          </p:val>
                                        </p:tav>
                                      </p:tavLst>
                                    </p:anim>
                                    <p:animEffect transition="in" filter="fade">
                                      <p:cBhvr>
                                        <p:cTn id="153" dur="500"/>
                                        <p:tgtEl>
                                          <p:spTgt spid="157"/>
                                        </p:tgtEl>
                                      </p:cBhvr>
                                    </p:animEffect>
                                  </p:childTnLst>
                                </p:cTn>
                              </p:par>
                            </p:childTnLst>
                          </p:cTn>
                        </p:par>
                        <p:par>
                          <p:cTn id="154" fill="hold" nodeType="afterGroup">
                            <p:stCondLst>
                              <p:cond delay="12800"/>
                            </p:stCondLst>
                            <p:childTnLst>
                              <p:par>
                                <p:cTn id="155" presetID="53" presetClass="entr" presetSubtype="16" fill="hold" grpId="0" nodeType="afterEffect">
                                  <p:stCondLst>
                                    <p:cond delay="0"/>
                                  </p:stCondLst>
                                  <p:childTnLst>
                                    <p:set>
                                      <p:cBhvr>
                                        <p:cTn id="156" dur="1" fill="hold">
                                          <p:stCondLst>
                                            <p:cond delay="0"/>
                                          </p:stCondLst>
                                        </p:cTn>
                                        <p:tgtEl>
                                          <p:spTgt spid="158">
                                            <p:txEl>
                                              <p:pRg st="0" end="0"/>
                                            </p:txEl>
                                          </p:spTgt>
                                        </p:tgtEl>
                                        <p:attrNameLst>
                                          <p:attrName>style.visibility</p:attrName>
                                        </p:attrNameLst>
                                      </p:cBhvr>
                                      <p:to>
                                        <p:strVal val="visible"/>
                                      </p:to>
                                    </p:set>
                                    <p:anim calcmode="lin" valueType="num">
                                      <p:cBhvr>
                                        <p:cTn id="157" dur="300" fill="hold"/>
                                        <p:tgtEl>
                                          <p:spTgt spid="158">
                                            <p:txEl>
                                              <p:pRg st="0" end="0"/>
                                            </p:txEl>
                                          </p:spTgt>
                                        </p:tgtEl>
                                        <p:attrNameLst>
                                          <p:attrName>ppt_w</p:attrName>
                                        </p:attrNameLst>
                                      </p:cBhvr>
                                      <p:tavLst>
                                        <p:tav tm="0">
                                          <p:val>
                                            <p:fltVal val="0"/>
                                          </p:val>
                                        </p:tav>
                                        <p:tav tm="100000">
                                          <p:val>
                                            <p:strVal val="#ppt_w"/>
                                          </p:val>
                                        </p:tav>
                                      </p:tavLst>
                                    </p:anim>
                                    <p:anim calcmode="lin" valueType="num">
                                      <p:cBhvr>
                                        <p:cTn id="158" dur="300" fill="hold"/>
                                        <p:tgtEl>
                                          <p:spTgt spid="158">
                                            <p:txEl>
                                              <p:pRg st="0" end="0"/>
                                            </p:txEl>
                                          </p:spTgt>
                                        </p:tgtEl>
                                        <p:attrNameLst>
                                          <p:attrName>ppt_h</p:attrName>
                                        </p:attrNameLst>
                                      </p:cBhvr>
                                      <p:tavLst>
                                        <p:tav tm="0">
                                          <p:val>
                                            <p:fltVal val="0"/>
                                          </p:val>
                                        </p:tav>
                                        <p:tav tm="100000">
                                          <p:val>
                                            <p:strVal val="#ppt_h"/>
                                          </p:val>
                                        </p:tav>
                                      </p:tavLst>
                                    </p:anim>
                                    <p:animEffect transition="in" filter="fade">
                                      <p:cBhvr>
                                        <p:cTn id="159" dur="300"/>
                                        <p:tgtEl>
                                          <p:spTgt spid="158">
                                            <p:txEl>
                                              <p:pRg st="0" end="0"/>
                                            </p:txEl>
                                          </p:spTgt>
                                        </p:tgtEl>
                                      </p:cBhvr>
                                    </p:animEffect>
                                  </p:childTnLst>
                                </p:cTn>
                              </p:par>
                            </p:childTnLst>
                          </p:cTn>
                        </p:par>
                        <p:par>
                          <p:cTn id="160" fill="hold" nodeType="afterGroup">
                            <p:stCondLst>
                              <p:cond delay="13100"/>
                            </p:stCondLst>
                            <p:childTnLst>
                              <p:par>
                                <p:cTn id="161" presetID="6" presetClass="entr" presetSubtype="16"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circle(in)">
                                      <p:cBhvr>
                                        <p:cTn id="163" dur="1000"/>
                                        <p:tgtEl>
                                          <p:spTgt spid="153"/>
                                        </p:tgtEl>
                                      </p:cBhvr>
                                    </p:animEffect>
                                  </p:childTnLst>
                                </p:cTn>
                              </p:par>
                            </p:childTnLst>
                          </p:cTn>
                        </p:par>
                        <p:par>
                          <p:cTn id="164" fill="hold" nodeType="afterGroup">
                            <p:stCondLst>
                              <p:cond delay="14100"/>
                            </p:stCondLst>
                            <p:childTnLst>
                              <p:par>
                                <p:cTn id="165" presetID="53" presetClass="entr" presetSubtype="16" fill="hold" grpId="0" nodeType="afterEffect">
                                  <p:stCondLst>
                                    <p:cond delay="0"/>
                                  </p:stCondLst>
                                  <p:childTnLst>
                                    <p:set>
                                      <p:cBhvr>
                                        <p:cTn id="166" dur="1" fill="hold">
                                          <p:stCondLst>
                                            <p:cond delay="0"/>
                                          </p:stCondLst>
                                        </p:cTn>
                                        <p:tgtEl>
                                          <p:spTgt spid="159"/>
                                        </p:tgtEl>
                                        <p:attrNameLst>
                                          <p:attrName>style.visibility</p:attrName>
                                        </p:attrNameLst>
                                      </p:cBhvr>
                                      <p:to>
                                        <p:strVal val="visible"/>
                                      </p:to>
                                    </p:set>
                                    <p:anim calcmode="lin" valueType="num">
                                      <p:cBhvr>
                                        <p:cTn id="167" dur="500" fill="hold"/>
                                        <p:tgtEl>
                                          <p:spTgt spid="159"/>
                                        </p:tgtEl>
                                        <p:attrNameLst>
                                          <p:attrName>ppt_w</p:attrName>
                                        </p:attrNameLst>
                                      </p:cBhvr>
                                      <p:tavLst>
                                        <p:tav tm="0">
                                          <p:val>
                                            <p:fltVal val="0"/>
                                          </p:val>
                                        </p:tav>
                                        <p:tav tm="100000">
                                          <p:val>
                                            <p:strVal val="#ppt_w"/>
                                          </p:val>
                                        </p:tav>
                                      </p:tavLst>
                                    </p:anim>
                                    <p:anim calcmode="lin" valueType="num">
                                      <p:cBhvr>
                                        <p:cTn id="168" dur="500" fill="hold"/>
                                        <p:tgtEl>
                                          <p:spTgt spid="159"/>
                                        </p:tgtEl>
                                        <p:attrNameLst>
                                          <p:attrName>ppt_h</p:attrName>
                                        </p:attrNameLst>
                                      </p:cBhvr>
                                      <p:tavLst>
                                        <p:tav tm="0">
                                          <p:val>
                                            <p:fltVal val="0"/>
                                          </p:val>
                                        </p:tav>
                                        <p:tav tm="100000">
                                          <p:val>
                                            <p:strVal val="#ppt_h"/>
                                          </p:val>
                                        </p:tav>
                                      </p:tavLst>
                                    </p:anim>
                                    <p:animEffect transition="in" filter="fade">
                                      <p:cBhvr>
                                        <p:cTn id="16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90" grpId="0" animBg="1"/>
      <p:bldP spid="94" grpId="0" build="p">
        <p:tmplLst>
          <p:tmpl lvl="1">
            <p:tnLst>
              <p:par>
                <p:cTn presetID="42" presetClass="entr" presetSubtype="0" fill="hold" nodeType="withEffect">
                  <p:stCondLst>
                    <p:cond delay="200"/>
                  </p:stCondLst>
                  <p:childTnLst>
                    <p:set>
                      <p:cBhvr>
                        <p:cTn dur="1" fill="hold">
                          <p:stCondLst>
                            <p:cond delay="0"/>
                          </p:stCondLst>
                        </p:cTn>
                        <p:tgtEl>
                          <p:spTgt spid="94"/>
                        </p:tgtEl>
                        <p:attrNameLst>
                          <p:attrName>style.visibility</p:attrName>
                        </p:attrNameLst>
                      </p:cBhvr>
                      <p:to>
                        <p:strVal val="visible"/>
                      </p:to>
                    </p:set>
                    <p:animEffect transition="in" filter="fade">
                      <p:cBhvr>
                        <p:cTn dur="400"/>
                        <p:tgtEl>
                          <p:spTgt spid="94"/>
                        </p:tgtEl>
                      </p:cBhvr>
                    </p:animEffect>
                    <p:anim calcmode="lin" valueType="num">
                      <p:cBhvr>
                        <p:cTn dur="400" fill="hold"/>
                        <p:tgtEl>
                          <p:spTgt spid="94"/>
                        </p:tgtEl>
                        <p:attrNameLst>
                          <p:attrName>ppt_x</p:attrName>
                        </p:attrNameLst>
                      </p:cBhvr>
                      <p:tavLst>
                        <p:tav tm="0">
                          <p:val>
                            <p:strVal val="#ppt_x"/>
                          </p:val>
                        </p:tav>
                        <p:tav tm="100000">
                          <p:val>
                            <p:strVal val="#ppt_x"/>
                          </p:val>
                        </p:tav>
                      </p:tavLst>
                    </p:anim>
                    <p:anim calcmode="lin" valueType="num">
                      <p:cBhvr>
                        <p:cTn dur="400" fill="hold"/>
                        <p:tgtEl>
                          <p:spTgt spid="94"/>
                        </p:tgtEl>
                        <p:attrNameLst>
                          <p:attrName>ppt_y</p:attrName>
                        </p:attrNameLst>
                      </p:cBhvr>
                      <p:tavLst>
                        <p:tav tm="0">
                          <p:val>
                            <p:strVal val="#ppt_y+.1"/>
                          </p:val>
                        </p:tav>
                        <p:tav tm="100000">
                          <p:val>
                            <p:strVal val="#ppt_y"/>
                          </p:val>
                        </p:tav>
                      </p:tavLst>
                    </p:anim>
                  </p:childTnLst>
                </p:cTn>
              </p:par>
            </p:tnLst>
          </p:tmpl>
        </p:tmplLst>
      </p:bldP>
      <p:bldP spid="95" grpId="0" build="p">
        <p:tmplLst>
          <p:tmpl lvl="1">
            <p:tnLst>
              <p:par>
                <p:cTn presetID="42" presetClass="entr" presetSubtype="0" fill="hold" nodeType="withEffect">
                  <p:stCondLst>
                    <p:cond delay="20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anim calcmode="lin" valueType="num">
                      <p:cBhvr>
                        <p:cTn dur="500" fill="hold"/>
                        <p:tgtEl>
                          <p:spTgt spid="95"/>
                        </p:tgtEl>
                        <p:attrNameLst>
                          <p:attrName>ppt_x</p:attrName>
                        </p:attrNameLst>
                      </p:cBhvr>
                      <p:tavLst>
                        <p:tav tm="0">
                          <p:val>
                            <p:strVal val="#ppt_x"/>
                          </p:val>
                        </p:tav>
                        <p:tav tm="100000">
                          <p:val>
                            <p:strVal val="#ppt_x"/>
                          </p:val>
                        </p:tav>
                      </p:tavLst>
                    </p:anim>
                    <p:anim calcmode="lin" valueType="num">
                      <p:cBhvr>
                        <p:cTn dur="500" fill="hold"/>
                        <p:tgtEl>
                          <p:spTgt spid="95"/>
                        </p:tgtEl>
                        <p:attrNameLst>
                          <p:attrName>ppt_y</p:attrName>
                        </p:attrNameLst>
                      </p:cBhvr>
                      <p:tavLst>
                        <p:tav tm="0">
                          <p:val>
                            <p:strVal val="#ppt_y+.1"/>
                          </p:val>
                        </p:tav>
                        <p:tav tm="100000">
                          <p:val>
                            <p:strVal val="#ppt_y"/>
                          </p:val>
                        </p:tav>
                      </p:tavLst>
                    </p:anim>
                  </p:childTnLst>
                </p:cTn>
              </p:par>
            </p:tnLst>
          </p:tmpl>
        </p:tmplLst>
      </p:bldP>
      <p:bldP spid="96" grpId="0" build="p">
        <p:tmplLst>
          <p:tmpl lvl="1">
            <p:tnLst>
              <p:par>
                <p:cTn presetID="10" presetClass="entr" presetSubtype="0" fill="hold" nodeType="withEffect">
                  <p:stCondLst>
                    <p:cond delay="80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6" grpId="0" animBg="1"/>
      <p:bldP spid="110" grpId="0" build="p">
        <p:tmplLst>
          <p:tmpl lvl="1">
            <p:tnLst>
              <p:par>
                <p:cTn presetID="53" presetClass="entr" presetSubtype="16" fill="hold" nodeType="after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p:cTn dur="300" fill="hold"/>
                        <p:tgtEl>
                          <p:spTgt spid="110"/>
                        </p:tgtEl>
                        <p:attrNameLst>
                          <p:attrName>ppt_w</p:attrName>
                        </p:attrNameLst>
                      </p:cBhvr>
                      <p:tavLst>
                        <p:tav tm="0">
                          <p:val>
                            <p:fltVal val="0"/>
                          </p:val>
                        </p:tav>
                        <p:tav tm="100000">
                          <p:val>
                            <p:strVal val="#ppt_w"/>
                          </p:val>
                        </p:tav>
                      </p:tavLst>
                    </p:anim>
                    <p:anim calcmode="lin" valueType="num">
                      <p:cBhvr>
                        <p:cTn dur="300" fill="hold"/>
                        <p:tgtEl>
                          <p:spTgt spid="110"/>
                        </p:tgtEl>
                        <p:attrNameLst>
                          <p:attrName>ppt_h</p:attrName>
                        </p:attrNameLst>
                      </p:cBhvr>
                      <p:tavLst>
                        <p:tav tm="0">
                          <p:val>
                            <p:fltVal val="0"/>
                          </p:val>
                        </p:tav>
                        <p:tav tm="100000">
                          <p:val>
                            <p:strVal val="#ppt_h"/>
                          </p:val>
                        </p:tav>
                      </p:tavLst>
                    </p:anim>
                    <p:animEffect transition="in" filter="fade">
                      <p:cBhvr>
                        <p:cTn dur="300"/>
                        <p:tgtEl>
                          <p:spTgt spid="110"/>
                        </p:tgtEl>
                      </p:cBhvr>
                    </p:animEffect>
                  </p:childTnLst>
                </p:cTn>
              </p:par>
            </p:tnLst>
          </p:tmpl>
        </p:tmplLst>
      </p:bldP>
      <p:bldP spid="114" grpId="0"/>
      <p:bldP spid="118" grpId="0" animBg="1"/>
      <p:bldP spid="121" grpId="0" build="p">
        <p:tmplLst>
          <p:tmpl lvl="1">
            <p:tnLst>
              <p:par>
                <p:cTn presetID="42" presetClass="entr" presetSubtype="0" fill="hold" nodeType="withEffect">
                  <p:stCondLst>
                    <p:cond delay="200"/>
                  </p:stCondLst>
                  <p:childTnLst>
                    <p:set>
                      <p:cBhvr>
                        <p:cTn dur="1" fill="hold">
                          <p:stCondLst>
                            <p:cond delay="0"/>
                          </p:stCondLst>
                        </p:cTn>
                        <p:tgtEl>
                          <p:spTgt spid="121"/>
                        </p:tgtEl>
                        <p:attrNameLst>
                          <p:attrName>style.visibility</p:attrName>
                        </p:attrNameLst>
                      </p:cBhvr>
                      <p:to>
                        <p:strVal val="visible"/>
                      </p:to>
                    </p:set>
                    <p:animEffect transition="in" filter="fade">
                      <p:cBhvr>
                        <p:cTn dur="400"/>
                        <p:tgtEl>
                          <p:spTgt spid="121"/>
                        </p:tgtEl>
                      </p:cBhvr>
                    </p:animEffect>
                    <p:anim calcmode="lin" valueType="num">
                      <p:cBhvr>
                        <p:cTn dur="400" fill="hold"/>
                        <p:tgtEl>
                          <p:spTgt spid="121"/>
                        </p:tgtEl>
                        <p:attrNameLst>
                          <p:attrName>ppt_x</p:attrName>
                        </p:attrNameLst>
                      </p:cBhvr>
                      <p:tavLst>
                        <p:tav tm="0">
                          <p:val>
                            <p:strVal val="#ppt_x"/>
                          </p:val>
                        </p:tav>
                        <p:tav tm="100000">
                          <p:val>
                            <p:strVal val="#ppt_x"/>
                          </p:val>
                        </p:tav>
                      </p:tavLst>
                    </p:anim>
                    <p:anim calcmode="lin" valueType="num">
                      <p:cBhvr>
                        <p:cTn dur="400" fill="hold"/>
                        <p:tgtEl>
                          <p:spTgt spid="121"/>
                        </p:tgtEl>
                        <p:attrNameLst>
                          <p:attrName>ppt_y</p:attrName>
                        </p:attrNameLst>
                      </p:cBhvr>
                      <p:tavLst>
                        <p:tav tm="0">
                          <p:val>
                            <p:strVal val="#ppt_y+.1"/>
                          </p:val>
                        </p:tav>
                        <p:tav tm="100000">
                          <p:val>
                            <p:strVal val="#ppt_y"/>
                          </p:val>
                        </p:tav>
                      </p:tavLst>
                    </p:anim>
                  </p:childTnLst>
                </p:cTn>
              </p:par>
            </p:tnLst>
          </p:tmpl>
        </p:tmplLst>
      </p:bldP>
      <p:bldP spid="122" grpId="0" build="p">
        <p:tmplLst>
          <p:tmpl lvl="1">
            <p:tnLst>
              <p:par>
                <p:cTn presetID="42" presetClass="entr" presetSubtype="0" fill="hold" nodeType="withEffect">
                  <p:stCondLst>
                    <p:cond delay="200"/>
                  </p:st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anim calcmode="lin" valueType="num">
                      <p:cBhvr>
                        <p:cTn dur="500" fill="hold"/>
                        <p:tgtEl>
                          <p:spTgt spid="122"/>
                        </p:tgtEl>
                        <p:attrNameLst>
                          <p:attrName>ppt_x</p:attrName>
                        </p:attrNameLst>
                      </p:cBhvr>
                      <p:tavLst>
                        <p:tav tm="0">
                          <p:val>
                            <p:strVal val="#ppt_x"/>
                          </p:val>
                        </p:tav>
                        <p:tav tm="100000">
                          <p:val>
                            <p:strVal val="#ppt_x"/>
                          </p:val>
                        </p:tav>
                      </p:tavLst>
                    </p:anim>
                    <p:anim calcmode="lin" valueType="num">
                      <p:cBhvr>
                        <p:cTn dur="500" fill="hold"/>
                        <p:tgtEl>
                          <p:spTgt spid="122"/>
                        </p:tgtEl>
                        <p:attrNameLst>
                          <p:attrName>ppt_y</p:attrName>
                        </p:attrNameLst>
                      </p:cBhvr>
                      <p:tavLst>
                        <p:tav tm="0">
                          <p:val>
                            <p:strVal val="#ppt_y+.1"/>
                          </p:val>
                        </p:tav>
                        <p:tav tm="100000">
                          <p:val>
                            <p:strVal val="#ppt_y"/>
                          </p:val>
                        </p:tav>
                      </p:tavLst>
                    </p:anim>
                  </p:childTnLst>
                </p:cTn>
              </p:par>
            </p:tnLst>
          </p:tmpl>
        </p:tmplLst>
      </p:bldP>
      <p:bldP spid="123" grpId="0" build="p">
        <p:tmplLst>
          <p:tmpl lvl="1">
            <p:tnLst>
              <p:par>
                <p:cTn presetID="10" presetClass="entr" presetSubtype="0" fill="hold" nodeType="withEffect">
                  <p:stCondLst>
                    <p:cond delay="800"/>
                  </p:stCondLst>
                  <p:childTnLst>
                    <p:set>
                      <p:cBhvr>
                        <p:cTn dur="1" fill="hold">
                          <p:stCondLst>
                            <p:cond delay="0"/>
                          </p:stCondLst>
                        </p:cTn>
                        <p:tgtEl>
                          <p:spTgt spid="123"/>
                        </p:tgtEl>
                        <p:attrNameLst>
                          <p:attrName>style.visibility</p:attrName>
                        </p:attrNameLst>
                      </p:cBhvr>
                      <p:to>
                        <p:strVal val="visible"/>
                      </p:to>
                    </p:set>
                    <p:animEffect transition="in" filter="fade">
                      <p:cBhvr>
                        <p:cTn dur="500"/>
                        <p:tgtEl>
                          <p:spTgt spid="123"/>
                        </p:tgtEl>
                      </p:cBhvr>
                    </p:animEffect>
                  </p:childTnLst>
                </p:cTn>
              </p:par>
            </p:tnLst>
          </p:tmpl>
        </p:tmplLst>
      </p:bldP>
      <p:bldP spid="130" grpId="0" animBg="1"/>
      <p:bldP spid="133" grpId="0" build="p">
        <p:tmplLst>
          <p:tmpl lvl="1">
            <p:tnLst>
              <p:par>
                <p:cTn presetID="53" presetClass="entr" presetSubtype="16" fill="hold" nodeType="afterEffect">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p:cTn dur="300" fill="hold"/>
                        <p:tgtEl>
                          <p:spTgt spid="133"/>
                        </p:tgtEl>
                        <p:attrNameLst>
                          <p:attrName>ppt_w</p:attrName>
                        </p:attrNameLst>
                      </p:cBhvr>
                      <p:tavLst>
                        <p:tav tm="0">
                          <p:val>
                            <p:fltVal val="0"/>
                          </p:val>
                        </p:tav>
                        <p:tav tm="100000">
                          <p:val>
                            <p:strVal val="#ppt_w"/>
                          </p:val>
                        </p:tav>
                      </p:tavLst>
                    </p:anim>
                    <p:anim calcmode="lin" valueType="num">
                      <p:cBhvr>
                        <p:cTn dur="300" fill="hold"/>
                        <p:tgtEl>
                          <p:spTgt spid="133"/>
                        </p:tgtEl>
                        <p:attrNameLst>
                          <p:attrName>ppt_h</p:attrName>
                        </p:attrNameLst>
                      </p:cBhvr>
                      <p:tavLst>
                        <p:tav tm="0">
                          <p:val>
                            <p:fltVal val="0"/>
                          </p:val>
                        </p:tav>
                        <p:tav tm="100000">
                          <p:val>
                            <p:strVal val="#ppt_h"/>
                          </p:val>
                        </p:tav>
                      </p:tavLst>
                    </p:anim>
                    <p:animEffect transition="in" filter="fade">
                      <p:cBhvr>
                        <p:cTn dur="300"/>
                        <p:tgtEl>
                          <p:spTgt spid="133"/>
                        </p:tgtEl>
                      </p:cBhvr>
                    </p:animEffect>
                  </p:childTnLst>
                </p:cTn>
              </p:par>
            </p:tnLst>
          </p:tmpl>
        </p:tmplLst>
      </p:bldP>
      <p:bldP spid="136" grpId="0"/>
      <p:bldP spid="139" grpId="0" animBg="1"/>
      <p:bldP spid="141" grpId="0" build="p">
        <p:tmplLst>
          <p:tmpl lvl="1">
            <p:tnLst>
              <p:par>
                <p:cTn presetID="42" presetClass="entr" presetSubtype="0" fill="hold" nodeType="withEffect">
                  <p:stCondLst>
                    <p:cond delay="200"/>
                  </p:stCondLst>
                  <p:childTnLst>
                    <p:set>
                      <p:cBhvr>
                        <p:cTn dur="1" fill="hold">
                          <p:stCondLst>
                            <p:cond delay="0"/>
                          </p:stCondLst>
                        </p:cTn>
                        <p:tgtEl>
                          <p:spTgt spid="141"/>
                        </p:tgtEl>
                        <p:attrNameLst>
                          <p:attrName>style.visibility</p:attrName>
                        </p:attrNameLst>
                      </p:cBhvr>
                      <p:to>
                        <p:strVal val="visible"/>
                      </p:to>
                    </p:set>
                    <p:animEffect transition="in" filter="fade">
                      <p:cBhvr>
                        <p:cTn dur="400"/>
                        <p:tgtEl>
                          <p:spTgt spid="141"/>
                        </p:tgtEl>
                      </p:cBhvr>
                    </p:animEffect>
                    <p:anim calcmode="lin" valueType="num">
                      <p:cBhvr>
                        <p:cTn dur="400" fill="hold"/>
                        <p:tgtEl>
                          <p:spTgt spid="141"/>
                        </p:tgtEl>
                        <p:attrNameLst>
                          <p:attrName>ppt_x</p:attrName>
                        </p:attrNameLst>
                      </p:cBhvr>
                      <p:tavLst>
                        <p:tav tm="0">
                          <p:val>
                            <p:strVal val="#ppt_x"/>
                          </p:val>
                        </p:tav>
                        <p:tav tm="100000">
                          <p:val>
                            <p:strVal val="#ppt_x"/>
                          </p:val>
                        </p:tav>
                      </p:tavLst>
                    </p:anim>
                    <p:anim calcmode="lin" valueType="num">
                      <p:cBhvr>
                        <p:cTn dur="400" fill="hold"/>
                        <p:tgtEl>
                          <p:spTgt spid="141"/>
                        </p:tgtEl>
                        <p:attrNameLst>
                          <p:attrName>ppt_y</p:attrName>
                        </p:attrNameLst>
                      </p:cBhvr>
                      <p:tavLst>
                        <p:tav tm="0">
                          <p:val>
                            <p:strVal val="#ppt_y+.1"/>
                          </p:val>
                        </p:tav>
                        <p:tav tm="100000">
                          <p:val>
                            <p:strVal val="#ppt_y"/>
                          </p:val>
                        </p:tav>
                      </p:tavLst>
                    </p:anim>
                  </p:childTnLst>
                </p:cTn>
              </p:par>
            </p:tnLst>
          </p:tmpl>
        </p:tmplLst>
      </p:bldP>
      <p:bldP spid="142" grpId="0" build="p">
        <p:tmplLst>
          <p:tmpl lvl="1">
            <p:tnLst>
              <p:par>
                <p:cTn presetID="42" presetClass="entr" presetSubtype="0" fill="hold" nodeType="withEffect">
                  <p:stCondLst>
                    <p:cond delay="200"/>
                  </p:stCondLst>
                  <p:childTnLst>
                    <p:set>
                      <p:cBhvr>
                        <p:cTn dur="1" fill="hold">
                          <p:stCondLst>
                            <p:cond delay="0"/>
                          </p:stCondLst>
                        </p:cTn>
                        <p:tgtEl>
                          <p:spTgt spid="142"/>
                        </p:tgtEl>
                        <p:attrNameLst>
                          <p:attrName>style.visibility</p:attrName>
                        </p:attrNameLst>
                      </p:cBhvr>
                      <p:to>
                        <p:strVal val="visible"/>
                      </p:to>
                    </p:set>
                    <p:animEffect transition="in" filter="fade">
                      <p:cBhvr>
                        <p:cTn dur="500"/>
                        <p:tgtEl>
                          <p:spTgt spid="142"/>
                        </p:tgtEl>
                      </p:cBhvr>
                    </p:animEffect>
                    <p:anim calcmode="lin" valueType="num">
                      <p:cBhvr>
                        <p:cTn dur="500" fill="hold"/>
                        <p:tgtEl>
                          <p:spTgt spid="142"/>
                        </p:tgtEl>
                        <p:attrNameLst>
                          <p:attrName>ppt_x</p:attrName>
                        </p:attrNameLst>
                      </p:cBhvr>
                      <p:tavLst>
                        <p:tav tm="0">
                          <p:val>
                            <p:strVal val="#ppt_x"/>
                          </p:val>
                        </p:tav>
                        <p:tav tm="100000">
                          <p:val>
                            <p:strVal val="#ppt_x"/>
                          </p:val>
                        </p:tav>
                      </p:tavLst>
                    </p:anim>
                    <p:anim calcmode="lin" valueType="num">
                      <p:cBhvr>
                        <p:cTn dur="500" fill="hold"/>
                        <p:tgtEl>
                          <p:spTgt spid="142"/>
                        </p:tgtEl>
                        <p:attrNameLst>
                          <p:attrName>ppt_y</p:attrName>
                        </p:attrNameLst>
                      </p:cBhvr>
                      <p:tavLst>
                        <p:tav tm="0">
                          <p:val>
                            <p:strVal val="#ppt_y+.1"/>
                          </p:val>
                        </p:tav>
                        <p:tav tm="100000">
                          <p:val>
                            <p:strVal val="#ppt_y"/>
                          </p:val>
                        </p:tav>
                      </p:tavLst>
                    </p:anim>
                  </p:childTnLst>
                </p:cTn>
              </p:par>
            </p:tnLst>
          </p:tmpl>
        </p:tmplLst>
      </p:bldP>
      <p:bldP spid="143" grpId="0" build="p">
        <p:tmplLst>
          <p:tmpl lvl="1">
            <p:tnLst>
              <p:par>
                <p:cTn presetID="10" presetClass="entr" presetSubtype="0" fill="hold" nodeType="withEffect">
                  <p:stCondLst>
                    <p:cond delay="800"/>
                  </p:stCondLst>
                  <p:childTnLst>
                    <p:set>
                      <p:cBhvr>
                        <p:cTn dur="1" fill="hold">
                          <p:stCondLst>
                            <p:cond delay="0"/>
                          </p:stCondLst>
                        </p:cTn>
                        <p:tgtEl>
                          <p:spTgt spid="143"/>
                        </p:tgtEl>
                        <p:attrNameLst>
                          <p:attrName>style.visibility</p:attrName>
                        </p:attrNameLst>
                      </p:cBhvr>
                      <p:to>
                        <p:strVal val="visible"/>
                      </p:to>
                    </p:set>
                    <p:animEffect transition="in" filter="fade">
                      <p:cBhvr>
                        <p:cTn dur="500"/>
                        <p:tgtEl>
                          <p:spTgt spid="143"/>
                        </p:tgtEl>
                      </p:cBhvr>
                    </p:animEffect>
                  </p:childTnLst>
                </p:cTn>
              </p:par>
            </p:tnLst>
          </p:tmpl>
        </p:tmplLst>
      </p:bldP>
      <p:bldP spid="147" grpId="0" animBg="1"/>
      <p:bldP spid="149" grpId="0" build="p">
        <p:tmplLst>
          <p:tmpl lvl="1">
            <p:tnLst>
              <p:par>
                <p:cTn presetID="53" presetClass="entr" presetSubtype="16" fill="hold" nodeType="afterEffect">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p:cTn dur="300" fill="hold"/>
                        <p:tgtEl>
                          <p:spTgt spid="149"/>
                        </p:tgtEl>
                        <p:attrNameLst>
                          <p:attrName>ppt_w</p:attrName>
                        </p:attrNameLst>
                      </p:cBhvr>
                      <p:tavLst>
                        <p:tav tm="0">
                          <p:val>
                            <p:fltVal val="0"/>
                          </p:val>
                        </p:tav>
                        <p:tav tm="100000">
                          <p:val>
                            <p:strVal val="#ppt_w"/>
                          </p:val>
                        </p:tav>
                      </p:tavLst>
                    </p:anim>
                    <p:anim calcmode="lin" valueType="num">
                      <p:cBhvr>
                        <p:cTn dur="300" fill="hold"/>
                        <p:tgtEl>
                          <p:spTgt spid="149"/>
                        </p:tgtEl>
                        <p:attrNameLst>
                          <p:attrName>ppt_h</p:attrName>
                        </p:attrNameLst>
                      </p:cBhvr>
                      <p:tavLst>
                        <p:tav tm="0">
                          <p:val>
                            <p:fltVal val="0"/>
                          </p:val>
                        </p:tav>
                        <p:tav tm="100000">
                          <p:val>
                            <p:strVal val="#ppt_h"/>
                          </p:val>
                        </p:tav>
                      </p:tavLst>
                    </p:anim>
                    <p:animEffect transition="in" filter="fade">
                      <p:cBhvr>
                        <p:cTn dur="300"/>
                        <p:tgtEl>
                          <p:spTgt spid="149"/>
                        </p:tgtEl>
                      </p:cBhvr>
                    </p:animEffect>
                  </p:childTnLst>
                </p:cTn>
              </p:par>
            </p:tnLst>
          </p:tmpl>
        </p:tmplLst>
      </p:bldP>
      <p:bldP spid="151" grpId="0"/>
      <p:bldP spid="153" grpId="0" animBg="1"/>
      <p:bldP spid="154" grpId="0" build="p">
        <p:tmplLst>
          <p:tmpl lvl="1">
            <p:tnLst>
              <p:par>
                <p:cTn presetID="42" presetClass="entr" presetSubtype="0" fill="hold" nodeType="withEffect">
                  <p:stCondLst>
                    <p:cond delay="200"/>
                  </p:stCondLst>
                  <p:childTnLst>
                    <p:set>
                      <p:cBhvr>
                        <p:cTn dur="1" fill="hold">
                          <p:stCondLst>
                            <p:cond delay="0"/>
                          </p:stCondLst>
                        </p:cTn>
                        <p:tgtEl>
                          <p:spTgt spid="154"/>
                        </p:tgtEl>
                        <p:attrNameLst>
                          <p:attrName>style.visibility</p:attrName>
                        </p:attrNameLst>
                      </p:cBhvr>
                      <p:to>
                        <p:strVal val="visible"/>
                      </p:to>
                    </p:set>
                    <p:animEffect transition="in" filter="fade">
                      <p:cBhvr>
                        <p:cTn dur="400"/>
                        <p:tgtEl>
                          <p:spTgt spid="154"/>
                        </p:tgtEl>
                      </p:cBhvr>
                    </p:animEffect>
                    <p:anim calcmode="lin" valueType="num">
                      <p:cBhvr>
                        <p:cTn dur="400" fill="hold"/>
                        <p:tgtEl>
                          <p:spTgt spid="154"/>
                        </p:tgtEl>
                        <p:attrNameLst>
                          <p:attrName>ppt_x</p:attrName>
                        </p:attrNameLst>
                      </p:cBhvr>
                      <p:tavLst>
                        <p:tav tm="0">
                          <p:val>
                            <p:strVal val="#ppt_x"/>
                          </p:val>
                        </p:tav>
                        <p:tav tm="100000">
                          <p:val>
                            <p:strVal val="#ppt_x"/>
                          </p:val>
                        </p:tav>
                      </p:tavLst>
                    </p:anim>
                    <p:anim calcmode="lin" valueType="num">
                      <p:cBhvr>
                        <p:cTn dur="400" fill="hold"/>
                        <p:tgtEl>
                          <p:spTgt spid="154"/>
                        </p:tgtEl>
                        <p:attrNameLst>
                          <p:attrName>ppt_y</p:attrName>
                        </p:attrNameLst>
                      </p:cBhvr>
                      <p:tavLst>
                        <p:tav tm="0">
                          <p:val>
                            <p:strVal val="#ppt_y+.1"/>
                          </p:val>
                        </p:tav>
                        <p:tav tm="100000">
                          <p:val>
                            <p:strVal val="#ppt_y"/>
                          </p:val>
                        </p:tav>
                      </p:tavLst>
                    </p:anim>
                  </p:childTnLst>
                </p:cTn>
              </p:par>
            </p:tnLst>
          </p:tmpl>
        </p:tmplLst>
      </p:bldP>
      <p:bldP spid="155" grpId="0" build="p">
        <p:tmplLst>
          <p:tmpl lvl="1">
            <p:tnLst>
              <p:par>
                <p:cTn presetID="42" presetClass="entr" presetSubtype="0" fill="hold" nodeType="withEffect">
                  <p:stCondLst>
                    <p:cond delay="200"/>
                  </p:stCondLst>
                  <p:childTnLst>
                    <p:set>
                      <p:cBhvr>
                        <p:cTn dur="1" fill="hold">
                          <p:stCondLst>
                            <p:cond delay="0"/>
                          </p:stCondLst>
                        </p:cTn>
                        <p:tgtEl>
                          <p:spTgt spid="155"/>
                        </p:tgtEl>
                        <p:attrNameLst>
                          <p:attrName>style.visibility</p:attrName>
                        </p:attrNameLst>
                      </p:cBhvr>
                      <p:to>
                        <p:strVal val="visible"/>
                      </p:to>
                    </p:set>
                    <p:animEffect transition="in" filter="fade">
                      <p:cBhvr>
                        <p:cTn dur="500"/>
                        <p:tgtEl>
                          <p:spTgt spid="155"/>
                        </p:tgtEl>
                      </p:cBhvr>
                    </p:animEffect>
                    <p:anim calcmode="lin" valueType="num">
                      <p:cBhvr>
                        <p:cTn dur="500" fill="hold"/>
                        <p:tgtEl>
                          <p:spTgt spid="155"/>
                        </p:tgtEl>
                        <p:attrNameLst>
                          <p:attrName>ppt_x</p:attrName>
                        </p:attrNameLst>
                      </p:cBhvr>
                      <p:tavLst>
                        <p:tav tm="0">
                          <p:val>
                            <p:strVal val="#ppt_x"/>
                          </p:val>
                        </p:tav>
                        <p:tav tm="100000">
                          <p:val>
                            <p:strVal val="#ppt_x"/>
                          </p:val>
                        </p:tav>
                      </p:tavLst>
                    </p:anim>
                    <p:anim calcmode="lin" valueType="num">
                      <p:cBhvr>
                        <p:cTn dur="500" fill="hold"/>
                        <p:tgtEl>
                          <p:spTgt spid="155"/>
                        </p:tgtEl>
                        <p:attrNameLst>
                          <p:attrName>ppt_y</p:attrName>
                        </p:attrNameLst>
                      </p:cBhvr>
                      <p:tavLst>
                        <p:tav tm="0">
                          <p:val>
                            <p:strVal val="#ppt_y+.1"/>
                          </p:val>
                        </p:tav>
                        <p:tav tm="100000">
                          <p:val>
                            <p:strVal val="#ppt_y"/>
                          </p:val>
                        </p:tav>
                      </p:tavLst>
                    </p:anim>
                  </p:childTnLst>
                </p:cTn>
              </p:par>
            </p:tnLst>
          </p:tmpl>
        </p:tmplLst>
      </p:bldP>
      <p:bldP spid="156" grpId="0" build="p">
        <p:tmplLst>
          <p:tmpl lvl="1">
            <p:tnLst>
              <p:par>
                <p:cTn presetID="10" presetClass="entr" presetSubtype="0" fill="hold" nodeType="withEffect">
                  <p:stCondLst>
                    <p:cond delay="800"/>
                  </p:stCondLst>
                  <p:childTnLst>
                    <p:set>
                      <p:cBhvr>
                        <p:cTn dur="1" fill="hold">
                          <p:stCondLst>
                            <p:cond delay="0"/>
                          </p:stCondLst>
                        </p:cTn>
                        <p:tgtEl>
                          <p:spTgt spid="156"/>
                        </p:tgtEl>
                        <p:attrNameLst>
                          <p:attrName>style.visibility</p:attrName>
                        </p:attrNameLst>
                      </p:cBhvr>
                      <p:to>
                        <p:strVal val="visible"/>
                      </p:to>
                    </p:set>
                    <p:animEffect transition="in" filter="fade">
                      <p:cBhvr>
                        <p:cTn dur="500"/>
                        <p:tgtEl>
                          <p:spTgt spid="156"/>
                        </p:tgtEl>
                      </p:cBhvr>
                    </p:animEffect>
                  </p:childTnLst>
                </p:cTn>
              </p:par>
            </p:tnLst>
          </p:tmpl>
        </p:tmplLst>
      </p:bldP>
      <p:bldP spid="157" grpId="0" animBg="1"/>
      <p:bldP spid="158" grpId="0" build="p">
        <p:tmplLst>
          <p:tmpl lvl="1">
            <p:tnLst>
              <p:par>
                <p:cTn presetID="53" presetClass="entr" presetSubtype="16" fill="hold" nodeType="afterEffect">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p:cTn dur="300" fill="hold"/>
                        <p:tgtEl>
                          <p:spTgt spid="158"/>
                        </p:tgtEl>
                        <p:attrNameLst>
                          <p:attrName>ppt_w</p:attrName>
                        </p:attrNameLst>
                      </p:cBhvr>
                      <p:tavLst>
                        <p:tav tm="0">
                          <p:val>
                            <p:fltVal val="0"/>
                          </p:val>
                        </p:tav>
                        <p:tav tm="100000">
                          <p:val>
                            <p:strVal val="#ppt_w"/>
                          </p:val>
                        </p:tav>
                      </p:tavLst>
                    </p:anim>
                    <p:anim calcmode="lin" valueType="num">
                      <p:cBhvr>
                        <p:cTn dur="300" fill="hold"/>
                        <p:tgtEl>
                          <p:spTgt spid="158"/>
                        </p:tgtEl>
                        <p:attrNameLst>
                          <p:attrName>ppt_h</p:attrName>
                        </p:attrNameLst>
                      </p:cBhvr>
                      <p:tavLst>
                        <p:tav tm="0">
                          <p:val>
                            <p:fltVal val="0"/>
                          </p:val>
                        </p:tav>
                        <p:tav tm="100000">
                          <p:val>
                            <p:strVal val="#ppt_h"/>
                          </p:val>
                        </p:tav>
                      </p:tavLst>
                    </p:anim>
                    <p:animEffect transition="in" filter="fade">
                      <p:cBhvr>
                        <p:cTn dur="300"/>
                        <p:tgtEl>
                          <p:spTgt spid="158"/>
                        </p:tgtEl>
                      </p:cBhvr>
                    </p:animEffect>
                  </p:childTnLst>
                </p:cTn>
              </p:par>
            </p:tnLst>
          </p:tmpl>
        </p:tmplLst>
      </p:bldP>
      <p:bldP spid="159" grpId="0"/>
    </p:bldLs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Iconic list 6">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3" name="Rounded Rectangle 2"/>
          <p:cNvSpPr/>
          <p:nvPr userDrawn="1"/>
        </p:nvSpPr>
        <p:spPr>
          <a:xfrm>
            <a:off x="452438" y="3549295"/>
            <a:ext cx="652462" cy="1297565"/>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513294" y="3583585"/>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26" name="Text Placeholder 7"/>
          <p:cNvSpPr>
            <a:spLocks noGrp="1"/>
          </p:cNvSpPr>
          <p:nvPr>
            <p:ph type="body" sz="quarter" idx="19" hasCustomPrompt="1"/>
          </p:nvPr>
        </p:nvSpPr>
        <p:spPr>
          <a:xfrm>
            <a:off x="1206502" y="3988030"/>
            <a:ext cx="1875367" cy="171338"/>
          </a:xfrm>
          <a:prstGeom prst="rect">
            <a:avLst/>
          </a:prstGeom>
        </p:spPr>
        <p:txBody>
          <a:bodyPr vert="horz" lIns="0" tIns="40504" rIns="0" bIns="40504" anchor="ctr"/>
          <a:lstStyle>
            <a:lvl1pPr marL="0" indent="0" algn="l">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27" name="Text Placeholder 2"/>
          <p:cNvSpPr>
            <a:spLocks noGrp="1"/>
          </p:cNvSpPr>
          <p:nvPr>
            <p:ph type="body" sz="quarter" idx="16" hasCustomPrompt="1"/>
          </p:nvPr>
        </p:nvSpPr>
        <p:spPr>
          <a:xfrm>
            <a:off x="1206502" y="4261881"/>
            <a:ext cx="1875367"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a:t>
            </a:r>
            <a:endParaRPr lang="en-US"/>
          </a:p>
        </p:txBody>
      </p:sp>
      <p:sp>
        <p:nvSpPr>
          <p:cNvPr id="28" name="Text Placeholder 7"/>
          <p:cNvSpPr>
            <a:spLocks noGrp="1"/>
          </p:cNvSpPr>
          <p:nvPr>
            <p:ph type="body" sz="quarter" idx="55" hasCustomPrompt="1"/>
          </p:nvPr>
        </p:nvSpPr>
        <p:spPr>
          <a:xfrm>
            <a:off x="1206502" y="3552699"/>
            <a:ext cx="1875367" cy="323835"/>
          </a:xfrm>
          <a:prstGeom prst="rect">
            <a:avLst/>
          </a:prstGeom>
        </p:spPr>
        <p:txBody>
          <a:bodyPr vert="horz" lIns="0" tIns="40504" rIns="0" bIns="40504" anchor="ctr"/>
          <a:lstStyle>
            <a:lvl1pPr marL="0" indent="0" algn="l">
              <a:lnSpc>
                <a:spcPct val="100000"/>
              </a:lnSpc>
              <a:spcBef>
                <a:spcPct val="0"/>
              </a:spcBef>
              <a:buNone/>
              <a:defRPr sz="2250" b="1">
                <a:ln>
                  <a:solidFill>
                    <a:schemeClr val="accent2"/>
                  </a:solidFill>
                </a:ln>
                <a:solidFill>
                  <a:schemeClr val="accent1">
                    <a:lumMod val="60000"/>
                    <a:lumOff val="40000"/>
                  </a:schemeClr>
                </a:solidFill>
                <a:latin typeface="Lato Light"/>
                <a:cs typeface="Lato Light"/>
              </a:defRPr>
            </a:lvl1pPr>
          </a:lstStyle>
          <a:p>
            <a:pPr lvl="0"/>
            <a:r>
              <a:rPr lang="es-ES_tradnl"/>
              <a:t>80%</a:t>
            </a:r>
            <a:endParaRPr lang="es-ES_tradnl"/>
          </a:p>
        </p:txBody>
      </p:sp>
      <p:grpSp>
        <p:nvGrpSpPr>
          <p:cNvPr id="19" name="Group 18"/>
          <p:cNvGrpSpPr/>
          <p:nvPr userDrawn="1"/>
        </p:nvGrpSpPr>
        <p:grpSpPr>
          <a:xfrm>
            <a:off x="75982" y="289155"/>
            <a:ext cx="287999" cy="256629"/>
            <a:chOff x="5270500" y="1460500"/>
            <a:chExt cx="1701800" cy="2705100"/>
          </a:xfrm>
        </p:grpSpPr>
        <p:sp>
          <p:nvSpPr>
            <p:cNvPr id="20" name="Rounded Rectangle 19"/>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20"/>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38" name="Rounded Rectangle 37"/>
          <p:cNvSpPr/>
          <p:nvPr userDrawn="1"/>
        </p:nvSpPr>
        <p:spPr>
          <a:xfrm>
            <a:off x="3263371" y="3549295"/>
            <a:ext cx="652462" cy="1297565"/>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 Placeholder 7"/>
          <p:cNvSpPr>
            <a:spLocks noGrp="1"/>
          </p:cNvSpPr>
          <p:nvPr>
            <p:ph type="body" sz="quarter" idx="56" hasCustomPrompt="1"/>
          </p:nvPr>
        </p:nvSpPr>
        <p:spPr>
          <a:xfrm>
            <a:off x="3324227" y="3583585"/>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40" name="Text Placeholder 7"/>
          <p:cNvSpPr>
            <a:spLocks noGrp="1"/>
          </p:cNvSpPr>
          <p:nvPr>
            <p:ph type="body" sz="quarter" idx="57" hasCustomPrompt="1"/>
          </p:nvPr>
        </p:nvSpPr>
        <p:spPr>
          <a:xfrm>
            <a:off x="4017435" y="3988030"/>
            <a:ext cx="1875367" cy="171338"/>
          </a:xfrm>
          <a:prstGeom prst="rect">
            <a:avLst/>
          </a:prstGeom>
        </p:spPr>
        <p:txBody>
          <a:bodyPr vert="horz" lIns="0" tIns="40504" rIns="0" bIns="40504" anchor="ctr"/>
          <a:lstStyle>
            <a:lvl1pPr marL="0" indent="0" algn="l">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41" name="Text Placeholder 2"/>
          <p:cNvSpPr>
            <a:spLocks noGrp="1"/>
          </p:cNvSpPr>
          <p:nvPr>
            <p:ph type="body" sz="quarter" idx="58" hasCustomPrompt="1"/>
          </p:nvPr>
        </p:nvSpPr>
        <p:spPr>
          <a:xfrm>
            <a:off x="4017435" y="4261881"/>
            <a:ext cx="1875367"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a:t>
            </a:r>
            <a:endParaRPr lang="en-US"/>
          </a:p>
        </p:txBody>
      </p:sp>
      <p:sp>
        <p:nvSpPr>
          <p:cNvPr id="42" name="Text Placeholder 7"/>
          <p:cNvSpPr>
            <a:spLocks noGrp="1"/>
          </p:cNvSpPr>
          <p:nvPr>
            <p:ph type="body" sz="quarter" idx="59" hasCustomPrompt="1"/>
          </p:nvPr>
        </p:nvSpPr>
        <p:spPr>
          <a:xfrm>
            <a:off x="4017435" y="3552699"/>
            <a:ext cx="1875367" cy="323835"/>
          </a:xfrm>
          <a:prstGeom prst="rect">
            <a:avLst/>
          </a:prstGeom>
        </p:spPr>
        <p:txBody>
          <a:bodyPr vert="horz" lIns="0" tIns="40504" rIns="0" bIns="40504" anchor="ctr"/>
          <a:lstStyle>
            <a:lvl1pPr marL="0" indent="0" algn="l">
              <a:lnSpc>
                <a:spcPct val="100000"/>
              </a:lnSpc>
              <a:spcBef>
                <a:spcPct val="0"/>
              </a:spcBef>
              <a:buNone/>
              <a:defRPr sz="2250" b="1">
                <a:ln>
                  <a:solidFill>
                    <a:schemeClr val="accent3"/>
                  </a:solidFill>
                </a:ln>
                <a:solidFill>
                  <a:schemeClr val="accent2"/>
                </a:solidFill>
                <a:latin typeface="Lato Light"/>
                <a:cs typeface="Lato Light"/>
              </a:defRPr>
            </a:lvl1pPr>
          </a:lstStyle>
          <a:p>
            <a:pPr lvl="0"/>
            <a:r>
              <a:rPr lang="es-ES_tradnl"/>
              <a:t>80%</a:t>
            </a:r>
            <a:endParaRPr lang="es-ES_tradnl"/>
          </a:p>
        </p:txBody>
      </p:sp>
      <p:sp>
        <p:nvSpPr>
          <p:cNvPr id="43" name="Rounded Rectangle 42"/>
          <p:cNvSpPr/>
          <p:nvPr userDrawn="1"/>
        </p:nvSpPr>
        <p:spPr>
          <a:xfrm>
            <a:off x="6052610" y="3549293"/>
            <a:ext cx="652462" cy="129756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 Placeholder 7"/>
          <p:cNvSpPr>
            <a:spLocks noGrp="1"/>
          </p:cNvSpPr>
          <p:nvPr>
            <p:ph type="body" sz="quarter" idx="60" hasCustomPrompt="1"/>
          </p:nvPr>
        </p:nvSpPr>
        <p:spPr>
          <a:xfrm>
            <a:off x="6113466" y="3583585"/>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45" name="Text Placeholder 7"/>
          <p:cNvSpPr>
            <a:spLocks noGrp="1"/>
          </p:cNvSpPr>
          <p:nvPr>
            <p:ph type="body" sz="quarter" idx="61" hasCustomPrompt="1"/>
          </p:nvPr>
        </p:nvSpPr>
        <p:spPr>
          <a:xfrm>
            <a:off x="6806674" y="3988030"/>
            <a:ext cx="1875367" cy="171338"/>
          </a:xfrm>
          <a:prstGeom prst="rect">
            <a:avLst/>
          </a:prstGeom>
        </p:spPr>
        <p:txBody>
          <a:bodyPr vert="horz" lIns="0" tIns="40504" rIns="0" bIns="40504" anchor="ctr"/>
          <a:lstStyle>
            <a:lvl1pPr marL="0" indent="0" algn="l">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46" name="Text Placeholder 2"/>
          <p:cNvSpPr>
            <a:spLocks noGrp="1"/>
          </p:cNvSpPr>
          <p:nvPr>
            <p:ph type="body" sz="quarter" idx="62" hasCustomPrompt="1"/>
          </p:nvPr>
        </p:nvSpPr>
        <p:spPr>
          <a:xfrm>
            <a:off x="6806674" y="4261881"/>
            <a:ext cx="1875367"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a:t>
            </a:r>
            <a:endParaRPr lang="en-US"/>
          </a:p>
        </p:txBody>
      </p:sp>
      <p:sp>
        <p:nvSpPr>
          <p:cNvPr id="47" name="Text Placeholder 7"/>
          <p:cNvSpPr>
            <a:spLocks noGrp="1"/>
          </p:cNvSpPr>
          <p:nvPr>
            <p:ph type="body" sz="quarter" idx="63" hasCustomPrompt="1"/>
          </p:nvPr>
        </p:nvSpPr>
        <p:spPr>
          <a:xfrm>
            <a:off x="6806674" y="3552699"/>
            <a:ext cx="1875367" cy="323835"/>
          </a:xfrm>
          <a:prstGeom prst="rect">
            <a:avLst/>
          </a:prstGeom>
        </p:spPr>
        <p:txBody>
          <a:bodyPr vert="horz" lIns="0" tIns="40504" rIns="0" bIns="40504" anchor="ctr"/>
          <a:lstStyle>
            <a:lvl1pPr marL="0" indent="0" algn="l">
              <a:lnSpc>
                <a:spcPct val="100000"/>
              </a:lnSpc>
              <a:spcBef>
                <a:spcPct val="0"/>
              </a:spcBef>
              <a:buNone/>
              <a:defRPr sz="2250" b="1">
                <a:ln>
                  <a:solidFill>
                    <a:schemeClr val="accent4"/>
                  </a:solidFill>
                </a:ln>
                <a:solidFill>
                  <a:schemeClr val="accent3"/>
                </a:solidFill>
                <a:latin typeface="Lato Light"/>
                <a:cs typeface="Lato Light"/>
              </a:defRPr>
            </a:lvl1pPr>
          </a:lstStyle>
          <a:p>
            <a:pPr lvl="0"/>
            <a:r>
              <a:rPr lang="es-ES_tradnl"/>
              <a:t>80%</a:t>
            </a:r>
            <a:endParaRPr lang="es-ES_tradnl"/>
          </a:p>
        </p:txBody>
      </p:sp>
      <p:sp>
        <p:nvSpPr>
          <p:cNvPr id="23" name="Oval 22"/>
          <p:cNvSpPr>
            <a:spLocks noChangeAspect="1"/>
          </p:cNvSpPr>
          <p:nvPr userDrawn="1"/>
        </p:nvSpPr>
        <p:spPr>
          <a:xfrm>
            <a:off x="747627" y="1187971"/>
            <a:ext cx="2160003" cy="1944000"/>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25" name="Oval 24"/>
          <p:cNvSpPr>
            <a:spLocks noChangeAspect="1"/>
          </p:cNvSpPr>
          <p:nvPr userDrawn="1"/>
        </p:nvSpPr>
        <p:spPr>
          <a:xfrm>
            <a:off x="3490826" y="1187971"/>
            <a:ext cx="2160003" cy="1944000"/>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30" name="Oval 29"/>
          <p:cNvSpPr>
            <a:spLocks noChangeAspect="1"/>
          </p:cNvSpPr>
          <p:nvPr userDrawn="1"/>
        </p:nvSpPr>
        <p:spPr>
          <a:xfrm>
            <a:off x="6250959" y="1187971"/>
            <a:ext cx="2160003" cy="1944000"/>
          </a:xfrm>
          <a:prstGeom prst="ellipse">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35" name="Oval 34"/>
          <p:cNvSpPr>
            <a:spLocks noChangeAspect="1"/>
          </p:cNvSpPr>
          <p:nvPr userDrawn="1"/>
        </p:nvSpPr>
        <p:spPr>
          <a:xfrm>
            <a:off x="2905216" y="1924182"/>
            <a:ext cx="612001" cy="550799"/>
          </a:xfrm>
          <a:prstGeom prst="ellipse">
            <a:avLst/>
          </a:prstGeom>
          <a:solidFill>
            <a:schemeClr val="accent2">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37" name="Oval 36"/>
          <p:cNvSpPr>
            <a:spLocks noChangeAspect="1"/>
          </p:cNvSpPr>
          <p:nvPr userDrawn="1"/>
        </p:nvSpPr>
        <p:spPr>
          <a:xfrm>
            <a:off x="5636242" y="1924182"/>
            <a:ext cx="612001" cy="550799"/>
          </a:xfrm>
          <a:prstGeom prst="ellipse">
            <a:avLst/>
          </a:prstGeom>
          <a:solidFill>
            <a:schemeClr val="accent3">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51" name="Picture Placeholder 2"/>
          <p:cNvSpPr>
            <a:spLocks noGrp="1" noChangeAspect="1"/>
          </p:cNvSpPr>
          <p:nvPr>
            <p:ph type="pic" sz="quarter" idx="17"/>
          </p:nvPr>
        </p:nvSpPr>
        <p:spPr>
          <a:xfrm>
            <a:off x="655640" y="1112523"/>
            <a:ext cx="2304738" cy="2106000"/>
          </a:xfrm>
          <a:custGeom>
            <a:rect l="l" t="t" r="r" b="b"/>
            <a:pathLst>
              <a:path w="2304738" h="2340000">
                <a:moveTo>
                  <a:pt x="1170000" y="0"/>
                </a:moveTo>
                <a:cubicBezTo>
                  <a:pt x="1695016" y="0"/>
                  <a:pt x="2139264" y="345807"/>
                  <a:pt x="2287399" y="822078"/>
                </a:cubicBezTo>
                <a:lnTo>
                  <a:pt x="2304738" y="889510"/>
                </a:lnTo>
                <a:lnTo>
                  <a:pt x="2267755" y="920023"/>
                </a:lnTo>
                <a:cubicBezTo>
                  <a:pt x="2193748" y="994029"/>
                  <a:pt x="2147974" y="1096269"/>
                  <a:pt x="2147974" y="1209199"/>
                </a:cubicBezTo>
                <a:cubicBezTo>
                  <a:pt x="2147974" y="1322130"/>
                  <a:pt x="2193748" y="1424369"/>
                  <a:pt x="2267755" y="1498375"/>
                </a:cubicBezTo>
                <a:lnTo>
                  <a:pt x="2288108" y="1515168"/>
                </a:lnTo>
                <a:lnTo>
                  <a:pt x="2287399" y="1517922"/>
                </a:lnTo>
                <a:cubicBezTo>
                  <a:pt x="2139264" y="1994193"/>
                  <a:pt x="1695016" y="2340000"/>
                  <a:pt x="1170000" y="2340000"/>
                </a:cubicBezTo>
                <a:cubicBezTo>
                  <a:pt x="523827" y="2340000"/>
                  <a:pt x="0" y="1816174"/>
                  <a:pt x="0" y="1170000"/>
                </a:cubicBezTo>
                <a:cubicBezTo>
                  <a:pt x="0" y="523827"/>
                  <a:pt x="523827" y="0"/>
                  <a:pt x="117000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52" name="Picture Placeholder 2"/>
          <p:cNvSpPr>
            <a:spLocks noGrp="1" noChangeAspect="1"/>
          </p:cNvSpPr>
          <p:nvPr>
            <p:ph type="pic" sz="quarter" idx="18"/>
          </p:nvPr>
        </p:nvSpPr>
        <p:spPr>
          <a:xfrm>
            <a:off x="3439353" y="1112523"/>
            <a:ext cx="2262090" cy="2106000"/>
          </a:xfrm>
          <a:custGeom>
            <a:rect l="l" t="t" r="r" b="b"/>
            <a:pathLst>
              <a:path w="2262090" h="2340000">
                <a:moveTo>
                  <a:pt x="1129482" y="0"/>
                </a:moveTo>
                <a:cubicBezTo>
                  <a:pt x="1654499" y="0"/>
                  <a:pt x="2098746" y="345808"/>
                  <a:pt x="2246881" y="822078"/>
                </a:cubicBezTo>
                <a:lnTo>
                  <a:pt x="2262090" y="881226"/>
                </a:lnTo>
                <a:lnTo>
                  <a:pt x="2215068" y="920023"/>
                </a:lnTo>
                <a:cubicBezTo>
                  <a:pt x="2141061" y="994029"/>
                  <a:pt x="2095287" y="1096269"/>
                  <a:pt x="2095287" y="1209199"/>
                </a:cubicBezTo>
                <a:cubicBezTo>
                  <a:pt x="2095287" y="1322130"/>
                  <a:pt x="2141061" y="1424369"/>
                  <a:pt x="2215068" y="1498375"/>
                </a:cubicBezTo>
                <a:lnTo>
                  <a:pt x="2244998" y="1523069"/>
                </a:lnTo>
                <a:lnTo>
                  <a:pt x="2207538" y="1625417"/>
                </a:lnTo>
                <a:cubicBezTo>
                  <a:pt x="2029922" y="2045348"/>
                  <a:pt x="1614113" y="2340000"/>
                  <a:pt x="1129482" y="2340000"/>
                </a:cubicBezTo>
                <a:cubicBezTo>
                  <a:pt x="644852" y="2340000"/>
                  <a:pt x="229042" y="2045348"/>
                  <a:pt x="51426" y="1625417"/>
                </a:cubicBezTo>
                <a:lnTo>
                  <a:pt x="18258" y="1534793"/>
                </a:lnTo>
                <a:lnTo>
                  <a:pt x="62396" y="1498376"/>
                </a:lnTo>
                <a:cubicBezTo>
                  <a:pt x="136403" y="1424369"/>
                  <a:pt x="182177" y="1322130"/>
                  <a:pt x="182177" y="1209199"/>
                </a:cubicBezTo>
                <a:cubicBezTo>
                  <a:pt x="182177" y="1068036"/>
                  <a:pt x="110655" y="943578"/>
                  <a:pt x="1871" y="870085"/>
                </a:cubicBezTo>
                <a:lnTo>
                  <a:pt x="0" y="869070"/>
                </a:lnTo>
                <a:lnTo>
                  <a:pt x="12083" y="822078"/>
                </a:lnTo>
                <a:cubicBezTo>
                  <a:pt x="160218" y="345807"/>
                  <a:pt x="604466" y="0"/>
                  <a:pt x="1129482"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53" name="Picture Placeholder 2"/>
          <p:cNvSpPr>
            <a:spLocks noGrp="1" noChangeAspect="1"/>
          </p:cNvSpPr>
          <p:nvPr>
            <p:ph type="pic" sz="quarter" idx="64"/>
          </p:nvPr>
        </p:nvSpPr>
        <p:spPr>
          <a:xfrm>
            <a:off x="6190580" y="1112523"/>
            <a:ext cx="2303631" cy="2106000"/>
          </a:xfrm>
          <a:custGeom>
            <a:rect l="l" t="t" r="r" b="b"/>
            <a:pathLst>
              <a:path w="2303631" h="2340000">
                <a:moveTo>
                  <a:pt x="1133631" y="0"/>
                </a:moveTo>
                <a:cubicBezTo>
                  <a:pt x="1779805" y="0"/>
                  <a:pt x="2303631" y="523827"/>
                  <a:pt x="2303631" y="1170000"/>
                </a:cubicBezTo>
                <a:cubicBezTo>
                  <a:pt x="2303631" y="1816174"/>
                  <a:pt x="1779805" y="2340000"/>
                  <a:pt x="1133631" y="2340000"/>
                </a:cubicBezTo>
                <a:cubicBezTo>
                  <a:pt x="649001" y="2340000"/>
                  <a:pt x="233191" y="2045348"/>
                  <a:pt x="55576" y="1625417"/>
                </a:cubicBezTo>
                <a:lnTo>
                  <a:pt x="16760" y="1519365"/>
                </a:lnTo>
                <a:lnTo>
                  <a:pt x="42199" y="1498376"/>
                </a:lnTo>
                <a:cubicBezTo>
                  <a:pt x="116206" y="1424369"/>
                  <a:pt x="161980" y="1322130"/>
                  <a:pt x="161980" y="1209199"/>
                </a:cubicBezTo>
                <a:cubicBezTo>
                  <a:pt x="161980" y="1096269"/>
                  <a:pt x="116206" y="994029"/>
                  <a:pt x="42199" y="920023"/>
                </a:cubicBezTo>
                <a:lnTo>
                  <a:pt x="0" y="885206"/>
                </a:lnTo>
                <a:lnTo>
                  <a:pt x="16232" y="822078"/>
                </a:lnTo>
                <a:cubicBezTo>
                  <a:pt x="164367" y="345807"/>
                  <a:pt x="608615" y="0"/>
                  <a:pt x="113363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54" name="Text Placeholder 7"/>
          <p:cNvSpPr>
            <a:spLocks noGrp="1"/>
          </p:cNvSpPr>
          <p:nvPr>
            <p:ph type="body" sz="quarter" idx="65" hasCustomPrompt="1"/>
          </p:nvPr>
        </p:nvSpPr>
        <p:spPr>
          <a:xfrm>
            <a:off x="2960378" y="1924182"/>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55" name="Text Placeholder 7"/>
          <p:cNvSpPr>
            <a:spLocks noGrp="1"/>
          </p:cNvSpPr>
          <p:nvPr>
            <p:ph type="body" sz="quarter" idx="66" hasCustomPrompt="1"/>
          </p:nvPr>
        </p:nvSpPr>
        <p:spPr>
          <a:xfrm>
            <a:off x="5679622" y="1924182"/>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3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10"/>
                                        <p:tgtEl>
                                          <p:spTgt spid="3"/>
                                        </p:tgtEl>
                                      </p:cBhvr>
                                    </p:animEffect>
                                    <p:anim calcmode="lin" valueType="num">
                                      <p:cBhvr>
                                        <p:cTn id="22" dur="510" fill="hold"/>
                                        <p:tgtEl>
                                          <p:spTgt spid="3"/>
                                        </p:tgtEl>
                                        <p:attrNameLst>
                                          <p:attrName>ppt_x</p:attrName>
                                        </p:attrNameLst>
                                      </p:cBhvr>
                                      <p:tavLst>
                                        <p:tav tm="0">
                                          <p:val>
                                            <p:strVal val="#ppt_x"/>
                                          </p:val>
                                        </p:tav>
                                        <p:tav tm="100000">
                                          <p:val>
                                            <p:strVal val="#ppt_x"/>
                                          </p:val>
                                        </p:tav>
                                      </p:tavLst>
                                    </p:anim>
                                    <p:anim calcmode="lin" valueType="num">
                                      <p:cBhvr>
                                        <p:cTn id="23" dur="459" decel="100000" fill="hold"/>
                                        <p:tgtEl>
                                          <p:spTgt spid="3"/>
                                        </p:tgtEl>
                                        <p:attrNameLst>
                                          <p:attrName>ppt_y</p:attrName>
                                        </p:attrNameLst>
                                      </p:cBhvr>
                                      <p:tavLst>
                                        <p:tav tm="0">
                                          <p:val>
                                            <p:strVal val="#ppt_y+1"/>
                                          </p:val>
                                        </p:tav>
                                        <p:tav tm="100000">
                                          <p:val>
                                            <p:strVal val="#ppt_y-.03"/>
                                          </p:val>
                                        </p:tav>
                                      </p:tavLst>
                                    </p:anim>
                                    <p:anim calcmode="lin" valueType="num">
                                      <p:cBhvr>
                                        <p:cTn id="24" dur="1" accel="100000" fill="hold">
                                          <p:stCondLst>
                                            <p:cond delay="509"/>
                                          </p:stCondLst>
                                        </p:cTn>
                                        <p:tgtEl>
                                          <p:spTgt spid="3"/>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1210"/>
                            </p:stCondLst>
                            <p:childTnLst>
                              <p:par>
                                <p:cTn id="26" presetID="53" presetClass="entr" presetSubtype="16"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p:cTn id="28" dur="51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9" dur="51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0" dur="510"/>
                                        <p:tgtEl>
                                          <p:spTgt spid="13">
                                            <p:txEl>
                                              <p:pRg st="0" end="0"/>
                                            </p:txEl>
                                          </p:spTgt>
                                        </p:tgtEl>
                                      </p:cBhvr>
                                    </p:animEffect>
                                  </p:childTnLst>
                                </p:cTn>
                              </p:par>
                            </p:childTnLst>
                          </p:cTn>
                        </p:par>
                        <p:par>
                          <p:cTn id="31" fill="hold" nodeType="afterGroup">
                            <p:stCondLst>
                              <p:cond delay="1720"/>
                            </p:stCondLst>
                            <p:childTnLst>
                              <p:par>
                                <p:cTn id="32" presetID="42" presetClass="entr" presetSubtype="0" fill="hold" grpId="0" nodeType="after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fade">
                                      <p:cBhvr>
                                        <p:cTn id="34" dur="510"/>
                                        <p:tgtEl>
                                          <p:spTgt spid="28">
                                            <p:txEl>
                                              <p:pRg st="0" end="0"/>
                                            </p:txEl>
                                          </p:spTgt>
                                        </p:tgtEl>
                                      </p:cBhvr>
                                    </p:animEffect>
                                    <p:anim calcmode="lin" valueType="num">
                                      <p:cBhvr>
                                        <p:cTn id="35" dur="51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6" dur="51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230"/>
                            </p:stCondLst>
                            <p:childTnLst>
                              <p:par>
                                <p:cTn id="38" presetID="42" presetClass="entr" presetSubtype="0" fill="hold" grpId="0" nodeType="after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fade">
                                      <p:cBhvr>
                                        <p:cTn id="40" dur="510"/>
                                        <p:tgtEl>
                                          <p:spTgt spid="26">
                                            <p:txEl>
                                              <p:pRg st="0" end="0"/>
                                            </p:txEl>
                                          </p:spTgt>
                                        </p:tgtEl>
                                      </p:cBhvr>
                                    </p:animEffect>
                                    <p:anim calcmode="lin" valueType="num">
                                      <p:cBhvr>
                                        <p:cTn id="41" dur="51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2" dur="51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2740"/>
                            </p:stCondLst>
                            <p:childTnLst>
                              <p:par>
                                <p:cTn id="44" presetID="10" presetClass="entr" presetSubtype="0" fill="hold" grpId="0" nodeType="afterEffect">
                                  <p:stCondLst>
                                    <p:cond delay="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fade">
                                      <p:cBhvr>
                                        <p:cTn id="46" dur="510"/>
                                        <p:tgtEl>
                                          <p:spTgt spid="27">
                                            <p:txEl>
                                              <p:pRg st="0" end="0"/>
                                            </p:txEl>
                                          </p:spTgt>
                                        </p:tgtEl>
                                      </p:cBhvr>
                                    </p:animEffect>
                                  </p:childTnLst>
                                </p:cTn>
                              </p:par>
                            </p:childTnLst>
                          </p:cTn>
                        </p:par>
                        <p:par>
                          <p:cTn id="47" fill="hold" nodeType="afterGroup">
                            <p:stCondLst>
                              <p:cond delay="3250"/>
                            </p:stCondLst>
                            <p:childTnLst>
                              <p:par>
                                <p:cTn id="48" presetID="37"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10"/>
                                        <p:tgtEl>
                                          <p:spTgt spid="38"/>
                                        </p:tgtEl>
                                      </p:cBhvr>
                                    </p:animEffect>
                                    <p:anim calcmode="lin" valueType="num">
                                      <p:cBhvr>
                                        <p:cTn id="51" dur="510" fill="hold"/>
                                        <p:tgtEl>
                                          <p:spTgt spid="38"/>
                                        </p:tgtEl>
                                        <p:attrNameLst>
                                          <p:attrName>ppt_x</p:attrName>
                                        </p:attrNameLst>
                                      </p:cBhvr>
                                      <p:tavLst>
                                        <p:tav tm="0">
                                          <p:val>
                                            <p:strVal val="#ppt_x"/>
                                          </p:val>
                                        </p:tav>
                                        <p:tav tm="100000">
                                          <p:val>
                                            <p:strVal val="#ppt_x"/>
                                          </p:val>
                                        </p:tav>
                                      </p:tavLst>
                                    </p:anim>
                                    <p:anim calcmode="lin" valueType="num">
                                      <p:cBhvr>
                                        <p:cTn id="52" dur="459" decel="100000" fill="hold"/>
                                        <p:tgtEl>
                                          <p:spTgt spid="38"/>
                                        </p:tgtEl>
                                        <p:attrNameLst>
                                          <p:attrName>ppt_y</p:attrName>
                                        </p:attrNameLst>
                                      </p:cBhvr>
                                      <p:tavLst>
                                        <p:tav tm="0">
                                          <p:val>
                                            <p:strVal val="#ppt_y+1"/>
                                          </p:val>
                                        </p:tav>
                                        <p:tav tm="100000">
                                          <p:val>
                                            <p:strVal val="#ppt_y-.03"/>
                                          </p:val>
                                        </p:tav>
                                      </p:tavLst>
                                    </p:anim>
                                    <p:anim calcmode="lin" valueType="num">
                                      <p:cBhvr>
                                        <p:cTn id="53" dur="1" accel="100000" fill="hold">
                                          <p:stCondLst>
                                            <p:cond delay="509"/>
                                          </p:stCondLst>
                                        </p:cTn>
                                        <p:tgtEl>
                                          <p:spTgt spid="38"/>
                                        </p:tgtEl>
                                        <p:attrNameLst>
                                          <p:attrName>ppt_y</p:attrName>
                                        </p:attrNameLst>
                                      </p:cBhvr>
                                      <p:tavLst>
                                        <p:tav tm="0">
                                          <p:val>
                                            <p:strVal val="#ppt_y-.03"/>
                                          </p:val>
                                        </p:tav>
                                        <p:tav tm="100000">
                                          <p:val>
                                            <p:strVal val="#ppt_y"/>
                                          </p:val>
                                        </p:tav>
                                      </p:tavLst>
                                    </p:anim>
                                  </p:childTnLst>
                                </p:cTn>
                              </p:par>
                            </p:childTnLst>
                          </p:cTn>
                        </p:par>
                        <p:par>
                          <p:cTn id="54" fill="hold" nodeType="afterGroup">
                            <p:stCondLst>
                              <p:cond delay="3760"/>
                            </p:stCondLst>
                            <p:childTnLst>
                              <p:par>
                                <p:cTn id="55" presetID="53" presetClass="entr" presetSubtype="16"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p:cTn id="57" dur="510" fill="hold"/>
                                        <p:tgtEl>
                                          <p:spTgt spid="39">
                                            <p:txEl>
                                              <p:pRg st="0" end="0"/>
                                            </p:txEl>
                                          </p:spTgt>
                                        </p:tgtEl>
                                        <p:attrNameLst>
                                          <p:attrName>ppt_w</p:attrName>
                                        </p:attrNameLst>
                                      </p:cBhvr>
                                      <p:tavLst>
                                        <p:tav tm="0">
                                          <p:val>
                                            <p:fltVal val="0"/>
                                          </p:val>
                                        </p:tav>
                                        <p:tav tm="100000">
                                          <p:val>
                                            <p:strVal val="#ppt_w"/>
                                          </p:val>
                                        </p:tav>
                                      </p:tavLst>
                                    </p:anim>
                                    <p:anim calcmode="lin" valueType="num">
                                      <p:cBhvr>
                                        <p:cTn id="58" dur="51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59" dur="510"/>
                                        <p:tgtEl>
                                          <p:spTgt spid="39">
                                            <p:txEl>
                                              <p:pRg st="0" end="0"/>
                                            </p:txEl>
                                          </p:spTgt>
                                        </p:tgtEl>
                                      </p:cBhvr>
                                    </p:animEffect>
                                  </p:childTnLst>
                                </p:cTn>
                              </p:par>
                            </p:childTnLst>
                          </p:cTn>
                        </p:par>
                        <p:par>
                          <p:cTn id="60" fill="hold" nodeType="afterGroup">
                            <p:stCondLst>
                              <p:cond delay="4270"/>
                            </p:stCondLst>
                            <p:childTnLst>
                              <p:par>
                                <p:cTn id="61" presetID="42" presetClass="entr" presetSubtype="0" fill="hold" grpId="0" nodeType="afterEffect">
                                  <p:stCondLst>
                                    <p:cond delay="0"/>
                                  </p:stCondLst>
                                  <p:childTnLst>
                                    <p:set>
                                      <p:cBhvr>
                                        <p:cTn id="62" dur="1" fill="hold">
                                          <p:stCondLst>
                                            <p:cond delay="0"/>
                                          </p:stCondLst>
                                        </p:cTn>
                                        <p:tgtEl>
                                          <p:spTgt spid="42">
                                            <p:txEl>
                                              <p:pRg st="0" end="0"/>
                                            </p:txEl>
                                          </p:spTgt>
                                        </p:tgtEl>
                                        <p:attrNameLst>
                                          <p:attrName>style.visibility</p:attrName>
                                        </p:attrNameLst>
                                      </p:cBhvr>
                                      <p:to>
                                        <p:strVal val="visible"/>
                                      </p:to>
                                    </p:set>
                                    <p:animEffect transition="in" filter="fade">
                                      <p:cBhvr>
                                        <p:cTn id="63" dur="510"/>
                                        <p:tgtEl>
                                          <p:spTgt spid="42">
                                            <p:txEl>
                                              <p:pRg st="0" end="0"/>
                                            </p:txEl>
                                          </p:spTgt>
                                        </p:tgtEl>
                                      </p:cBhvr>
                                    </p:animEffect>
                                    <p:anim calcmode="lin" valueType="num">
                                      <p:cBhvr>
                                        <p:cTn id="64" dur="51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5" dur="51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4780"/>
                            </p:stCondLst>
                            <p:childTnLst>
                              <p:par>
                                <p:cTn id="67" presetID="42" presetClass="entr" presetSubtype="0" fill="hold" grpId="0" nodeType="afterEffect">
                                  <p:stCondLst>
                                    <p:cond delay="0"/>
                                  </p:stCondLst>
                                  <p:childTnLst>
                                    <p:set>
                                      <p:cBhvr>
                                        <p:cTn id="68" dur="1" fill="hold">
                                          <p:stCondLst>
                                            <p:cond delay="0"/>
                                          </p:stCondLst>
                                        </p:cTn>
                                        <p:tgtEl>
                                          <p:spTgt spid="40">
                                            <p:txEl>
                                              <p:pRg st="0" end="0"/>
                                            </p:txEl>
                                          </p:spTgt>
                                        </p:tgtEl>
                                        <p:attrNameLst>
                                          <p:attrName>style.visibility</p:attrName>
                                        </p:attrNameLst>
                                      </p:cBhvr>
                                      <p:to>
                                        <p:strVal val="visible"/>
                                      </p:to>
                                    </p:set>
                                    <p:animEffect transition="in" filter="fade">
                                      <p:cBhvr>
                                        <p:cTn id="69" dur="510"/>
                                        <p:tgtEl>
                                          <p:spTgt spid="40">
                                            <p:txEl>
                                              <p:pRg st="0" end="0"/>
                                            </p:txEl>
                                          </p:spTgt>
                                        </p:tgtEl>
                                      </p:cBhvr>
                                    </p:animEffect>
                                    <p:anim calcmode="lin" valueType="num">
                                      <p:cBhvr>
                                        <p:cTn id="70" dur="51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71" dur="51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72" fill="hold" nodeType="afterGroup">
                            <p:stCondLst>
                              <p:cond delay="5290"/>
                            </p:stCondLst>
                            <p:childTnLst>
                              <p:par>
                                <p:cTn id="73" presetID="10" presetClass="entr" presetSubtype="0" fill="hold" grpId="0" nodeType="afterEffect">
                                  <p:stCondLst>
                                    <p:cond delay="0"/>
                                  </p:st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10"/>
                                        <p:tgtEl>
                                          <p:spTgt spid="41">
                                            <p:txEl>
                                              <p:pRg st="0" end="0"/>
                                            </p:txEl>
                                          </p:spTgt>
                                        </p:tgtEl>
                                      </p:cBhvr>
                                    </p:animEffect>
                                  </p:childTnLst>
                                </p:cTn>
                              </p:par>
                            </p:childTnLst>
                          </p:cTn>
                        </p:par>
                        <p:par>
                          <p:cTn id="76" fill="hold" nodeType="afterGroup">
                            <p:stCondLst>
                              <p:cond delay="5800"/>
                            </p:stCondLst>
                            <p:childTnLst>
                              <p:par>
                                <p:cTn id="77" presetID="37"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10"/>
                                        <p:tgtEl>
                                          <p:spTgt spid="43"/>
                                        </p:tgtEl>
                                      </p:cBhvr>
                                    </p:animEffect>
                                    <p:anim calcmode="lin" valueType="num">
                                      <p:cBhvr>
                                        <p:cTn id="80" dur="510" fill="hold"/>
                                        <p:tgtEl>
                                          <p:spTgt spid="43"/>
                                        </p:tgtEl>
                                        <p:attrNameLst>
                                          <p:attrName>ppt_x</p:attrName>
                                        </p:attrNameLst>
                                      </p:cBhvr>
                                      <p:tavLst>
                                        <p:tav tm="0">
                                          <p:val>
                                            <p:strVal val="#ppt_x"/>
                                          </p:val>
                                        </p:tav>
                                        <p:tav tm="100000">
                                          <p:val>
                                            <p:strVal val="#ppt_x"/>
                                          </p:val>
                                        </p:tav>
                                      </p:tavLst>
                                    </p:anim>
                                    <p:anim calcmode="lin" valueType="num">
                                      <p:cBhvr>
                                        <p:cTn id="81" dur="459" decel="100000" fill="hold"/>
                                        <p:tgtEl>
                                          <p:spTgt spid="43"/>
                                        </p:tgtEl>
                                        <p:attrNameLst>
                                          <p:attrName>ppt_y</p:attrName>
                                        </p:attrNameLst>
                                      </p:cBhvr>
                                      <p:tavLst>
                                        <p:tav tm="0">
                                          <p:val>
                                            <p:strVal val="#ppt_y+1"/>
                                          </p:val>
                                        </p:tav>
                                        <p:tav tm="100000">
                                          <p:val>
                                            <p:strVal val="#ppt_y-.03"/>
                                          </p:val>
                                        </p:tav>
                                      </p:tavLst>
                                    </p:anim>
                                    <p:anim calcmode="lin" valueType="num">
                                      <p:cBhvr>
                                        <p:cTn id="82" dur="1" accel="100000" fill="hold">
                                          <p:stCondLst>
                                            <p:cond delay="509"/>
                                          </p:stCondLst>
                                        </p:cTn>
                                        <p:tgtEl>
                                          <p:spTgt spid="43"/>
                                        </p:tgtEl>
                                        <p:attrNameLst>
                                          <p:attrName>ppt_y</p:attrName>
                                        </p:attrNameLst>
                                      </p:cBhvr>
                                      <p:tavLst>
                                        <p:tav tm="0">
                                          <p:val>
                                            <p:strVal val="#ppt_y-.03"/>
                                          </p:val>
                                        </p:tav>
                                        <p:tav tm="100000">
                                          <p:val>
                                            <p:strVal val="#ppt_y"/>
                                          </p:val>
                                        </p:tav>
                                      </p:tavLst>
                                    </p:anim>
                                  </p:childTnLst>
                                </p:cTn>
                              </p:par>
                            </p:childTnLst>
                          </p:cTn>
                        </p:par>
                        <p:par>
                          <p:cTn id="83" fill="hold" nodeType="afterGroup">
                            <p:stCondLst>
                              <p:cond delay="6310"/>
                            </p:stCondLst>
                            <p:childTnLst>
                              <p:par>
                                <p:cTn id="84" presetID="53" presetClass="entr" presetSubtype="16"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 calcmode="lin" valueType="num">
                                      <p:cBhvr>
                                        <p:cTn id="86" dur="510" fill="hold"/>
                                        <p:tgtEl>
                                          <p:spTgt spid="44">
                                            <p:txEl>
                                              <p:pRg st="0" end="0"/>
                                            </p:txEl>
                                          </p:spTgt>
                                        </p:tgtEl>
                                        <p:attrNameLst>
                                          <p:attrName>ppt_w</p:attrName>
                                        </p:attrNameLst>
                                      </p:cBhvr>
                                      <p:tavLst>
                                        <p:tav tm="0">
                                          <p:val>
                                            <p:fltVal val="0"/>
                                          </p:val>
                                        </p:tav>
                                        <p:tav tm="100000">
                                          <p:val>
                                            <p:strVal val="#ppt_w"/>
                                          </p:val>
                                        </p:tav>
                                      </p:tavLst>
                                    </p:anim>
                                    <p:anim calcmode="lin" valueType="num">
                                      <p:cBhvr>
                                        <p:cTn id="87" dur="51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88" dur="510"/>
                                        <p:tgtEl>
                                          <p:spTgt spid="44">
                                            <p:txEl>
                                              <p:pRg st="0" end="0"/>
                                            </p:txEl>
                                          </p:spTgt>
                                        </p:tgtEl>
                                      </p:cBhvr>
                                    </p:animEffect>
                                  </p:childTnLst>
                                </p:cTn>
                              </p:par>
                            </p:childTnLst>
                          </p:cTn>
                        </p:par>
                        <p:par>
                          <p:cTn id="89" fill="hold" nodeType="afterGroup">
                            <p:stCondLst>
                              <p:cond delay="6820"/>
                            </p:stCondLst>
                            <p:childTnLst>
                              <p:par>
                                <p:cTn id="90" presetID="42" presetClass="entr" presetSubtype="0" fill="hold" grpId="0" nodeType="afterEffect">
                                  <p:stCondLst>
                                    <p:cond delay="0"/>
                                  </p:stCondLst>
                                  <p:childTnLst>
                                    <p:set>
                                      <p:cBhvr>
                                        <p:cTn id="91" dur="1" fill="hold">
                                          <p:stCondLst>
                                            <p:cond delay="0"/>
                                          </p:stCondLst>
                                        </p:cTn>
                                        <p:tgtEl>
                                          <p:spTgt spid="47">
                                            <p:txEl>
                                              <p:pRg st="0" end="0"/>
                                            </p:txEl>
                                          </p:spTgt>
                                        </p:tgtEl>
                                        <p:attrNameLst>
                                          <p:attrName>style.visibility</p:attrName>
                                        </p:attrNameLst>
                                      </p:cBhvr>
                                      <p:to>
                                        <p:strVal val="visible"/>
                                      </p:to>
                                    </p:set>
                                    <p:animEffect transition="in" filter="fade">
                                      <p:cBhvr>
                                        <p:cTn id="92" dur="510"/>
                                        <p:tgtEl>
                                          <p:spTgt spid="47">
                                            <p:txEl>
                                              <p:pRg st="0" end="0"/>
                                            </p:txEl>
                                          </p:spTgt>
                                        </p:tgtEl>
                                      </p:cBhvr>
                                    </p:animEffect>
                                    <p:anim calcmode="lin" valueType="num">
                                      <p:cBhvr>
                                        <p:cTn id="93" dur="51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94" dur="51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95" fill="hold" nodeType="afterGroup">
                            <p:stCondLst>
                              <p:cond delay="733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10"/>
                                        <p:tgtEl>
                                          <p:spTgt spid="45">
                                            <p:txEl>
                                              <p:pRg st="0" end="0"/>
                                            </p:txEl>
                                          </p:spTgt>
                                        </p:tgtEl>
                                      </p:cBhvr>
                                    </p:animEffect>
                                    <p:anim calcmode="lin" valueType="num">
                                      <p:cBhvr>
                                        <p:cTn id="99" dur="51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51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1" fill="hold" nodeType="afterGroup">
                            <p:stCondLst>
                              <p:cond delay="7840"/>
                            </p:stCondLst>
                            <p:childTnLst>
                              <p:par>
                                <p:cTn id="102" presetID="10" presetClass="entr" presetSubtype="0" fill="hold" grpId="0" nodeType="afterEffect">
                                  <p:stCondLst>
                                    <p:cond delay="0"/>
                                  </p:stCondLst>
                                  <p:childTnLst>
                                    <p:set>
                                      <p:cBhvr>
                                        <p:cTn id="103" dur="1" fill="hold">
                                          <p:stCondLst>
                                            <p:cond delay="0"/>
                                          </p:stCondLst>
                                        </p:cTn>
                                        <p:tgtEl>
                                          <p:spTgt spid="46">
                                            <p:txEl>
                                              <p:pRg st="0" end="0"/>
                                            </p:txEl>
                                          </p:spTgt>
                                        </p:tgtEl>
                                        <p:attrNameLst>
                                          <p:attrName>style.visibility</p:attrName>
                                        </p:attrNameLst>
                                      </p:cBhvr>
                                      <p:to>
                                        <p:strVal val="visible"/>
                                      </p:to>
                                    </p:set>
                                    <p:animEffect transition="in" filter="fade">
                                      <p:cBhvr>
                                        <p:cTn id="104" dur="510"/>
                                        <p:tgtEl>
                                          <p:spTgt spid="46">
                                            <p:txEl>
                                              <p:pRg st="0" end="0"/>
                                            </p:txEl>
                                          </p:spTgt>
                                        </p:tgtEl>
                                      </p:cBhvr>
                                    </p:animEffect>
                                  </p:childTnLst>
                                </p:cTn>
                              </p:par>
                            </p:childTnLst>
                          </p:cTn>
                        </p:par>
                        <p:par>
                          <p:cTn id="105" fill="hold" nodeType="afterGroup">
                            <p:stCondLst>
                              <p:cond delay="835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nodeType="afterGroup">
                            <p:stCondLst>
                              <p:cond delay="8850"/>
                            </p:stCondLst>
                            <p:childTnLst>
                              <p:par>
                                <p:cTn id="112" presetID="53" presetClass="entr" presetSubtype="16"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childTnLst>
                          </p:cTn>
                        </p:par>
                        <p:par>
                          <p:cTn id="117" fill="hold" nodeType="afterGroup">
                            <p:stCondLst>
                              <p:cond delay="9350"/>
                            </p:stCondLst>
                            <p:childTnLst>
                              <p:par>
                                <p:cTn id="118" presetID="53" presetClass="entr" presetSubtype="16"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 calcmode="lin" valueType="num">
                                      <p:cBhvr>
                                        <p:cTn id="120" dur="500" fill="hold"/>
                                        <p:tgtEl>
                                          <p:spTgt spid="30"/>
                                        </p:tgtEl>
                                        <p:attrNameLst>
                                          <p:attrName>ppt_w</p:attrName>
                                        </p:attrNameLst>
                                      </p:cBhvr>
                                      <p:tavLst>
                                        <p:tav tm="0">
                                          <p:val>
                                            <p:fltVal val="0"/>
                                          </p:val>
                                        </p:tav>
                                        <p:tav tm="100000">
                                          <p:val>
                                            <p:strVal val="#ppt_w"/>
                                          </p:val>
                                        </p:tav>
                                      </p:tavLst>
                                    </p:anim>
                                    <p:anim calcmode="lin" valueType="num">
                                      <p:cBhvr>
                                        <p:cTn id="121" dur="500" fill="hold"/>
                                        <p:tgtEl>
                                          <p:spTgt spid="30"/>
                                        </p:tgtEl>
                                        <p:attrNameLst>
                                          <p:attrName>ppt_h</p:attrName>
                                        </p:attrNameLst>
                                      </p:cBhvr>
                                      <p:tavLst>
                                        <p:tav tm="0">
                                          <p:val>
                                            <p:fltVal val="0"/>
                                          </p:val>
                                        </p:tav>
                                        <p:tav tm="100000">
                                          <p:val>
                                            <p:strVal val="#ppt_h"/>
                                          </p:val>
                                        </p:tav>
                                      </p:tavLst>
                                    </p:anim>
                                    <p:animEffect transition="in" filter="fade">
                                      <p:cBhvr>
                                        <p:cTn id="122" dur="500"/>
                                        <p:tgtEl>
                                          <p:spTgt spid="30"/>
                                        </p:tgtEl>
                                      </p:cBhvr>
                                    </p:animEffect>
                                  </p:childTnLst>
                                </p:cTn>
                              </p:par>
                            </p:childTnLst>
                          </p:cTn>
                        </p:par>
                        <p:par>
                          <p:cTn id="123" fill="hold" nodeType="afterGroup">
                            <p:stCondLst>
                              <p:cond delay="9850"/>
                            </p:stCondLst>
                            <p:childTnLst>
                              <p:par>
                                <p:cTn id="124" presetID="53" presetClass="entr" presetSubtype="16"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 calcmode="lin" valueType="num">
                                      <p:cBhvr>
                                        <p:cTn id="126" dur="500" fill="hold"/>
                                        <p:tgtEl>
                                          <p:spTgt spid="35"/>
                                        </p:tgtEl>
                                        <p:attrNameLst>
                                          <p:attrName>ppt_w</p:attrName>
                                        </p:attrNameLst>
                                      </p:cBhvr>
                                      <p:tavLst>
                                        <p:tav tm="0">
                                          <p:val>
                                            <p:fltVal val="0"/>
                                          </p:val>
                                        </p:tav>
                                        <p:tav tm="100000">
                                          <p:val>
                                            <p:strVal val="#ppt_w"/>
                                          </p:val>
                                        </p:tav>
                                      </p:tavLst>
                                    </p:anim>
                                    <p:anim calcmode="lin" valueType="num">
                                      <p:cBhvr>
                                        <p:cTn id="127" dur="500" fill="hold"/>
                                        <p:tgtEl>
                                          <p:spTgt spid="35"/>
                                        </p:tgtEl>
                                        <p:attrNameLst>
                                          <p:attrName>ppt_h</p:attrName>
                                        </p:attrNameLst>
                                      </p:cBhvr>
                                      <p:tavLst>
                                        <p:tav tm="0">
                                          <p:val>
                                            <p:fltVal val="0"/>
                                          </p:val>
                                        </p:tav>
                                        <p:tav tm="100000">
                                          <p:val>
                                            <p:strVal val="#ppt_h"/>
                                          </p:val>
                                        </p:tav>
                                      </p:tavLst>
                                    </p:anim>
                                    <p:animEffect transition="in" filter="fade">
                                      <p:cBhvr>
                                        <p:cTn id="128" dur="500"/>
                                        <p:tgtEl>
                                          <p:spTgt spid="35"/>
                                        </p:tgtEl>
                                      </p:cBhvr>
                                    </p:animEffect>
                                  </p:childTnLst>
                                </p:cTn>
                              </p:par>
                            </p:childTnLst>
                          </p:cTn>
                        </p:par>
                        <p:par>
                          <p:cTn id="129" fill="hold" nodeType="afterGroup">
                            <p:stCondLst>
                              <p:cond delay="10350"/>
                            </p:stCondLst>
                            <p:childTnLst>
                              <p:par>
                                <p:cTn id="130" presetID="53" presetClass="entr" presetSubtype="16" fill="hold" grpId="0" nodeType="after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childTnLst>
                          </p:cTn>
                        </p:par>
                        <p:par>
                          <p:cTn id="135" fill="hold" nodeType="afterGroup">
                            <p:stCondLst>
                              <p:cond delay="10850"/>
                            </p:stCondLst>
                            <p:childTnLst>
                              <p:par>
                                <p:cTn id="136" presetID="10" presetClass="entr" presetSubtype="0" fill="hold" grpId="0" nodeType="afterEffect">
                                  <p:stCondLst>
                                    <p:cond delay="0"/>
                                  </p:stCondLst>
                                  <p:childTnLst>
                                    <p:set>
                                      <p:cBhvr>
                                        <p:cTn id="137" dur="1" fill="hold">
                                          <p:stCondLst>
                                            <p:cond delay="0"/>
                                          </p:stCondLst>
                                        </p:cTn>
                                        <p:tgtEl>
                                          <p:spTgt spid="51"/>
                                        </p:tgtEl>
                                        <p:attrNameLst>
                                          <p:attrName>style.visibility</p:attrName>
                                        </p:attrNameLst>
                                      </p:cBhvr>
                                      <p:to>
                                        <p:strVal val="visible"/>
                                      </p:to>
                                    </p:set>
                                    <p:animEffect transition="in" filter="fade">
                                      <p:cBhvr>
                                        <p:cTn id="138" dur="500"/>
                                        <p:tgtEl>
                                          <p:spTgt spid="51"/>
                                        </p:tgtEl>
                                      </p:cBhvr>
                                    </p:animEffect>
                                  </p:childTnLst>
                                </p:cTn>
                              </p:par>
                            </p:childTnLst>
                          </p:cTn>
                        </p:par>
                        <p:par>
                          <p:cTn id="139" fill="hold" nodeType="afterGroup">
                            <p:stCondLst>
                              <p:cond delay="11350"/>
                            </p:stCondLst>
                            <p:childTnLst>
                              <p:par>
                                <p:cTn id="140" presetID="10" presetClass="entr" presetSubtype="0" fill="hold" grpId="0" nodeType="after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fade">
                                      <p:cBhvr>
                                        <p:cTn id="142" dur="500"/>
                                        <p:tgtEl>
                                          <p:spTgt spid="52"/>
                                        </p:tgtEl>
                                      </p:cBhvr>
                                    </p:animEffect>
                                  </p:childTnLst>
                                </p:cTn>
                              </p:par>
                            </p:childTnLst>
                          </p:cTn>
                        </p:par>
                        <p:par>
                          <p:cTn id="143" fill="hold" nodeType="afterGroup">
                            <p:stCondLst>
                              <p:cond delay="11850"/>
                            </p:stCondLst>
                            <p:childTnLst>
                              <p:par>
                                <p:cTn id="144" presetID="10" presetClass="entr" presetSubtype="0" fill="hold" grpId="0" nodeType="afterEffect">
                                  <p:stCondLst>
                                    <p:cond delay="0"/>
                                  </p:stCondLst>
                                  <p:childTnLst>
                                    <p:set>
                                      <p:cBhvr>
                                        <p:cTn id="145" dur="1" fill="hold">
                                          <p:stCondLst>
                                            <p:cond delay="0"/>
                                          </p:stCondLst>
                                        </p:cTn>
                                        <p:tgtEl>
                                          <p:spTgt spid="53"/>
                                        </p:tgtEl>
                                        <p:attrNameLst>
                                          <p:attrName>style.visibility</p:attrName>
                                        </p:attrNameLst>
                                      </p:cBhvr>
                                      <p:to>
                                        <p:strVal val="visible"/>
                                      </p:to>
                                    </p:set>
                                    <p:animEffect transition="in" filter="fade">
                                      <p:cBhvr>
                                        <p:cTn id="146" dur="500"/>
                                        <p:tgtEl>
                                          <p:spTgt spid="53"/>
                                        </p:tgtEl>
                                      </p:cBhvr>
                                    </p:animEffect>
                                  </p:childTnLst>
                                </p:cTn>
                              </p:par>
                            </p:childTnLst>
                          </p:cTn>
                        </p:par>
                        <p:par>
                          <p:cTn id="147" fill="hold" nodeType="afterGroup">
                            <p:stCondLst>
                              <p:cond delay="12350"/>
                            </p:stCondLst>
                            <p:childTnLst>
                              <p:par>
                                <p:cTn id="148" presetID="53" presetClass="entr" presetSubtype="16" fill="hold" grpId="0" nodeType="afterEffect">
                                  <p:stCondLst>
                                    <p:cond delay="0"/>
                                  </p:stCondLst>
                                  <p:childTnLst>
                                    <p:set>
                                      <p:cBhvr>
                                        <p:cTn id="149" dur="1" fill="hold">
                                          <p:stCondLst>
                                            <p:cond delay="0"/>
                                          </p:stCondLst>
                                        </p:cTn>
                                        <p:tgtEl>
                                          <p:spTgt spid="54">
                                            <p:txEl>
                                              <p:pRg st="0" end="0"/>
                                            </p:txEl>
                                          </p:spTgt>
                                        </p:tgtEl>
                                        <p:attrNameLst>
                                          <p:attrName>style.visibility</p:attrName>
                                        </p:attrNameLst>
                                      </p:cBhvr>
                                      <p:to>
                                        <p:strVal val="visible"/>
                                      </p:to>
                                    </p:set>
                                    <p:anim calcmode="lin" valueType="num">
                                      <p:cBhvr>
                                        <p:cTn id="150" dur="3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51" dur="3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52" dur="300"/>
                                        <p:tgtEl>
                                          <p:spTgt spid="54">
                                            <p:txEl>
                                              <p:pRg st="0" end="0"/>
                                            </p:txEl>
                                          </p:spTgt>
                                        </p:tgtEl>
                                      </p:cBhvr>
                                    </p:animEffect>
                                  </p:childTnLst>
                                </p:cTn>
                              </p:par>
                            </p:childTnLst>
                          </p:cTn>
                        </p:par>
                        <p:par>
                          <p:cTn id="153" fill="hold" nodeType="afterGroup">
                            <p:stCondLst>
                              <p:cond delay="12650"/>
                            </p:stCondLst>
                            <p:childTnLst>
                              <p:par>
                                <p:cTn id="154" presetID="53" presetClass="entr" presetSubtype="16" fill="hold" grpId="0" nodeType="afterEffect">
                                  <p:stCondLst>
                                    <p:cond delay="0"/>
                                  </p:stCondLst>
                                  <p:childTnLst>
                                    <p:set>
                                      <p:cBhvr>
                                        <p:cTn id="155" dur="1" fill="hold">
                                          <p:stCondLst>
                                            <p:cond delay="0"/>
                                          </p:stCondLst>
                                        </p:cTn>
                                        <p:tgtEl>
                                          <p:spTgt spid="55">
                                            <p:txEl>
                                              <p:pRg st="0" end="0"/>
                                            </p:txEl>
                                          </p:spTgt>
                                        </p:tgtEl>
                                        <p:attrNameLst>
                                          <p:attrName>style.visibility</p:attrName>
                                        </p:attrNameLst>
                                      </p:cBhvr>
                                      <p:to>
                                        <p:strVal val="visible"/>
                                      </p:to>
                                    </p:set>
                                    <p:anim calcmode="lin" valueType="num">
                                      <p:cBhvr>
                                        <p:cTn id="156"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57"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58" dur="3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10" fill="hold"/>
                        <p:tgtEl>
                          <p:spTgt spid="13"/>
                        </p:tgtEl>
                        <p:attrNameLst>
                          <p:attrName>ppt_w</p:attrName>
                        </p:attrNameLst>
                      </p:cBhvr>
                      <p:tavLst>
                        <p:tav tm="0">
                          <p:val>
                            <p:fltVal val="0"/>
                          </p:val>
                        </p:tav>
                        <p:tav tm="100000">
                          <p:val>
                            <p:strVal val="#ppt_w"/>
                          </p:val>
                        </p:tav>
                      </p:tavLst>
                    </p:anim>
                    <p:anim calcmode="lin" valueType="num">
                      <p:cBhvr>
                        <p:cTn dur="510" fill="hold"/>
                        <p:tgtEl>
                          <p:spTgt spid="13"/>
                        </p:tgtEl>
                        <p:attrNameLst>
                          <p:attrName>ppt_h</p:attrName>
                        </p:attrNameLst>
                      </p:cBhvr>
                      <p:tavLst>
                        <p:tav tm="0">
                          <p:val>
                            <p:fltVal val="0"/>
                          </p:val>
                        </p:tav>
                        <p:tav tm="100000">
                          <p:val>
                            <p:strVal val="#ppt_h"/>
                          </p:val>
                        </p:tav>
                      </p:tavLst>
                    </p:anim>
                    <p:animEffect transition="in" filter="fade">
                      <p:cBhvr>
                        <p:cTn dur="510"/>
                        <p:tgtEl>
                          <p:spTgt spid="13"/>
                        </p:tgtEl>
                      </p:cBhvr>
                    </p:animEffect>
                  </p:childTnLst>
                </p:cTn>
              </p:par>
            </p:tnLst>
          </p:tmpl>
        </p:tmplLst>
      </p:bldP>
      <p:bldP spid="26" grpId="0" build="p">
        <p:tmplLst>
          <p:tmpl lvl="1">
            <p:tnLst>
              <p:par>
                <p:cTn presetID="42"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10"/>
                        <p:tgtEl>
                          <p:spTgt spid="26"/>
                        </p:tgtEl>
                      </p:cBhvr>
                    </p:animEffect>
                    <p:anim calcmode="lin" valueType="num">
                      <p:cBhvr>
                        <p:cTn dur="510" fill="hold"/>
                        <p:tgtEl>
                          <p:spTgt spid="26"/>
                        </p:tgtEl>
                        <p:attrNameLst>
                          <p:attrName>ppt_x</p:attrName>
                        </p:attrNameLst>
                      </p:cBhvr>
                      <p:tavLst>
                        <p:tav tm="0">
                          <p:val>
                            <p:strVal val="#ppt_x"/>
                          </p:val>
                        </p:tav>
                        <p:tav tm="100000">
                          <p:val>
                            <p:strVal val="#ppt_x"/>
                          </p:val>
                        </p:tav>
                      </p:tavLst>
                    </p:anim>
                    <p:anim calcmode="lin" valueType="num">
                      <p:cBhvr>
                        <p:cTn dur="51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10"/>
                        <p:tgtEl>
                          <p:spTgt spid="27"/>
                        </p:tgtEl>
                      </p:cBhvr>
                    </p:animEffect>
                  </p:childTnLst>
                </p:cTn>
              </p:par>
            </p:tnLst>
          </p:tmpl>
        </p:tmplLst>
      </p:bldP>
      <p:bldP spid="28" grpId="0" build="p">
        <p:tmplLst>
          <p:tmpl lvl="1">
            <p:tnLst>
              <p:par>
                <p:cTn presetID="42"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10"/>
                        <p:tgtEl>
                          <p:spTgt spid="28"/>
                        </p:tgtEl>
                      </p:cBhvr>
                    </p:animEffect>
                    <p:anim calcmode="lin" valueType="num">
                      <p:cBhvr>
                        <p:cTn dur="510" fill="hold"/>
                        <p:tgtEl>
                          <p:spTgt spid="28"/>
                        </p:tgtEl>
                        <p:attrNameLst>
                          <p:attrName>ppt_x</p:attrName>
                        </p:attrNameLst>
                      </p:cBhvr>
                      <p:tavLst>
                        <p:tav tm="0">
                          <p:val>
                            <p:strVal val="#ppt_x"/>
                          </p:val>
                        </p:tav>
                        <p:tav tm="100000">
                          <p:val>
                            <p:strVal val="#ppt_x"/>
                          </p:val>
                        </p:tav>
                      </p:tavLst>
                    </p:anim>
                    <p:anim calcmode="lin" valueType="num">
                      <p:cBhvr>
                        <p:cTn dur="510" fill="hold"/>
                        <p:tgtEl>
                          <p:spTgt spid="28"/>
                        </p:tgtEl>
                        <p:attrNameLst>
                          <p:attrName>ppt_y</p:attrName>
                        </p:attrNameLst>
                      </p:cBhvr>
                      <p:tavLst>
                        <p:tav tm="0">
                          <p:val>
                            <p:strVal val="#ppt_y+.1"/>
                          </p:val>
                        </p:tav>
                        <p:tav tm="100000">
                          <p:val>
                            <p:strVal val="#ppt_y"/>
                          </p:val>
                        </p:tav>
                      </p:tavLst>
                    </p:anim>
                  </p:childTnLst>
                </p:cTn>
              </p:par>
            </p:tnLst>
          </p:tmpl>
        </p:tmplLst>
      </p:bldP>
      <p:bldP spid="38" grpId="0" animBg="1"/>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10" fill="hold"/>
                        <p:tgtEl>
                          <p:spTgt spid="39"/>
                        </p:tgtEl>
                        <p:attrNameLst>
                          <p:attrName>ppt_w</p:attrName>
                        </p:attrNameLst>
                      </p:cBhvr>
                      <p:tavLst>
                        <p:tav tm="0">
                          <p:val>
                            <p:fltVal val="0"/>
                          </p:val>
                        </p:tav>
                        <p:tav tm="100000">
                          <p:val>
                            <p:strVal val="#ppt_w"/>
                          </p:val>
                        </p:tav>
                      </p:tavLst>
                    </p:anim>
                    <p:anim calcmode="lin" valueType="num">
                      <p:cBhvr>
                        <p:cTn dur="510" fill="hold"/>
                        <p:tgtEl>
                          <p:spTgt spid="39"/>
                        </p:tgtEl>
                        <p:attrNameLst>
                          <p:attrName>ppt_h</p:attrName>
                        </p:attrNameLst>
                      </p:cBhvr>
                      <p:tavLst>
                        <p:tav tm="0">
                          <p:val>
                            <p:fltVal val="0"/>
                          </p:val>
                        </p:tav>
                        <p:tav tm="100000">
                          <p:val>
                            <p:strVal val="#ppt_h"/>
                          </p:val>
                        </p:tav>
                      </p:tavLst>
                    </p:anim>
                    <p:animEffect transition="in" filter="fade">
                      <p:cBhvr>
                        <p:cTn dur="510"/>
                        <p:tgtEl>
                          <p:spTgt spid="39"/>
                        </p:tgtEl>
                      </p:cBhvr>
                    </p:animEffect>
                  </p:childTnLst>
                </p:cTn>
              </p:par>
            </p:tnLst>
          </p:tmpl>
        </p:tmplLst>
      </p:bldP>
      <p:bldP spid="40" grpId="0" build="p">
        <p:tmplLst>
          <p:tmpl lvl="1">
            <p:tnLst>
              <p:par>
                <p:cTn presetID="42"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10"/>
                        <p:tgtEl>
                          <p:spTgt spid="40"/>
                        </p:tgtEl>
                      </p:cBhvr>
                    </p:animEffect>
                    <p:anim calcmode="lin" valueType="num">
                      <p:cBhvr>
                        <p:cTn dur="510" fill="hold"/>
                        <p:tgtEl>
                          <p:spTgt spid="40"/>
                        </p:tgtEl>
                        <p:attrNameLst>
                          <p:attrName>ppt_x</p:attrName>
                        </p:attrNameLst>
                      </p:cBhvr>
                      <p:tavLst>
                        <p:tav tm="0">
                          <p:val>
                            <p:strVal val="#ppt_x"/>
                          </p:val>
                        </p:tav>
                        <p:tav tm="100000">
                          <p:val>
                            <p:strVal val="#ppt_x"/>
                          </p:val>
                        </p:tav>
                      </p:tavLst>
                    </p:anim>
                    <p:anim calcmode="lin" valueType="num">
                      <p:cBhvr>
                        <p:cTn dur="51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10"/>
                        <p:tgtEl>
                          <p:spTgt spid="41"/>
                        </p:tgtEl>
                      </p:cBhvr>
                    </p:animEffect>
                  </p:childTnLst>
                </p:cTn>
              </p:par>
            </p:tnLst>
          </p:tmpl>
        </p:tmplLst>
      </p:bldP>
      <p:bldP spid="42" grpId="0" build="p">
        <p:tmplLst>
          <p:tmpl lvl="1">
            <p:tnLst>
              <p:par>
                <p:cTn presetID="42"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10"/>
                        <p:tgtEl>
                          <p:spTgt spid="42"/>
                        </p:tgtEl>
                      </p:cBhvr>
                    </p:animEffect>
                    <p:anim calcmode="lin" valueType="num">
                      <p:cBhvr>
                        <p:cTn dur="510" fill="hold"/>
                        <p:tgtEl>
                          <p:spTgt spid="42"/>
                        </p:tgtEl>
                        <p:attrNameLst>
                          <p:attrName>ppt_x</p:attrName>
                        </p:attrNameLst>
                      </p:cBhvr>
                      <p:tavLst>
                        <p:tav tm="0">
                          <p:val>
                            <p:strVal val="#ppt_x"/>
                          </p:val>
                        </p:tav>
                        <p:tav tm="100000">
                          <p:val>
                            <p:strVal val="#ppt_x"/>
                          </p:val>
                        </p:tav>
                      </p:tavLst>
                    </p:anim>
                    <p:anim calcmode="lin" valueType="num">
                      <p:cBhvr>
                        <p:cTn dur="510" fill="hold"/>
                        <p:tgtEl>
                          <p:spTgt spid="42"/>
                        </p:tgtEl>
                        <p:attrNameLst>
                          <p:attrName>ppt_y</p:attrName>
                        </p:attrNameLst>
                      </p:cBhvr>
                      <p:tavLst>
                        <p:tav tm="0">
                          <p:val>
                            <p:strVal val="#ppt_y+.1"/>
                          </p:val>
                        </p:tav>
                        <p:tav tm="100000">
                          <p:val>
                            <p:strVal val="#ppt_y"/>
                          </p:val>
                        </p:tav>
                      </p:tavLst>
                    </p:anim>
                  </p:childTnLst>
                </p:cTn>
              </p:par>
            </p:tnLst>
          </p:tmpl>
        </p:tmplLst>
      </p:bldP>
      <p:bldP spid="43" grpId="0" animBg="1"/>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10" fill="hold"/>
                        <p:tgtEl>
                          <p:spTgt spid="44"/>
                        </p:tgtEl>
                        <p:attrNameLst>
                          <p:attrName>ppt_w</p:attrName>
                        </p:attrNameLst>
                      </p:cBhvr>
                      <p:tavLst>
                        <p:tav tm="0">
                          <p:val>
                            <p:fltVal val="0"/>
                          </p:val>
                        </p:tav>
                        <p:tav tm="100000">
                          <p:val>
                            <p:strVal val="#ppt_w"/>
                          </p:val>
                        </p:tav>
                      </p:tavLst>
                    </p:anim>
                    <p:anim calcmode="lin" valueType="num">
                      <p:cBhvr>
                        <p:cTn dur="510" fill="hold"/>
                        <p:tgtEl>
                          <p:spTgt spid="44"/>
                        </p:tgtEl>
                        <p:attrNameLst>
                          <p:attrName>ppt_h</p:attrName>
                        </p:attrNameLst>
                      </p:cBhvr>
                      <p:tavLst>
                        <p:tav tm="0">
                          <p:val>
                            <p:fltVal val="0"/>
                          </p:val>
                        </p:tav>
                        <p:tav tm="100000">
                          <p:val>
                            <p:strVal val="#ppt_h"/>
                          </p:val>
                        </p:tav>
                      </p:tavLst>
                    </p:anim>
                    <p:animEffect transition="in" filter="fade">
                      <p:cBhvr>
                        <p:cTn dur="510"/>
                        <p:tgtEl>
                          <p:spTgt spid="44"/>
                        </p:tgtEl>
                      </p:cBhvr>
                    </p:animEffect>
                  </p:childTnLst>
                </p:cTn>
              </p:par>
            </p:tnLst>
          </p:tmpl>
        </p:tmplLst>
      </p:bldP>
      <p:bldP spid="45" grpId="0" build="p">
        <p:tmplLst>
          <p:tmpl lvl="1">
            <p:tnLst>
              <p:par>
                <p:cTn presetID="42"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10"/>
                        <p:tgtEl>
                          <p:spTgt spid="45"/>
                        </p:tgtEl>
                      </p:cBhvr>
                    </p:animEffect>
                    <p:anim calcmode="lin" valueType="num">
                      <p:cBhvr>
                        <p:cTn dur="510" fill="hold"/>
                        <p:tgtEl>
                          <p:spTgt spid="45"/>
                        </p:tgtEl>
                        <p:attrNameLst>
                          <p:attrName>ppt_x</p:attrName>
                        </p:attrNameLst>
                      </p:cBhvr>
                      <p:tavLst>
                        <p:tav tm="0">
                          <p:val>
                            <p:strVal val="#ppt_x"/>
                          </p:val>
                        </p:tav>
                        <p:tav tm="100000">
                          <p:val>
                            <p:strVal val="#ppt_x"/>
                          </p:val>
                        </p:tav>
                      </p:tavLst>
                    </p:anim>
                    <p:anim calcmode="lin" valueType="num">
                      <p:cBhvr>
                        <p:cTn dur="510" fill="hold"/>
                        <p:tgtEl>
                          <p:spTgt spid="45"/>
                        </p:tgtEl>
                        <p:attrNameLst>
                          <p:attrName>ppt_y</p:attrName>
                        </p:attrNameLst>
                      </p:cBhvr>
                      <p:tavLst>
                        <p:tav tm="0">
                          <p:val>
                            <p:strVal val="#ppt_y+.1"/>
                          </p:val>
                        </p:tav>
                        <p:tav tm="100000">
                          <p:val>
                            <p:strVal val="#ppt_y"/>
                          </p:val>
                        </p:tav>
                      </p:tavLst>
                    </p:anim>
                  </p:childTnLst>
                </p:cTn>
              </p:par>
            </p:tnLst>
          </p:tmpl>
        </p:tmplLst>
      </p:bldP>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10"/>
                        <p:tgtEl>
                          <p:spTgt spid="46"/>
                        </p:tgtEl>
                      </p:cBhvr>
                    </p:animEffect>
                  </p:childTnLst>
                </p:cTn>
              </p:par>
            </p:tnLst>
          </p:tmpl>
        </p:tmplLst>
      </p:bldP>
      <p:bldP spid="47" grpId="0" build="p">
        <p:tmplLst>
          <p:tmpl lvl="1">
            <p:tnLst>
              <p:par>
                <p:cTn presetID="42"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10"/>
                        <p:tgtEl>
                          <p:spTgt spid="47"/>
                        </p:tgtEl>
                      </p:cBhvr>
                    </p:animEffect>
                    <p:anim calcmode="lin" valueType="num">
                      <p:cBhvr>
                        <p:cTn dur="510" fill="hold"/>
                        <p:tgtEl>
                          <p:spTgt spid="47"/>
                        </p:tgtEl>
                        <p:attrNameLst>
                          <p:attrName>ppt_x</p:attrName>
                        </p:attrNameLst>
                      </p:cBhvr>
                      <p:tavLst>
                        <p:tav tm="0">
                          <p:val>
                            <p:strVal val="#ppt_x"/>
                          </p:val>
                        </p:tav>
                        <p:tav tm="100000">
                          <p:val>
                            <p:strVal val="#ppt_x"/>
                          </p:val>
                        </p:tav>
                      </p:tavLst>
                    </p:anim>
                    <p:anim calcmode="lin" valueType="num">
                      <p:cBhvr>
                        <p:cTn dur="510" fill="hold"/>
                        <p:tgtEl>
                          <p:spTgt spid="47"/>
                        </p:tgtEl>
                        <p:attrNameLst>
                          <p:attrName>ppt_y</p:attrName>
                        </p:attrNameLst>
                      </p:cBhvr>
                      <p:tavLst>
                        <p:tav tm="0">
                          <p:val>
                            <p:strVal val="#ppt_y+.1"/>
                          </p:val>
                        </p:tav>
                        <p:tav tm="100000">
                          <p:val>
                            <p:strVal val="#ppt_y"/>
                          </p:val>
                        </p:tav>
                      </p:tavLst>
                    </p:anim>
                  </p:childTnLst>
                </p:cTn>
              </p:par>
            </p:tnLst>
          </p:tmpl>
        </p:tmplLst>
      </p:bldP>
      <p:bldP spid="23" grpId="0" animBg="1"/>
      <p:bldP spid="25" grpId="0" animBg="1"/>
      <p:bldP spid="30" grpId="0" animBg="1"/>
      <p:bldP spid="35" grpId="0" animBg="1"/>
      <p:bldP spid="37" grpId="0" animBg="1"/>
      <p:bldP spid="51" grpId="0"/>
      <p:bldP spid="52" grpId="0"/>
      <p:bldP spid="53" grpId="0"/>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300" fill="hold"/>
                        <p:tgtEl>
                          <p:spTgt spid="54"/>
                        </p:tgtEl>
                        <p:attrNameLst>
                          <p:attrName>ppt_w</p:attrName>
                        </p:attrNameLst>
                      </p:cBhvr>
                      <p:tavLst>
                        <p:tav tm="0">
                          <p:val>
                            <p:fltVal val="0"/>
                          </p:val>
                        </p:tav>
                        <p:tav tm="100000">
                          <p:val>
                            <p:strVal val="#ppt_w"/>
                          </p:val>
                        </p:tav>
                      </p:tavLst>
                    </p:anim>
                    <p:anim calcmode="lin" valueType="num">
                      <p:cBhvr>
                        <p:cTn dur="300" fill="hold"/>
                        <p:tgtEl>
                          <p:spTgt spid="54"/>
                        </p:tgtEl>
                        <p:attrNameLst>
                          <p:attrName>ppt_h</p:attrName>
                        </p:attrNameLst>
                      </p:cBhvr>
                      <p:tavLst>
                        <p:tav tm="0">
                          <p:val>
                            <p:fltVal val="0"/>
                          </p:val>
                        </p:tav>
                        <p:tav tm="100000">
                          <p:val>
                            <p:strVal val="#ppt_h"/>
                          </p:val>
                        </p:tav>
                      </p:tavLst>
                    </p:anim>
                    <p:animEffect transition="in" filter="fade">
                      <p:cBhvr>
                        <p:cTn dur="3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Iconic list 6">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19" name="Group 18"/>
          <p:cNvGrpSpPr/>
          <p:nvPr userDrawn="1"/>
        </p:nvGrpSpPr>
        <p:grpSpPr>
          <a:xfrm>
            <a:off x="75982" y="289155"/>
            <a:ext cx="287999" cy="256629"/>
            <a:chOff x="5270500" y="1460500"/>
            <a:chExt cx="1701800" cy="2705100"/>
          </a:xfrm>
        </p:grpSpPr>
        <p:sp>
          <p:nvSpPr>
            <p:cNvPr id="20" name="Rounded Rectangle 19"/>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20"/>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30" name="Teardrop 29"/>
          <p:cNvSpPr/>
          <p:nvPr userDrawn="1"/>
        </p:nvSpPr>
        <p:spPr>
          <a:xfrm rot="13482192">
            <a:off x="962197" y="1180396"/>
            <a:ext cx="2032186" cy="1828967"/>
          </a:xfrm>
          <a:prstGeom prst="teardrop">
            <a:avLst>
              <a:gd name="adj" fmla="val 1079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id-ID" sz="1440" b="0" i="0" u="none" strike="noStrike" kern="1200" cap="none" spc="0" normalizeH="0" baseline="0" noProof="0">
              <a:ln>
                <a:noFill/>
              </a:ln>
              <a:solidFill>
                <a:prstClr val="white"/>
              </a:solidFill>
              <a:effectLst/>
              <a:uLnTx/>
              <a:uFillTx/>
              <a:latin typeface="Calibri"/>
              <a:ea typeface="+mn-ea"/>
              <a:cs typeface="+mn-cs"/>
            </a:endParaRPr>
          </a:p>
        </p:txBody>
      </p:sp>
      <p:sp>
        <p:nvSpPr>
          <p:cNvPr id="33" name="Teardrop 32"/>
          <p:cNvSpPr/>
          <p:nvPr userDrawn="1"/>
        </p:nvSpPr>
        <p:spPr>
          <a:xfrm rot="13482192">
            <a:off x="3745086" y="1180396"/>
            <a:ext cx="2032186" cy="1828967"/>
          </a:xfrm>
          <a:prstGeom prst="teardrop">
            <a:avLst>
              <a:gd name="adj" fmla="val 1079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id-ID" sz="1440" b="0" i="0" u="none" strike="noStrike" kern="1200" cap="none" spc="0" normalizeH="0" baseline="0" noProof="0">
              <a:ln>
                <a:noFill/>
              </a:ln>
              <a:solidFill>
                <a:prstClr val="white"/>
              </a:solidFill>
              <a:effectLst/>
              <a:uLnTx/>
              <a:uFillTx/>
              <a:latin typeface="Calibri"/>
              <a:ea typeface="+mn-ea"/>
              <a:cs typeface="+mn-cs"/>
            </a:endParaRPr>
          </a:p>
        </p:txBody>
      </p:sp>
      <p:sp>
        <p:nvSpPr>
          <p:cNvPr id="34" name="Teardrop 33"/>
          <p:cNvSpPr/>
          <p:nvPr userDrawn="1"/>
        </p:nvSpPr>
        <p:spPr>
          <a:xfrm rot="13482192">
            <a:off x="6690954" y="1180395"/>
            <a:ext cx="2032186" cy="1828967"/>
          </a:xfrm>
          <a:prstGeom prst="teardrop">
            <a:avLst>
              <a:gd name="adj" fmla="val 1079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id-ID" sz="1440" b="0" i="0" u="none" strike="noStrike" kern="1200" cap="none" spc="0" normalizeH="0" baseline="0" noProof="0">
              <a:ln>
                <a:noFill/>
              </a:ln>
              <a:solidFill>
                <a:prstClr val="white"/>
              </a:solidFill>
              <a:effectLst/>
              <a:uLnTx/>
              <a:uFillTx/>
              <a:latin typeface="Calibri"/>
              <a:ea typeface="+mn-ea"/>
              <a:cs typeface="+mn-cs"/>
            </a:endParaRPr>
          </a:p>
        </p:txBody>
      </p:sp>
      <p:sp>
        <p:nvSpPr>
          <p:cNvPr id="35" name="Text Placeholder 7"/>
          <p:cNvSpPr>
            <a:spLocks noGrp="1" noChangeAspect="1"/>
          </p:cNvSpPr>
          <p:nvPr>
            <p:ph type="body" sz="quarter" idx="39" hasCustomPrompt="1"/>
          </p:nvPr>
        </p:nvSpPr>
        <p:spPr>
          <a:xfrm>
            <a:off x="1313390" y="1423313"/>
            <a:ext cx="1352909" cy="1295992"/>
          </a:xfrm>
          <a:prstGeom prst="rect">
            <a:avLst/>
          </a:prstGeom>
        </p:spPr>
        <p:txBody>
          <a:bodyPr vert="horz" lIns="0" tIns="103884" rIns="0" bIns="103884" anchor="ctr"/>
          <a:lstStyle>
            <a:lvl1pPr marL="0" indent="0" algn="ctr">
              <a:lnSpc>
                <a:spcPct val="100000"/>
              </a:lnSpc>
              <a:spcBef>
                <a:spcPct val="0"/>
              </a:spcBef>
              <a:buNone/>
              <a:defRPr sz="4500" b="1">
                <a:solidFill>
                  <a:schemeClr val="bg1"/>
                </a:solidFill>
                <a:latin typeface="FontAwesome"/>
                <a:cs typeface="FontAwesome"/>
              </a:defRPr>
            </a:lvl1pPr>
          </a:lstStyle>
          <a:p>
            <a:pPr lvl="0"/>
            <a:r>
              <a:rPr lang="es-ES_tradnl" err="1"/>
              <a:t>icon</a:t>
            </a:r>
            <a:endParaRPr lang="es-ES_tradnl"/>
          </a:p>
        </p:txBody>
      </p:sp>
      <p:sp>
        <p:nvSpPr>
          <p:cNvPr id="36" name="Text Placeholder 7"/>
          <p:cNvSpPr>
            <a:spLocks noGrp="1" noChangeAspect="1"/>
          </p:cNvSpPr>
          <p:nvPr>
            <p:ph type="body" sz="quarter" idx="56" hasCustomPrompt="1"/>
          </p:nvPr>
        </p:nvSpPr>
        <p:spPr>
          <a:xfrm>
            <a:off x="4124323" y="1423313"/>
            <a:ext cx="1352909" cy="1295992"/>
          </a:xfrm>
          <a:prstGeom prst="rect">
            <a:avLst/>
          </a:prstGeom>
        </p:spPr>
        <p:txBody>
          <a:bodyPr vert="horz" lIns="0" tIns="103884" rIns="0" bIns="103884" anchor="ctr"/>
          <a:lstStyle>
            <a:lvl1pPr marL="0" indent="0" algn="ctr">
              <a:lnSpc>
                <a:spcPct val="100000"/>
              </a:lnSpc>
              <a:spcBef>
                <a:spcPct val="0"/>
              </a:spcBef>
              <a:buNone/>
              <a:defRPr sz="4500" b="1">
                <a:solidFill>
                  <a:schemeClr val="bg1"/>
                </a:solidFill>
                <a:latin typeface="FontAwesome"/>
                <a:cs typeface="FontAwesome"/>
              </a:defRPr>
            </a:lvl1pPr>
          </a:lstStyle>
          <a:p>
            <a:pPr lvl="0"/>
            <a:r>
              <a:rPr lang="es-ES_tradnl" err="1"/>
              <a:t>icon</a:t>
            </a:r>
            <a:endParaRPr lang="es-ES_tradnl"/>
          </a:p>
        </p:txBody>
      </p:sp>
      <p:sp>
        <p:nvSpPr>
          <p:cNvPr id="37" name="Text Placeholder 7"/>
          <p:cNvSpPr>
            <a:spLocks noGrp="1" noChangeAspect="1"/>
          </p:cNvSpPr>
          <p:nvPr>
            <p:ph type="body" sz="quarter" idx="60" hasCustomPrompt="1"/>
          </p:nvPr>
        </p:nvSpPr>
        <p:spPr>
          <a:xfrm>
            <a:off x="6989762" y="1423313"/>
            <a:ext cx="1352909" cy="1295992"/>
          </a:xfrm>
          <a:prstGeom prst="rect">
            <a:avLst/>
          </a:prstGeom>
        </p:spPr>
        <p:txBody>
          <a:bodyPr vert="horz" lIns="0" tIns="103884" rIns="0" bIns="103884" anchor="ctr"/>
          <a:lstStyle>
            <a:lvl1pPr marL="0" indent="0" algn="ctr">
              <a:lnSpc>
                <a:spcPct val="100000"/>
              </a:lnSpc>
              <a:spcBef>
                <a:spcPct val="0"/>
              </a:spcBef>
              <a:buNone/>
              <a:defRPr sz="4500" b="1">
                <a:solidFill>
                  <a:schemeClr val="bg1"/>
                </a:solidFill>
                <a:latin typeface="FontAwesome"/>
                <a:cs typeface="FontAwesome"/>
              </a:defRPr>
            </a:lvl1pPr>
          </a:lstStyle>
          <a:p>
            <a:pPr lvl="0"/>
            <a:r>
              <a:rPr lang="es-ES_tradnl" err="1"/>
              <a:t>icon</a:t>
            </a:r>
            <a:endParaRPr lang="es-ES_tradnl"/>
          </a:p>
        </p:txBody>
      </p:sp>
      <p:sp>
        <p:nvSpPr>
          <p:cNvPr id="48" name="Rounded Rectangle 47"/>
          <p:cNvSpPr/>
          <p:nvPr userDrawn="1"/>
        </p:nvSpPr>
        <p:spPr>
          <a:xfrm>
            <a:off x="800628" y="3412137"/>
            <a:ext cx="304272" cy="208950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 Placeholder 7"/>
          <p:cNvSpPr>
            <a:spLocks noGrp="1"/>
          </p:cNvSpPr>
          <p:nvPr>
            <p:ph type="body" sz="quarter" idx="19" hasCustomPrompt="1"/>
          </p:nvPr>
        </p:nvSpPr>
        <p:spPr>
          <a:xfrm>
            <a:off x="1206502" y="3850873"/>
            <a:ext cx="1875367" cy="171338"/>
          </a:xfrm>
          <a:prstGeom prst="rect">
            <a:avLst/>
          </a:prstGeom>
        </p:spPr>
        <p:txBody>
          <a:bodyPr vert="horz" lIns="0" tIns="40504" rIns="0" bIns="40504" anchor="ctr"/>
          <a:lstStyle>
            <a:lvl1pPr marL="0" indent="0" algn="l">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50" name="Text Placeholder 2"/>
          <p:cNvSpPr>
            <a:spLocks noGrp="1"/>
          </p:cNvSpPr>
          <p:nvPr>
            <p:ph type="body" sz="quarter" idx="16" hasCustomPrompt="1"/>
          </p:nvPr>
        </p:nvSpPr>
        <p:spPr>
          <a:xfrm>
            <a:off x="1206502" y="4124723"/>
            <a:ext cx="1875367"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a:t>
            </a:r>
            <a:endParaRPr lang="en-US"/>
          </a:p>
        </p:txBody>
      </p:sp>
      <p:sp>
        <p:nvSpPr>
          <p:cNvPr id="51" name="Text Placeholder 7"/>
          <p:cNvSpPr>
            <a:spLocks noGrp="1"/>
          </p:cNvSpPr>
          <p:nvPr>
            <p:ph type="body" sz="quarter" idx="55" hasCustomPrompt="1"/>
          </p:nvPr>
        </p:nvSpPr>
        <p:spPr>
          <a:xfrm>
            <a:off x="1206502" y="3415542"/>
            <a:ext cx="1875367" cy="323835"/>
          </a:xfrm>
          <a:prstGeom prst="rect">
            <a:avLst/>
          </a:prstGeom>
        </p:spPr>
        <p:txBody>
          <a:bodyPr vert="horz" lIns="0" tIns="40504" rIns="0" bIns="40504" anchor="ctr"/>
          <a:lstStyle>
            <a:lvl1pPr marL="0" indent="0" algn="l">
              <a:lnSpc>
                <a:spcPct val="100000"/>
              </a:lnSpc>
              <a:spcBef>
                <a:spcPct val="0"/>
              </a:spcBef>
              <a:buNone/>
              <a:defRPr sz="2250" b="1">
                <a:solidFill>
                  <a:schemeClr val="accent1">
                    <a:lumMod val="60000"/>
                    <a:lumOff val="40000"/>
                  </a:schemeClr>
                </a:solidFill>
                <a:latin typeface="Lato Light"/>
                <a:cs typeface="Lato Light"/>
              </a:defRPr>
            </a:lvl1pPr>
          </a:lstStyle>
          <a:p>
            <a:pPr lvl="0"/>
            <a:r>
              <a:rPr lang="es-ES_tradnl"/>
              <a:t>80%</a:t>
            </a:r>
            <a:endParaRPr lang="es-ES_tradnl"/>
          </a:p>
        </p:txBody>
      </p:sp>
      <p:sp>
        <p:nvSpPr>
          <p:cNvPr id="52" name="Rounded Rectangle 51"/>
          <p:cNvSpPr/>
          <p:nvPr userDrawn="1"/>
        </p:nvSpPr>
        <p:spPr>
          <a:xfrm>
            <a:off x="3611561" y="3412137"/>
            <a:ext cx="304272" cy="208950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 Placeholder 7"/>
          <p:cNvSpPr>
            <a:spLocks noGrp="1"/>
          </p:cNvSpPr>
          <p:nvPr>
            <p:ph type="body" sz="quarter" idx="57" hasCustomPrompt="1"/>
          </p:nvPr>
        </p:nvSpPr>
        <p:spPr>
          <a:xfrm>
            <a:off x="4017435" y="3850873"/>
            <a:ext cx="1875367" cy="171338"/>
          </a:xfrm>
          <a:prstGeom prst="rect">
            <a:avLst/>
          </a:prstGeom>
        </p:spPr>
        <p:txBody>
          <a:bodyPr vert="horz" lIns="0" tIns="40504" rIns="0" bIns="40504" anchor="ctr"/>
          <a:lstStyle>
            <a:lvl1pPr marL="0" indent="0" algn="l">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54" name="Text Placeholder 2"/>
          <p:cNvSpPr>
            <a:spLocks noGrp="1"/>
          </p:cNvSpPr>
          <p:nvPr>
            <p:ph type="body" sz="quarter" idx="58" hasCustomPrompt="1"/>
          </p:nvPr>
        </p:nvSpPr>
        <p:spPr>
          <a:xfrm>
            <a:off x="4017435" y="4124723"/>
            <a:ext cx="1875367"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a:t>
            </a:r>
            <a:endParaRPr lang="en-US"/>
          </a:p>
        </p:txBody>
      </p:sp>
      <p:sp>
        <p:nvSpPr>
          <p:cNvPr id="55" name="Text Placeholder 7"/>
          <p:cNvSpPr>
            <a:spLocks noGrp="1"/>
          </p:cNvSpPr>
          <p:nvPr>
            <p:ph type="body" sz="quarter" idx="59" hasCustomPrompt="1"/>
          </p:nvPr>
        </p:nvSpPr>
        <p:spPr>
          <a:xfrm>
            <a:off x="4017435" y="3415542"/>
            <a:ext cx="1875367" cy="323835"/>
          </a:xfrm>
          <a:prstGeom prst="rect">
            <a:avLst/>
          </a:prstGeom>
        </p:spPr>
        <p:txBody>
          <a:bodyPr vert="horz" lIns="0" tIns="40504" rIns="0" bIns="40504" anchor="ctr"/>
          <a:lstStyle>
            <a:lvl1pPr marL="0" indent="0" algn="l">
              <a:lnSpc>
                <a:spcPct val="100000"/>
              </a:lnSpc>
              <a:spcBef>
                <a:spcPct val="0"/>
              </a:spcBef>
              <a:buNone/>
              <a:defRPr sz="2250" b="1">
                <a:solidFill>
                  <a:schemeClr val="accent2"/>
                </a:solidFill>
                <a:latin typeface="Lato Light"/>
                <a:cs typeface="Lato Light"/>
              </a:defRPr>
            </a:lvl1pPr>
          </a:lstStyle>
          <a:p>
            <a:pPr lvl="0"/>
            <a:r>
              <a:rPr lang="es-ES_tradnl"/>
              <a:t>80%</a:t>
            </a:r>
            <a:endParaRPr lang="es-ES_tradnl"/>
          </a:p>
        </p:txBody>
      </p:sp>
      <p:sp>
        <p:nvSpPr>
          <p:cNvPr id="56" name="Rounded Rectangle 55"/>
          <p:cNvSpPr/>
          <p:nvPr userDrawn="1"/>
        </p:nvSpPr>
        <p:spPr>
          <a:xfrm>
            <a:off x="6400800" y="3412135"/>
            <a:ext cx="304272" cy="208950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57" name="Text Placeholder 7"/>
          <p:cNvSpPr>
            <a:spLocks noGrp="1"/>
          </p:cNvSpPr>
          <p:nvPr>
            <p:ph type="body" sz="quarter" idx="61" hasCustomPrompt="1"/>
          </p:nvPr>
        </p:nvSpPr>
        <p:spPr>
          <a:xfrm>
            <a:off x="6806674" y="3850873"/>
            <a:ext cx="1875367" cy="171338"/>
          </a:xfrm>
          <a:prstGeom prst="rect">
            <a:avLst/>
          </a:prstGeom>
        </p:spPr>
        <p:txBody>
          <a:bodyPr vert="horz" lIns="0" tIns="40504" rIns="0" bIns="40504" anchor="ctr"/>
          <a:lstStyle>
            <a:lvl1pPr marL="0" indent="0" algn="l">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58" name="Text Placeholder 2"/>
          <p:cNvSpPr>
            <a:spLocks noGrp="1"/>
          </p:cNvSpPr>
          <p:nvPr>
            <p:ph type="body" sz="quarter" idx="62" hasCustomPrompt="1"/>
          </p:nvPr>
        </p:nvSpPr>
        <p:spPr>
          <a:xfrm>
            <a:off x="6806674" y="4124723"/>
            <a:ext cx="1875367"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a:t>
            </a:r>
            <a:endParaRPr lang="en-US"/>
          </a:p>
        </p:txBody>
      </p:sp>
      <p:sp>
        <p:nvSpPr>
          <p:cNvPr id="59" name="Text Placeholder 7"/>
          <p:cNvSpPr>
            <a:spLocks noGrp="1"/>
          </p:cNvSpPr>
          <p:nvPr>
            <p:ph type="body" sz="quarter" idx="63" hasCustomPrompt="1"/>
          </p:nvPr>
        </p:nvSpPr>
        <p:spPr>
          <a:xfrm>
            <a:off x="6806674" y="3415542"/>
            <a:ext cx="1875367" cy="323835"/>
          </a:xfrm>
          <a:prstGeom prst="rect">
            <a:avLst/>
          </a:prstGeom>
        </p:spPr>
        <p:txBody>
          <a:bodyPr vert="horz" lIns="0" tIns="40504" rIns="0" bIns="40504" anchor="ctr"/>
          <a:lstStyle>
            <a:lvl1pPr marL="0" indent="0" algn="l">
              <a:lnSpc>
                <a:spcPct val="100000"/>
              </a:lnSpc>
              <a:spcBef>
                <a:spcPct val="0"/>
              </a:spcBef>
              <a:buNone/>
              <a:defRPr sz="2250" b="1">
                <a:solidFill>
                  <a:schemeClr val="accent3"/>
                </a:solidFill>
                <a:latin typeface="Lato Light"/>
                <a:cs typeface="Lato Light"/>
              </a:defRPr>
            </a:lvl1pPr>
          </a:lstStyle>
          <a:p>
            <a:pPr lvl="0"/>
            <a:r>
              <a:rPr lang="es-ES_tradnl"/>
              <a:t>80%</a:t>
            </a:r>
            <a:endParaRPr lang="es-ES_trad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10"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nodeType="afterGroup">
                            <p:stCondLst>
                              <p:cond delay="1200"/>
                            </p:stCondLst>
                            <p:childTnLst>
                              <p:par>
                                <p:cTn id="23" presetID="10"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nodeType="afterGroup">
                            <p:stCondLst>
                              <p:cond delay="17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nodeType="afterGroup">
                            <p:stCondLst>
                              <p:cond delay="2200"/>
                            </p:stCondLst>
                            <p:childTnLst>
                              <p:par>
                                <p:cTn id="31" presetID="53" presetClass="entr" presetSubtype="16" fill="hold" grpId="0" nodeType="after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anim calcmode="lin" valueType="num">
                                      <p:cBhvr>
                                        <p:cTn id="33" dur="3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34" dur="3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35" dur="300"/>
                                        <p:tgtEl>
                                          <p:spTgt spid="35">
                                            <p:txEl>
                                              <p:pRg st="0" end="0"/>
                                            </p:txEl>
                                          </p:spTgt>
                                        </p:tgtEl>
                                      </p:cBhvr>
                                    </p:animEffect>
                                  </p:childTnLst>
                                </p:cTn>
                              </p:par>
                            </p:childTnLst>
                          </p:cTn>
                        </p:par>
                        <p:par>
                          <p:cTn id="36" fill="hold" nodeType="afterGroup">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 calcmode="lin" valueType="num">
                                      <p:cBhvr>
                                        <p:cTn id="39" dur="3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40" dur="3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41" dur="300"/>
                                        <p:tgtEl>
                                          <p:spTgt spid="36">
                                            <p:txEl>
                                              <p:pRg st="0" end="0"/>
                                            </p:txEl>
                                          </p:spTgt>
                                        </p:tgtEl>
                                      </p:cBhvr>
                                    </p:animEffect>
                                  </p:childTnLst>
                                </p:cTn>
                              </p:par>
                            </p:childTnLst>
                          </p:cTn>
                        </p:par>
                        <p:par>
                          <p:cTn id="42" fill="hold" nodeType="afterGroup">
                            <p:stCondLst>
                              <p:cond delay="2800"/>
                            </p:stCondLst>
                            <p:childTnLst>
                              <p:par>
                                <p:cTn id="43" presetID="53" presetClass="entr" presetSubtype="16" fill="hold" grpId="0" nodeType="afterEffect">
                                  <p:stCondLst>
                                    <p:cond delay="0"/>
                                  </p:stCondLst>
                                  <p:childTnLst>
                                    <p:set>
                                      <p:cBhvr>
                                        <p:cTn id="44" dur="1" fill="hold">
                                          <p:stCondLst>
                                            <p:cond delay="0"/>
                                          </p:stCondLst>
                                        </p:cTn>
                                        <p:tgtEl>
                                          <p:spTgt spid="37">
                                            <p:txEl>
                                              <p:pRg st="0" end="0"/>
                                            </p:txEl>
                                          </p:spTgt>
                                        </p:tgtEl>
                                        <p:attrNameLst>
                                          <p:attrName>style.visibility</p:attrName>
                                        </p:attrNameLst>
                                      </p:cBhvr>
                                      <p:to>
                                        <p:strVal val="visible"/>
                                      </p:to>
                                    </p:set>
                                    <p:anim calcmode="lin" valueType="num">
                                      <p:cBhvr>
                                        <p:cTn id="45"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6"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7" dur="300"/>
                                        <p:tgtEl>
                                          <p:spTgt spid="37">
                                            <p:txEl>
                                              <p:pRg st="0" end="0"/>
                                            </p:txEl>
                                          </p:spTgt>
                                        </p:tgtEl>
                                      </p:cBhvr>
                                    </p:animEffect>
                                  </p:childTnLst>
                                </p:cTn>
                              </p:par>
                            </p:childTnLst>
                          </p:cTn>
                        </p:par>
                        <p:par>
                          <p:cTn id="48" fill="hold" nodeType="afterGroup">
                            <p:stCondLst>
                              <p:cond delay="3100"/>
                            </p:stCondLst>
                            <p:childTnLst>
                              <p:par>
                                <p:cTn id="49" presetID="37"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1000"/>
                                        <p:tgtEl>
                                          <p:spTgt spid="48"/>
                                        </p:tgtEl>
                                      </p:cBhvr>
                                    </p:animEffect>
                                    <p:anim calcmode="lin" valueType="num">
                                      <p:cBhvr>
                                        <p:cTn id="52" dur="1000" fill="hold"/>
                                        <p:tgtEl>
                                          <p:spTgt spid="48"/>
                                        </p:tgtEl>
                                        <p:attrNameLst>
                                          <p:attrName>ppt_x</p:attrName>
                                        </p:attrNameLst>
                                      </p:cBhvr>
                                      <p:tavLst>
                                        <p:tav tm="0">
                                          <p:val>
                                            <p:strVal val="#ppt_x"/>
                                          </p:val>
                                        </p:tav>
                                        <p:tav tm="100000">
                                          <p:val>
                                            <p:strVal val="#ppt_x"/>
                                          </p:val>
                                        </p:tav>
                                      </p:tavLst>
                                    </p:anim>
                                    <p:anim calcmode="lin" valueType="num">
                                      <p:cBhvr>
                                        <p:cTn id="53" dur="900" decel="100000" fill="hold"/>
                                        <p:tgtEl>
                                          <p:spTgt spid="4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49">
                                            <p:txEl>
                                              <p:pRg st="0" end="0"/>
                                            </p:txEl>
                                          </p:spTgt>
                                        </p:tgtEl>
                                        <p:attrNameLst>
                                          <p:attrName>style.visibility</p:attrName>
                                        </p:attrNameLst>
                                      </p:cBhvr>
                                      <p:to>
                                        <p:strVal val="visible"/>
                                      </p:to>
                                    </p:set>
                                    <p:animEffect transition="in" filter="fade">
                                      <p:cBhvr>
                                        <p:cTn id="57" dur="500"/>
                                        <p:tgtEl>
                                          <p:spTgt spid="49">
                                            <p:txEl>
                                              <p:pRg st="0" end="0"/>
                                            </p:txEl>
                                          </p:spTgt>
                                        </p:tgtEl>
                                      </p:cBhvr>
                                    </p:animEffect>
                                    <p:anim calcmode="lin" valueType="num">
                                      <p:cBhvr>
                                        <p:cTn id="58"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49">
                                            <p:txEl>
                                              <p:pRg st="0" end="0"/>
                                            </p:txEl>
                                          </p:spTgt>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800"/>
                                  </p:stCondLst>
                                  <p:childTnLst>
                                    <p:set>
                                      <p:cBhvr>
                                        <p:cTn id="61" dur="1" fill="hold">
                                          <p:stCondLst>
                                            <p:cond delay="0"/>
                                          </p:stCondLst>
                                        </p:cTn>
                                        <p:tgtEl>
                                          <p:spTgt spid="50">
                                            <p:txEl>
                                              <p:pRg st="0" end="0"/>
                                            </p:txEl>
                                          </p:spTgt>
                                        </p:tgtEl>
                                        <p:attrNameLst>
                                          <p:attrName>style.visibility</p:attrName>
                                        </p:attrNameLst>
                                      </p:cBhvr>
                                      <p:to>
                                        <p:strVal val="visible"/>
                                      </p:to>
                                    </p:set>
                                    <p:animEffect transition="in" filter="fade">
                                      <p:cBhvr>
                                        <p:cTn id="62" dur="500"/>
                                        <p:tgtEl>
                                          <p:spTgt spid="50">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51">
                                            <p:txEl>
                                              <p:pRg st="0" end="0"/>
                                            </p:txEl>
                                          </p:spTgt>
                                        </p:tgtEl>
                                        <p:attrNameLst>
                                          <p:attrName>style.visibility</p:attrName>
                                        </p:attrNameLst>
                                      </p:cBhvr>
                                      <p:to>
                                        <p:strVal val="visible"/>
                                      </p:to>
                                    </p:set>
                                    <p:animEffect transition="in" filter="fade">
                                      <p:cBhvr>
                                        <p:cTn id="65" dur="400"/>
                                        <p:tgtEl>
                                          <p:spTgt spid="51">
                                            <p:txEl>
                                              <p:pRg st="0" end="0"/>
                                            </p:txEl>
                                          </p:spTgt>
                                        </p:tgtEl>
                                      </p:cBhvr>
                                    </p:animEffect>
                                    <p:anim calcmode="lin" valueType="num">
                                      <p:cBhvr>
                                        <p:cTn id="66" dur="4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4400"/>
                            </p:stCondLst>
                            <p:childTnLst>
                              <p:par>
                                <p:cTn id="69" presetID="37"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900" decel="100000" fill="hold"/>
                                        <p:tgtEl>
                                          <p:spTgt spid="5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xEl>
                                              <p:pRg st="0" end="0"/>
                                            </p:txEl>
                                          </p:spTgt>
                                        </p:tgtEl>
                                        <p:attrNameLst>
                                          <p:attrName>style.visibility</p:attrName>
                                        </p:attrNameLst>
                                      </p:cBhvr>
                                      <p:to>
                                        <p:strVal val="visible"/>
                                      </p:to>
                                    </p:set>
                                    <p:animEffect transition="in" filter="fade">
                                      <p:cBhvr>
                                        <p:cTn id="77" dur="500"/>
                                        <p:tgtEl>
                                          <p:spTgt spid="53">
                                            <p:txEl>
                                              <p:pRg st="0" end="0"/>
                                            </p:txEl>
                                          </p:spTgt>
                                        </p:tgtEl>
                                      </p:cBhvr>
                                    </p:animEffect>
                                    <p:anim calcmode="lin" valueType="num">
                                      <p:cBhvr>
                                        <p:cTn id="7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53">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54">
                                            <p:txEl>
                                              <p:pRg st="0" end="0"/>
                                            </p:txEl>
                                          </p:spTgt>
                                        </p:tgtEl>
                                        <p:attrNameLst>
                                          <p:attrName>style.visibility</p:attrName>
                                        </p:attrNameLst>
                                      </p:cBhvr>
                                      <p:to>
                                        <p:strVal val="visible"/>
                                      </p:to>
                                    </p:set>
                                    <p:animEffect transition="in" filter="fade">
                                      <p:cBhvr>
                                        <p:cTn id="82" dur="500"/>
                                        <p:tgtEl>
                                          <p:spTgt spid="54">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55">
                                            <p:txEl>
                                              <p:pRg st="0" end="0"/>
                                            </p:txEl>
                                          </p:spTgt>
                                        </p:tgtEl>
                                        <p:attrNameLst>
                                          <p:attrName>style.visibility</p:attrName>
                                        </p:attrNameLst>
                                      </p:cBhvr>
                                      <p:to>
                                        <p:strVal val="visible"/>
                                      </p:to>
                                    </p:set>
                                    <p:animEffect transition="in" filter="fade">
                                      <p:cBhvr>
                                        <p:cTn id="85" dur="400"/>
                                        <p:tgtEl>
                                          <p:spTgt spid="55">
                                            <p:txEl>
                                              <p:pRg st="0" end="0"/>
                                            </p:txEl>
                                          </p:spTgt>
                                        </p:tgtEl>
                                      </p:cBhvr>
                                    </p:animEffect>
                                    <p:anim calcmode="lin" valueType="num">
                                      <p:cBhvr>
                                        <p:cTn id="86" dur="4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5700"/>
                            </p:stCondLst>
                            <p:childTnLst>
                              <p:par>
                                <p:cTn id="89" presetID="37" presetClass="entr" presetSubtype="0" fill="hold" grpId="0"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1000"/>
                                        <p:tgtEl>
                                          <p:spTgt spid="56"/>
                                        </p:tgtEl>
                                      </p:cBhvr>
                                    </p:animEffect>
                                    <p:anim calcmode="lin" valueType="num">
                                      <p:cBhvr>
                                        <p:cTn id="92" dur="1000" fill="hold"/>
                                        <p:tgtEl>
                                          <p:spTgt spid="56"/>
                                        </p:tgtEl>
                                        <p:attrNameLst>
                                          <p:attrName>ppt_x</p:attrName>
                                        </p:attrNameLst>
                                      </p:cBhvr>
                                      <p:tavLst>
                                        <p:tav tm="0">
                                          <p:val>
                                            <p:strVal val="#ppt_x"/>
                                          </p:val>
                                        </p:tav>
                                        <p:tav tm="100000">
                                          <p:val>
                                            <p:strVal val="#ppt_x"/>
                                          </p:val>
                                        </p:tav>
                                      </p:tavLst>
                                    </p:anim>
                                    <p:anim calcmode="lin" valueType="num">
                                      <p:cBhvr>
                                        <p:cTn id="93" dur="900" decel="100000" fill="hold"/>
                                        <p:tgtEl>
                                          <p:spTgt spid="56"/>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95" presetID="42" presetClass="entr" presetSubtype="0" fill="hold" grpId="0" nodeType="withEffect">
                                  <p:stCondLst>
                                    <p:cond delay="200"/>
                                  </p:stCondLst>
                                  <p:childTnLst>
                                    <p:set>
                                      <p:cBhvr>
                                        <p:cTn id="96" dur="1" fill="hold">
                                          <p:stCondLst>
                                            <p:cond delay="0"/>
                                          </p:stCondLst>
                                        </p:cTn>
                                        <p:tgtEl>
                                          <p:spTgt spid="57">
                                            <p:txEl>
                                              <p:pRg st="0" end="0"/>
                                            </p:txEl>
                                          </p:spTgt>
                                        </p:tgtEl>
                                        <p:attrNameLst>
                                          <p:attrName>style.visibility</p:attrName>
                                        </p:attrNameLst>
                                      </p:cBhvr>
                                      <p:to>
                                        <p:strVal val="visible"/>
                                      </p:to>
                                    </p:set>
                                    <p:animEffect transition="in" filter="fade">
                                      <p:cBhvr>
                                        <p:cTn id="97" dur="500"/>
                                        <p:tgtEl>
                                          <p:spTgt spid="57">
                                            <p:txEl>
                                              <p:pRg st="0" end="0"/>
                                            </p:txEl>
                                          </p:spTgt>
                                        </p:tgtEl>
                                      </p:cBhvr>
                                    </p:animEffect>
                                    <p:anim calcmode="lin" valueType="num">
                                      <p:cBhvr>
                                        <p:cTn id="98"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9" dur="500" fill="hold"/>
                                        <p:tgtEl>
                                          <p:spTgt spid="57">
                                            <p:txEl>
                                              <p:pRg st="0" end="0"/>
                                            </p:txEl>
                                          </p:spTgt>
                                        </p:tgtEl>
                                        <p:attrNameLst>
                                          <p:attrName>ppt_y</p:attrName>
                                        </p:attrNameLst>
                                      </p:cBhvr>
                                      <p:tavLst>
                                        <p:tav tm="0">
                                          <p:val>
                                            <p:strVal val="#ppt_y+.1"/>
                                          </p:val>
                                        </p:tav>
                                        <p:tav tm="100000">
                                          <p:val>
                                            <p:strVal val="#ppt_y"/>
                                          </p:val>
                                        </p:tav>
                                      </p:tavLst>
                                    </p:anim>
                                  </p:childTnLst>
                                </p:cTn>
                              </p:par>
                              <p:par>
                                <p:cTn id="100" presetID="10" presetClass="entr" presetSubtype="0" fill="hold" grpId="0" nodeType="withEffect">
                                  <p:stCondLst>
                                    <p:cond delay="800"/>
                                  </p:stCondLst>
                                  <p:childTnLst>
                                    <p:set>
                                      <p:cBhvr>
                                        <p:cTn id="101" dur="1" fill="hold">
                                          <p:stCondLst>
                                            <p:cond delay="0"/>
                                          </p:stCondLst>
                                        </p:cTn>
                                        <p:tgtEl>
                                          <p:spTgt spid="58">
                                            <p:txEl>
                                              <p:pRg st="0" end="0"/>
                                            </p:txEl>
                                          </p:spTgt>
                                        </p:tgtEl>
                                        <p:attrNameLst>
                                          <p:attrName>style.visibility</p:attrName>
                                        </p:attrNameLst>
                                      </p:cBhvr>
                                      <p:to>
                                        <p:strVal val="visible"/>
                                      </p:to>
                                    </p:set>
                                    <p:animEffect transition="in" filter="fade">
                                      <p:cBhvr>
                                        <p:cTn id="102" dur="500"/>
                                        <p:tgtEl>
                                          <p:spTgt spid="58">
                                            <p:txEl>
                                              <p:pRg st="0" end="0"/>
                                            </p:txEl>
                                          </p:spTgt>
                                        </p:tgtEl>
                                      </p:cBhvr>
                                    </p:animEffect>
                                  </p:childTnLst>
                                </p:cTn>
                              </p:par>
                              <p:par>
                                <p:cTn id="103" presetID="42" presetClass="entr" presetSubtype="0" fill="hold" grpId="0" nodeType="withEffect">
                                  <p:stCondLst>
                                    <p:cond delay="200"/>
                                  </p:stCondLst>
                                  <p:childTnLst>
                                    <p:set>
                                      <p:cBhvr>
                                        <p:cTn id="104" dur="1" fill="hold">
                                          <p:stCondLst>
                                            <p:cond delay="0"/>
                                          </p:stCondLst>
                                        </p:cTn>
                                        <p:tgtEl>
                                          <p:spTgt spid="59">
                                            <p:txEl>
                                              <p:pRg st="0" end="0"/>
                                            </p:txEl>
                                          </p:spTgt>
                                        </p:tgtEl>
                                        <p:attrNameLst>
                                          <p:attrName>style.visibility</p:attrName>
                                        </p:attrNameLst>
                                      </p:cBhvr>
                                      <p:to>
                                        <p:strVal val="visible"/>
                                      </p:to>
                                    </p:set>
                                    <p:animEffect transition="in" filter="fade">
                                      <p:cBhvr>
                                        <p:cTn id="105" dur="400"/>
                                        <p:tgtEl>
                                          <p:spTgt spid="59">
                                            <p:txEl>
                                              <p:pRg st="0" end="0"/>
                                            </p:txEl>
                                          </p:spTgt>
                                        </p:tgtEl>
                                      </p:cBhvr>
                                    </p:animEffect>
                                    <p:anim calcmode="lin" valueType="num">
                                      <p:cBhvr>
                                        <p:cTn id="106" dur="4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07" dur="4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0" grpId="0" animBg="1"/>
      <p:bldP spid="33" grpId="0" animBg="1"/>
      <p:bldP spid="34" grpId="0" animBg="1"/>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300" fill="hold"/>
                        <p:tgtEl>
                          <p:spTgt spid="35"/>
                        </p:tgtEl>
                        <p:attrNameLst>
                          <p:attrName>ppt_w</p:attrName>
                        </p:attrNameLst>
                      </p:cBhvr>
                      <p:tavLst>
                        <p:tav tm="0">
                          <p:val>
                            <p:fltVal val="0"/>
                          </p:val>
                        </p:tav>
                        <p:tav tm="100000">
                          <p:val>
                            <p:strVal val="#ppt_w"/>
                          </p:val>
                        </p:tav>
                      </p:tavLst>
                    </p:anim>
                    <p:anim calcmode="lin" valueType="num">
                      <p:cBhvr>
                        <p:cTn dur="300" fill="hold"/>
                        <p:tgtEl>
                          <p:spTgt spid="35"/>
                        </p:tgtEl>
                        <p:attrNameLst>
                          <p:attrName>ppt_h</p:attrName>
                        </p:attrNameLst>
                      </p:cBhvr>
                      <p:tavLst>
                        <p:tav tm="0">
                          <p:val>
                            <p:fltVal val="0"/>
                          </p:val>
                        </p:tav>
                        <p:tav tm="100000">
                          <p:val>
                            <p:strVal val="#ppt_h"/>
                          </p:val>
                        </p:tav>
                      </p:tavLst>
                    </p:anim>
                    <p:animEffect transition="in" filter="fade">
                      <p:cBhvr>
                        <p:cTn dur="3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300" fill="hold"/>
                        <p:tgtEl>
                          <p:spTgt spid="36"/>
                        </p:tgtEl>
                        <p:attrNameLst>
                          <p:attrName>ppt_w</p:attrName>
                        </p:attrNameLst>
                      </p:cBhvr>
                      <p:tavLst>
                        <p:tav tm="0">
                          <p:val>
                            <p:fltVal val="0"/>
                          </p:val>
                        </p:tav>
                        <p:tav tm="100000">
                          <p:val>
                            <p:strVal val="#ppt_w"/>
                          </p:val>
                        </p:tav>
                      </p:tavLst>
                    </p:anim>
                    <p:anim calcmode="lin" valueType="num">
                      <p:cBhvr>
                        <p:cTn dur="300" fill="hold"/>
                        <p:tgtEl>
                          <p:spTgt spid="36"/>
                        </p:tgtEl>
                        <p:attrNameLst>
                          <p:attrName>ppt_h</p:attrName>
                        </p:attrNameLst>
                      </p:cBhvr>
                      <p:tavLst>
                        <p:tav tm="0">
                          <p:val>
                            <p:fltVal val="0"/>
                          </p:val>
                        </p:tav>
                        <p:tav tm="100000">
                          <p:val>
                            <p:strVal val="#ppt_h"/>
                          </p:val>
                        </p:tav>
                      </p:tavLst>
                    </p:anim>
                    <p:animEffect transition="in" filter="fade">
                      <p:cBhvr>
                        <p:cTn dur="3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48" grpId="0" animBg="1"/>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42" presetClass="entr" presetSubtype="0"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fade">
                      <p:cBhvr>
                        <p:cTn dur="400"/>
                        <p:tgtEl>
                          <p:spTgt spid="51"/>
                        </p:tgtEl>
                      </p:cBhvr>
                    </p:animEffect>
                    <p:anim calcmode="lin" valueType="num">
                      <p:cBhvr>
                        <p:cTn dur="400" fill="hold"/>
                        <p:tgtEl>
                          <p:spTgt spid="51"/>
                        </p:tgtEl>
                        <p:attrNameLst>
                          <p:attrName>ppt_x</p:attrName>
                        </p:attrNameLst>
                      </p:cBhvr>
                      <p:tavLst>
                        <p:tav tm="0">
                          <p:val>
                            <p:strVal val="#ppt_x"/>
                          </p:val>
                        </p:tav>
                        <p:tav tm="100000">
                          <p:val>
                            <p:strVal val="#ppt_x"/>
                          </p:val>
                        </p:tav>
                      </p:tavLst>
                    </p:anim>
                    <p:anim calcmode="lin" valueType="num">
                      <p:cBhvr>
                        <p:cTn dur="400" fill="hold"/>
                        <p:tgtEl>
                          <p:spTgt spid="51"/>
                        </p:tgtEl>
                        <p:attrNameLst>
                          <p:attrName>ppt_y</p:attrName>
                        </p:attrNameLst>
                      </p:cBhvr>
                      <p:tavLst>
                        <p:tav tm="0">
                          <p:val>
                            <p:strVal val="#ppt_y+.1"/>
                          </p:val>
                        </p:tav>
                        <p:tav tm="100000">
                          <p:val>
                            <p:strVal val="#ppt_y"/>
                          </p:val>
                        </p:tav>
                      </p:tavLst>
                    </p:anim>
                  </p:childTnLst>
                </p:cTn>
              </p:par>
            </p:tnLst>
          </p:tmpl>
        </p:tmplLst>
      </p:bldP>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42" presetClass="entr" presetSubtype="0"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Effect transition="in" filter="fade">
                      <p:cBhvr>
                        <p:cTn dur="400"/>
                        <p:tgtEl>
                          <p:spTgt spid="55"/>
                        </p:tgtEl>
                      </p:cBhvr>
                    </p:animEffect>
                    <p:anim calcmode="lin" valueType="num">
                      <p:cBhvr>
                        <p:cTn dur="400" fill="hold"/>
                        <p:tgtEl>
                          <p:spTgt spid="55"/>
                        </p:tgtEl>
                        <p:attrNameLst>
                          <p:attrName>ppt_x</p:attrName>
                        </p:attrNameLst>
                      </p:cBhvr>
                      <p:tavLst>
                        <p:tav tm="0">
                          <p:val>
                            <p:strVal val="#ppt_x"/>
                          </p:val>
                        </p:tav>
                        <p:tav tm="100000">
                          <p:val>
                            <p:strVal val="#ppt_x"/>
                          </p:val>
                        </p:tav>
                      </p:tavLst>
                    </p:anim>
                    <p:anim calcmode="lin" valueType="num">
                      <p:cBhvr>
                        <p:cTn dur="400" fill="hold"/>
                        <p:tgtEl>
                          <p:spTgt spid="55"/>
                        </p:tgtEl>
                        <p:attrNameLst>
                          <p:attrName>ppt_y</p:attrName>
                        </p:attrNameLst>
                      </p:cBhvr>
                      <p:tavLst>
                        <p:tav tm="0">
                          <p:val>
                            <p:strVal val="#ppt_y+.1"/>
                          </p:val>
                        </p:tav>
                        <p:tav tm="100000">
                          <p:val>
                            <p:strVal val="#ppt_y"/>
                          </p:val>
                        </p:tav>
                      </p:tavLst>
                    </p:anim>
                  </p:childTnLst>
                </p:cTn>
              </p:par>
            </p:tnLst>
          </p:tmpl>
        </p:tmplLst>
      </p:bldP>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400"/>
                        <p:tgtEl>
                          <p:spTgt spid="59"/>
                        </p:tgtEl>
                      </p:cBhvr>
                    </p:animEffect>
                    <p:anim calcmode="lin" valueType="num">
                      <p:cBhvr>
                        <p:cTn dur="400" fill="hold"/>
                        <p:tgtEl>
                          <p:spTgt spid="59"/>
                        </p:tgtEl>
                        <p:attrNameLst>
                          <p:attrName>ppt_x</p:attrName>
                        </p:attrNameLst>
                      </p:cBhvr>
                      <p:tavLst>
                        <p:tav tm="0">
                          <p:val>
                            <p:strVal val="#ppt_x"/>
                          </p:val>
                        </p:tav>
                        <p:tav tm="100000">
                          <p:val>
                            <p:strVal val="#ppt_x"/>
                          </p:val>
                        </p:tav>
                      </p:tavLst>
                    </p:anim>
                    <p:anim calcmode="lin" valueType="num">
                      <p:cBhvr>
                        <p:cTn dur="400" fill="hold"/>
                        <p:tgtEl>
                          <p:spTgt spid="5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Iconic list 2">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3" name="Rounded Rectangle 2"/>
          <p:cNvSpPr/>
          <p:nvPr userDrawn="1"/>
        </p:nvSpPr>
        <p:spPr>
          <a:xfrm>
            <a:off x="-304800" y="1286533"/>
            <a:ext cx="1409700" cy="5872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513294" y="1320824"/>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26" name="Text Placeholder 7"/>
          <p:cNvSpPr>
            <a:spLocks noGrp="1"/>
          </p:cNvSpPr>
          <p:nvPr>
            <p:ph type="body" sz="quarter" idx="19" hasCustomPrompt="1"/>
          </p:nvPr>
        </p:nvSpPr>
        <p:spPr>
          <a:xfrm>
            <a:off x="1354138" y="1158241"/>
            <a:ext cx="3090862" cy="330111"/>
          </a:xfrm>
          <a:prstGeom prst="rect">
            <a:avLst/>
          </a:prstGeom>
        </p:spPr>
        <p:txBody>
          <a:bodyPr vert="horz" lIns="0" tIns="40504" rIns="0" bIns="40504" anchor="ctr"/>
          <a:lstStyle>
            <a:lvl1pPr marL="0" indent="0" algn="l">
              <a:lnSpc>
                <a:spcPct val="100000"/>
              </a:lnSpc>
              <a:spcBef>
                <a:spcPct val="0"/>
              </a:spcBef>
              <a:spcAft>
                <a:spcPct val="0"/>
              </a:spcAft>
              <a:buNone/>
              <a:defRPr sz="1800" b="0">
                <a:solidFill>
                  <a:schemeClr val="bg1"/>
                </a:solidFill>
                <a:latin typeface="Lato Light"/>
                <a:cs typeface="Lato Light"/>
              </a:defRPr>
            </a:lvl1pPr>
          </a:lstStyle>
          <a:p>
            <a:pPr lvl="0"/>
            <a:r>
              <a:rPr lang="es-ES_tradnl" err="1"/>
              <a:t>Subtitle Example</a:t>
            </a:r>
            <a:endParaRPr lang="es-ES_tradnl"/>
          </a:p>
        </p:txBody>
      </p:sp>
      <p:sp>
        <p:nvSpPr>
          <p:cNvPr id="27" name="Text Placeholder 2"/>
          <p:cNvSpPr>
            <a:spLocks noGrp="1"/>
          </p:cNvSpPr>
          <p:nvPr>
            <p:ph type="body" sz="quarter" idx="16" hasCustomPrompt="1"/>
          </p:nvPr>
        </p:nvSpPr>
        <p:spPr>
          <a:xfrm>
            <a:off x="1354139" y="1518834"/>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32" name="Rounded Rectangle 31"/>
          <p:cNvSpPr/>
          <p:nvPr userDrawn="1"/>
        </p:nvSpPr>
        <p:spPr>
          <a:xfrm>
            <a:off x="-304800" y="2395243"/>
            <a:ext cx="1409700" cy="58721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 Placeholder 7"/>
          <p:cNvSpPr>
            <a:spLocks noGrp="1"/>
          </p:cNvSpPr>
          <p:nvPr>
            <p:ph type="body" sz="quarter" idx="43" hasCustomPrompt="1"/>
          </p:nvPr>
        </p:nvSpPr>
        <p:spPr>
          <a:xfrm>
            <a:off x="513294" y="2429534"/>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34" name="Text Placeholder 7"/>
          <p:cNvSpPr>
            <a:spLocks noGrp="1"/>
          </p:cNvSpPr>
          <p:nvPr>
            <p:ph type="body" sz="quarter" idx="44" hasCustomPrompt="1"/>
          </p:nvPr>
        </p:nvSpPr>
        <p:spPr>
          <a:xfrm>
            <a:off x="1354138" y="2266951"/>
            <a:ext cx="3090862" cy="330111"/>
          </a:xfrm>
          <a:prstGeom prst="rect">
            <a:avLst/>
          </a:prstGeom>
        </p:spPr>
        <p:txBody>
          <a:bodyPr vert="horz" lIns="0" tIns="40504" rIns="0" bIns="40504" anchor="ctr"/>
          <a:lstStyle>
            <a:lvl1pPr marL="0" indent="0" algn="l">
              <a:lnSpc>
                <a:spcPct val="100000"/>
              </a:lnSpc>
              <a:spcBef>
                <a:spcPct val="0"/>
              </a:spcBef>
              <a:spcAft>
                <a:spcPct val="0"/>
              </a:spcAft>
              <a:buNone/>
              <a:defRPr sz="1800" b="0">
                <a:solidFill>
                  <a:schemeClr val="bg1"/>
                </a:solidFill>
                <a:latin typeface="Lato Light"/>
                <a:cs typeface="Lato Light"/>
              </a:defRPr>
            </a:lvl1pPr>
          </a:lstStyle>
          <a:p>
            <a:pPr lvl="0"/>
            <a:r>
              <a:rPr lang="es-ES_tradnl" err="1"/>
              <a:t>Subtitle Example</a:t>
            </a:r>
            <a:endParaRPr lang="es-ES_tradnl"/>
          </a:p>
        </p:txBody>
      </p:sp>
      <p:sp>
        <p:nvSpPr>
          <p:cNvPr id="35" name="Text Placeholder 2"/>
          <p:cNvSpPr>
            <a:spLocks noGrp="1"/>
          </p:cNvSpPr>
          <p:nvPr>
            <p:ph type="body" sz="quarter" idx="45" hasCustomPrompt="1"/>
          </p:nvPr>
        </p:nvSpPr>
        <p:spPr>
          <a:xfrm>
            <a:off x="1354139" y="2627542"/>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40" name="Rounded Rectangle 39"/>
          <p:cNvSpPr/>
          <p:nvPr userDrawn="1"/>
        </p:nvSpPr>
        <p:spPr>
          <a:xfrm>
            <a:off x="-304800" y="3503953"/>
            <a:ext cx="1409700" cy="58721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 Placeholder 7"/>
          <p:cNvSpPr>
            <a:spLocks noGrp="1"/>
          </p:cNvSpPr>
          <p:nvPr>
            <p:ph type="body" sz="quarter" idx="49" hasCustomPrompt="1"/>
          </p:nvPr>
        </p:nvSpPr>
        <p:spPr>
          <a:xfrm>
            <a:off x="513294" y="3538244"/>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42" name="Text Placeholder 7"/>
          <p:cNvSpPr>
            <a:spLocks noGrp="1"/>
          </p:cNvSpPr>
          <p:nvPr>
            <p:ph type="body" sz="quarter" idx="50" hasCustomPrompt="1"/>
          </p:nvPr>
        </p:nvSpPr>
        <p:spPr>
          <a:xfrm>
            <a:off x="1354138" y="3375661"/>
            <a:ext cx="3090862" cy="330111"/>
          </a:xfrm>
          <a:prstGeom prst="rect">
            <a:avLst/>
          </a:prstGeom>
        </p:spPr>
        <p:txBody>
          <a:bodyPr vert="horz" lIns="0" tIns="40504" rIns="0" bIns="40504" anchor="ctr"/>
          <a:lstStyle>
            <a:lvl1pPr marL="0" indent="0" algn="l">
              <a:lnSpc>
                <a:spcPct val="100000"/>
              </a:lnSpc>
              <a:spcBef>
                <a:spcPct val="0"/>
              </a:spcBef>
              <a:spcAft>
                <a:spcPct val="0"/>
              </a:spcAft>
              <a:buNone/>
              <a:defRPr sz="1800" b="0">
                <a:solidFill>
                  <a:schemeClr val="bg1"/>
                </a:solidFill>
                <a:latin typeface="Lato Light"/>
                <a:cs typeface="Lato Light"/>
              </a:defRPr>
            </a:lvl1pPr>
          </a:lstStyle>
          <a:p>
            <a:pPr lvl="0"/>
            <a:r>
              <a:rPr lang="es-ES_tradnl" err="1"/>
              <a:t>Subtitle Example</a:t>
            </a:r>
            <a:endParaRPr lang="es-ES_tradnl"/>
          </a:p>
        </p:txBody>
      </p:sp>
      <p:sp>
        <p:nvSpPr>
          <p:cNvPr id="43" name="Text Placeholder 2"/>
          <p:cNvSpPr>
            <a:spLocks noGrp="1"/>
          </p:cNvSpPr>
          <p:nvPr>
            <p:ph type="body" sz="quarter" idx="51" hasCustomPrompt="1"/>
          </p:nvPr>
        </p:nvSpPr>
        <p:spPr>
          <a:xfrm>
            <a:off x="1354139" y="3736254"/>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grpSp>
        <p:nvGrpSpPr>
          <p:cNvPr id="16" name="Group 15"/>
          <p:cNvGrpSpPr/>
          <p:nvPr userDrawn="1"/>
        </p:nvGrpSpPr>
        <p:grpSpPr>
          <a:xfrm>
            <a:off x="75982" y="289155"/>
            <a:ext cx="287999" cy="256629"/>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nodeType="afterGroup">
                            <p:stCondLst>
                              <p:cond delay="11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nodeType="afterGroup">
                            <p:stCondLst>
                              <p:cond delay="24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400" fill="hold"/>
                                        <p:tgtEl>
                                          <p:spTgt spid="32"/>
                                        </p:tgtEl>
                                        <p:attrNameLst>
                                          <p:attrName>ppt_w</p:attrName>
                                        </p:attrNameLst>
                                      </p:cBhvr>
                                      <p:tavLst>
                                        <p:tav tm="0">
                                          <p:val>
                                            <p:fltVal val="0"/>
                                          </p:val>
                                        </p:tav>
                                        <p:tav tm="100000">
                                          <p:val>
                                            <p:strVal val="#ppt_w"/>
                                          </p:val>
                                        </p:tav>
                                      </p:tavLst>
                                    </p:anim>
                                    <p:anim calcmode="lin" valueType="num">
                                      <p:cBhvr>
                                        <p:cTn id="42" dur="400" fill="hold"/>
                                        <p:tgtEl>
                                          <p:spTgt spid="32"/>
                                        </p:tgtEl>
                                        <p:attrNameLst>
                                          <p:attrName>ppt_h</p:attrName>
                                        </p:attrNameLst>
                                      </p:cBhvr>
                                      <p:tavLst>
                                        <p:tav tm="0">
                                          <p:val>
                                            <p:fltVal val="0"/>
                                          </p:val>
                                        </p:tav>
                                        <p:tav tm="100000">
                                          <p:val>
                                            <p:strVal val="#ppt_h"/>
                                          </p:val>
                                        </p:tav>
                                      </p:tavLst>
                                    </p:anim>
                                    <p:animEffect transition="in" filter="fade">
                                      <p:cBhvr>
                                        <p:cTn id="43" dur="400"/>
                                        <p:tgtEl>
                                          <p:spTgt spid="32"/>
                                        </p:tgtEl>
                                      </p:cBhvr>
                                    </p:animEffect>
                                  </p:childTnLst>
                                </p:cTn>
                              </p:par>
                            </p:childTnLst>
                          </p:cTn>
                        </p:par>
                        <p:par>
                          <p:cTn id="44" fill="hold" nodeType="afterGroup">
                            <p:stCondLst>
                              <p:cond delay="2800"/>
                            </p:stCondLst>
                            <p:childTnLst>
                              <p:par>
                                <p:cTn id="45" presetID="53" presetClass="entr" presetSubtype="16" fill="hold" grpId="0" nodeType="after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p:cTn id="4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33">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anim calcmode="lin" valueType="num">
                                      <p:cBhvr>
                                        <p:cTn id="5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fade">
                                      <p:cBhvr>
                                        <p:cTn id="57" dur="500"/>
                                        <p:tgtEl>
                                          <p:spTgt spid="35">
                                            <p:txEl>
                                              <p:pRg st="0" end="0"/>
                                            </p:txEl>
                                          </p:spTgt>
                                        </p:tgtEl>
                                      </p:cBhvr>
                                    </p:animEffect>
                                  </p:childTnLst>
                                </p:cTn>
                              </p:par>
                            </p:childTnLst>
                          </p:cTn>
                        </p:par>
                        <p:par>
                          <p:cTn id="58" fill="hold" nodeType="afterGroup">
                            <p:stCondLst>
                              <p:cond delay="41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400" fill="hold"/>
                                        <p:tgtEl>
                                          <p:spTgt spid="40"/>
                                        </p:tgtEl>
                                        <p:attrNameLst>
                                          <p:attrName>ppt_w</p:attrName>
                                        </p:attrNameLst>
                                      </p:cBhvr>
                                      <p:tavLst>
                                        <p:tav tm="0">
                                          <p:val>
                                            <p:fltVal val="0"/>
                                          </p:val>
                                        </p:tav>
                                        <p:tav tm="100000">
                                          <p:val>
                                            <p:strVal val="#ppt_w"/>
                                          </p:val>
                                        </p:tav>
                                      </p:tavLst>
                                    </p:anim>
                                    <p:anim calcmode="lin" valueType="num">
                                      <p:cBhvr>
                                        <p:cTn id="62" dur="400" fill="hold"/>
                                        <p:tgtEl>
                                          <p:spTgt spid="40"/>
                                        </p:tgtEl>
                                        <p:attrNameLst>
                                          <p:attrName>ppt_h</p:attrName>
                                        </p:attrNameLst>
                                      </p:cBhvr>
                                      <p:tavLst>
                                        <p:tav tm="0">
                                          <p:val>
                                            <p:fltVal val="0"/>
                                          </p:val>
                                        </p:tav>
                                        <p:tav tm="100000">
                                          <p:val>
                                            <p:strVal val="#ppt_h"/>
                                          </p:val>
                                        </p:tav>
                                      </p:tavLst>
                                    </p:anim>
                                    <p:animEffect transition="in" filter="fade">
                                      <p:cBhvr>
                                        <p:cTn id="63" dur="400"/>
                                        <p:tgtEl>
                                          <p:spTgt spid="40"/>
                                        </p:tgtEl>
                                      </p:cBhvr>
                                    </p:animEffect>
                                  </p:childTnLst>
                                </p:cTn>
                              </p:par>
                            </p:childTnLst>
                          </p:cTn>
                        </p:par>
                        <p:par>
                          <p:cTn id="64" fill="hold" nodeType="afterGroup">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 calcmode="lin" valueType="num">
                                      <p:cBhvr>
                                        <p:cTn id="6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41">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2">
                                            <p:txEl>
                                              <p:pRg st="0" end="0"/>
                                            </p:txEl>
                                          </p:spTgt>
                                        </p:tgtEl>
                                        <p:attrNameLst>
                                          <p:attrName>style.visibility</p:attrName>
                                        </p:attrNameLst>
                                      </p:cBhvr>
                                      <p:to>
                                        <p:strVal val="visible"/>
                                      </p:to>
                                    </p:set>
                                    <p:animEffect transition="in" filter="fade">
                                      <p:cBhvr>
                                        <p:cTn id="72" dur="500"/>
                                        <p:tgtEl>
                                          <p:spTgt spid="42">
                                            <p:txEl>
                                              <p:pRg st="0" end="0"/>
                                            </p:txEl>
                                          </p:spTgt>
                                        </p:tgtEl>
                                      </p:cBhvr>
                                    </p:animEffect>
                                    <p:anim calcmode="lin" valueType="num">
                                      <p:cBhvr>
                                        <p:cTn id="7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43">
                                            <p:txEl>
                                              <p:pRg st="0" end="0"/>
                                            </p:txEl>
                                          </p:spTgt>
                                        </p:tgtEl>
                                        <p:attrNameLst>
                                          <p:attrName>style.visibility</p:attrName>
                                        </p:attrNameLst>
                                      </p:cBhvr>
                                      <p:to>
                                        <p:strVal val="visible"/>
                                      </p:to>
                                    </p:set>
                                    <p:animEffect transition="in" filter="fade">
                                      <p:cBhvr>
                                        <p:cTn id="7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Iconic list 2">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3" name="Rounded Rectangle 2"/>
          <p:cNvSpPr/>
          <p:nvPr userDrawn="1"/>
        </p:nvSpPr>
        <p:spPr>
          <a:xfrm>
            <a:off x="8029576" y="1389403"/>
            <a:ext cx="1520824" cy="5872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7"/>
          <p:cNvSpPr>
            <a:spLocks noGrp="1"/>
          </p:cNvSpPr>
          <p:nvPr>
            <p:ph type="body" sz="quarter" idx="39" hasCustomPrompt="1"/>
          </p:nvPr>
        </p:nvSpPr>
        <p:spPr>
          <a:xfrm>
            <a:off x="8090432" y="1423694"/>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26" name="Text Placeholder 7"/>
          <p:cNvSpPr>
            <a:spLocks noGrp="1"/>
          </p:cNvSpPr>
          <p:nvPr>
            <p:ph type="body" sz="quarter" idx="19" hasCustomPrompt="1"/>
          </p:nvPr>
        </p:nvSpPr>
        <p:spPr>
          <a:xfrm>
            <a:off x="4816476" y="1261111"/>
            <a:ext cx="3090862" cy="330111"/>
          </a:xfrm>
          <a:prstGeom prst="rect">
            <a:avLst/>
          </a:prstGeom>
        </p:spPr>
        <p:txBody>
          <a:bodyPr vert="horz" lIns="0" tIns="40504" rIns="0" bIns="40504" anchor="ctr"/>
          <a:lstStyle>
            <a:lvl1pPr marL="0" indent="0" algn="r">
              <a:lnSpc>
                <a:spcPct val="100000"/>
              </a:lnSpc>
              <a:spcBef>
                <a:spcPct val="0"/>
              </a:spcBef>
              <a:spcAft>
                <a:spcPct val="0"/>
              </a:spcAft>
              <a:buNone/>
              <a:defRPr sz="1800" b="0">
                <a:solidFill>
                  <a:schemeClr val="bg1"/>
                </a:solidFill>
                <a:latin typeface="Lato Light"/>
                <a:cs typeface="Lato Light"/>
              </a:defRPr>
            </a:lvl1pPr>
          </a:lstStyle>
          <a:p>
            <a:pPr lvl="0"/>
            <a:r>
              <a:rPr lang="es-ES_tradnl" err="1"/>
              <a:t>Subtitle Example</a:t>
            </a:r>
            <a:endParaRPr lang="es-ES_tradnl"/>
          </a:p>
        </p:txBody>
      </p:sp>
      <p:sp>
        <p:nvSpPr>
          <p:cNvPr id="27" name="Text Placeholder 2"/>
          <p:cNvSpPr>
            <a:spLocks noGrp="1"/>
          </p:cNvSpPr>
          <p:nvPr>
            <p:ph type="body" sz="quarter" idx="16" hasCustomPrompt="1"/>
          </p:nvPr>
        </p:nvSpPr>
        <p:spPr>
          <a:xfrm>
            <a:off x="4816478" y="1621704"/>
            <a:ext cx="3090861" cy="584979"/>
          </a:xfrm>
          <a:prstGeom prst="rect">
            <a:avLst/>
          </a:prstGeom>
        </p:spPr>
        <p:txBody>
          <a:bodyPr vert="horz" lIns="0" tIns="0" rIns="0" bIns="0"/>
          <a:lstStyle>
            <a:lvl1pPr marL="0" indent="0" algn="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32" name="Rounded Rectangle 31"/>
          <p:cNvSpPr/>
          <p:nvPr userDrawn="1"/>
        </p:nvSpPr>
        <p:spPr>
          <a:xfrm>
            <a:off x="8029576" y="2498113"/>
            <a:ext cx="1520824" cy="58721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 Placeholder 7"/>
          <p:cNvSpPr>
            <a:spLocks noGrp="1"/>
          </p:cNvSpPr>
          <p:nvPr>
            <p:ph type="body" sz="quarter" idx="43" hasCustomPrompt="1"/>
          </p:nvPr>
        </p:nvSpPr>
        <p:spPr>
          <a:xfrm>
            <a:off x="8090432" y="2532404"/>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34" name="Text Placeholder 7"/>
          <p:cNvSpPr>
            <a:spLocks noGrp="1"/>
          </p:cNvSpPr>
          <p:nvPr>
            <p:ph type="body" sz="quarter" idx="44" hasCustomPrompt="1"/>
          </p:nvPr>
        </p:nvSpPr>
        <p:spPr>
          <a:xfrm>
            <a:off x="4816476" y="2369821"/>
            <a:ext cx="3090862" cy="330111"/>
          </a:xfrm>
          <a:prstGeom prst="rect">
            <a:avLst/>
          </a:prstGeom>
        </p:spPr>
        <p:txBody>
          <a:bodyPr vert="horz" lIns="0" tIns="40504" rIns="0" bIns="40504" anchor="ctr"/>
          <a:lstStyle>
            <a:lvl1pPr marL="0" indent="0" algn="r">
              <a:lnSpc>
                <a:spcPct val="100000"/>
              </a:lnSpc>
              <a:spcBef>
                <a:spcPct val="0"/>
              </a:spcBef>
              <a:spcAft>
                <a:spcPct val="0"/>
              </a:spcAft>
              <a:buNone/>
              <a:defRPr sz="1800" b="0">
                <a:solidFill>
                  <a:schemeClr val="bg1"/>
                </a:solidFill>
                <a:latin typeface="Lato Light"/>
                <a:cs typeface="Lato Light"/>
              </a:defRPr>
            </a:lvl1pPr>
          </a:lstStyle>
          <a:p>
            <a:pPr lvl="0"/>
            <a:r>
              <a:rPr lang="es-ES_tradnl" err="1"/>
              <a:t>Subtitle Example</a:t>
            </a:r>
            <a:endParaRPr lang="es-ES_tradnl"/>
          </a:p>
        </p:txBody>
      </p:sp>
      <p:sp>
        <p:nvSpPr>
          <p:cNvPr id="35" name="Text Placeholder 2"/>
          <p:cNvSpPr>
            <a:spLocks noGrp="1"/>
          </p:cNvSpPr>
          <p:nvPr>
            <p:ph type="body" sz="quarter" idx="45" hasCustomPrompt="1"/>
          </p:nvPr>
        </p:nvSpPr>
        <p:spPr>
          <a:xfrm>
            <a:off x="4816478" y="2730414"/>
            <a:ext cx="3090861" cy="584979"/>
          </a:xfrm>
          <a:prstGeom prst="rect">
            <a:avLst/>
          </a:prstGeom>
        </p:spPr>
        <p:txBody>
          <a:bodyPr vert="horz" lIns="0" tIns="0" rIns="0" bIns="0"/>
          <a:lstStyle>
            <a:lvl1pPr marL="0" indent="0" algn="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sp>
        <p:nvSpPr>
          <p:cNvPr id="40" name="Rounded Rectangle 39"/>
          <p:cNvSpPr/>
          <p:nvPr userDrawn="1"/>
        </p:nvSpPr>
        <p:spPr>
          <a:xfrm>
            <a:off x="8029576" y="3606823"/>
            <a:ext cx="1520824" cy="58721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 Placeholder 7"/>
          <p:cNvSpPr>
            <a:spLocks noGrp="1"/>
          </p:cNvSpPr>
          <p:nvPr>
            <p:ph type="body" sz="quarter" idx="49" hasCustomPrompt="1"/>
          </p:nvPr>
        </p:nvSpPr>
        <p:spPr>
          <a:xfrm>
            <a:off x="8090432" y="3641114"/>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42" name="Text Placeholder 7"/>
          <p:cNvSpPr>
            <a:spLocks noGrp="1"/>
          </p:cNvSpPr>
          <p:nvPr>
            <p:ph type="body" sz="quarter" idx="50" hasCustomPrompt="1"/>
          </p:nvPr>
        </p:nvSpPr>
        <p:spPr>
          <a:xfrm>
            <a:off x="4816476" y="3478531"/>
            <a:ext cx="3090862" cy="330111"/>
          </a:xfrm>
          <a:prstGeom prst="rect">
            <a:avLst/>
          </a:prstGeom>
        </p:spPr>
        <p:txBody>
          <a:bodyPr vert="horz" lIns="0" tIns="40504" rIns="0" bIns="40504" anchor="ctr"/>
          <a:lstStyle>
            <a:lvl1pPr marL="0" indent="0" algn="r">
              <a:lnSpc>
                <a:spcPct val="100000"/>
              </a:lnSpc>
              <a:spcBef>
                <a:spcPct val="0"/>
              </a:spcBef>
              <a:spcAft>
                <a:spcPct val="0"/>
              </a:spcAft>
              <a:buNone/>
              <a:defRPr sz="1800" b="0">
                <a:solidFill>
                  <a:schemeClr val="bg1"/>
                </a:solidFill>
                <a:latin typeface="Lato Light"/>
                <a:cs typeface="Lato Light"/>
              </a:defRPr>
            </a:lvl1pPr>
          </a:lstStyle>
          <a:p>
            <a:pPr lvl="0"/>
            <a:r>
              <a:rPr lang="es-ES_tradnl" err="1"/>
              <a:t>Subtitle Example</a:t>
            </a:r>
            <a:endParaRPr lang="es-ES_tradnl"/>
          </a:p>
        </p:txBody>
      </p:sp>
      <p:sp>
        <p:nvSpPr>
          <p:cNvPr id="43" name="Text Placeholder 2"/>
          <p:cNvSpPr>
            <a:spLocks noGrp="1"/>
          </p:cNvSpPr>
          <p:nvPr>
            <p:ph type="body" sz="quarter" idx="51" hasCustomPrompt="1"/>
          </p:nvPr>
        </p:nvSpPr>
        <p:spPr>
          <a:xfrm>
            <a:off x="4816478" y="3839124"/>
            <a:ext cx="3090861" cy="584979"/>
          </a:xfrm>
          <a:prstGeom prst="rect">
            <a:avLst/>
          </a:prstGeom>
        </p:spPr>
        <p:txBody>
          <a:bodyPr vert="horz" lIns="0" tIns="0" rIns="0" bIns="0"/>
          <a:lstStyle>
            <a:lvl1pPr marL="0" indent="0" algn="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purusaecenas ut lacus nec mauris feugiat tristique et in metus. </a:t>
            </a:r>
            <a:endParaRPr lang="en-US"/>
          </a:p>
        </p:txBody>
      </p:sp>
      <p:grpSp>
        <p:nvGrpSpPr>
          <p:cNvPr id="16" name="Group 15"/>
          <p:cNvGrpSpPr/>
          <p:nvPr userDrawn="1"/>
        </p:nvGrpSpPr>
        <p:grpSpPr>
          <a:xfrm>
            <a:off x="75982" y="289155"/>
            <a:ext cx="287999" cy="256629"/>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7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nodeType="afterGroup">
                            <p:stCondLst>
                              <p:cond delay="11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nodeType="afterGroup">
                            <p:stCondLst>
                              <p:cond delay="24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400" fill="hold"/>
                                        <p:tgtEl>
                                          <p:spTgt spid="32"/>
                                        </p:tgtEl>
                                        <p:attrNameLst>
                                          <p:attrName>ppt_w</p:attrName>
                                        </p:attrNameLst>
                                      </p:cBhvr>
                                      <p:tavLst>
                                        <p:tav tm="0">
                                          <p:val>
                                            <p:fltVal val="0"/>
                                          </p:val>
                                        </p:tav>
                                        <p:tav tm="100000">
                                          <p:val>
                                            <p:strVal val="#ppt_w"/>
                                          </p:val>
                                        </p:tav>
                                      </p:tavLst>
                                    </p:anim>
                                    <p:anim calcmode="lin" valueType="num">
                                      <p:cBhvr>
                                        <p:cTn id="42" dur="400" fill="hold"/>
                                        <p:tgtEl>
                                          <p:spTgt spid="32"/>
                                        </p:tgtEl>
                                        <p:attrNameLst>
                                          <p:attrName>ppt_h</p:attrName>
                                        </p:attrNameLst>
                                      </p:cBhvr>
                                      <p:tavLst>
                                        <p:tav tm="0">
                                          <p:val>
                                            <p:fltVal val="0"/>
                                          </p:val>
                                        </p:tav>
                                        <p:tav tm="100000">
                                          <p:val>
                                            <p:strVal val="#ppt_h"/>
                                          </p:val>
                                        </p:tav>
                                      </p:tavLst>
                                    </p:anim>
                                    <p:animEffect transition="in" filter="fade">
                                      <p:cBhvr>
                                        <p:cTn id="43" dur="400"/>
                                        <p:tgtEl>
                                          <p:spTgt spid="32"/>
                                        </p:tgtEl>
                                      </p:cBhvr>
                                    </p:animEffect>
                                  </p:childTnLst>
                                </p:cTn>
                              </p:par>
                            </p:childTnLst>
                          </p:cTn>
                        </p:par>
                        <p:par>
                          <p:cTn id="44" fill="hold" nodeType="afterGroup">
                            <p:stCondLst>
                              <p:cond delay="2800"/>
                            </p:stCondLst>
                            <p:childTnLst>
                              <p:par>
                                <p:cTn id="45" presetID="53" presetClass="entr" presetSubtype="16" fill="hold" grpId="0" nodeType="after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p:cTn id="4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33">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anim calcmode="lin" valueType="num">
                                      <p:cBhvr>
                                        <p:cTn id="5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fade">
                                      <p:cBhvr>
                                        <p:cTn id="57" dur="500"/>
                                        <p:tgtEl>
                                          <p:spTgt spid="35">
                                            <p:txEl>
                                              <p:pRg st="0" end="0"/>
                                            </p:txEl>
                                          </p:spTgt>
                                        </p:tgtEl>
                                      </p:cBhvr>
                                    </p:animEffect>
                                  </p:childTnLst>
                                </p:cTn>
                              </p:par>
                            </p:childTnLst>
                          </p:cTn>
                        </p:par>
                        <p:par>
                          <p:cTn id="58" fill="hold" nodeType="afterGroup">
                            <p:stCondLst>
                              <p:cond delay="41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400" fill="hold"/>
                                        <p:tgtEl>
                                          <p:spTgt spid="40"/>
                                        </p:tgtEl>
                                        <p:attrNameLst>
                                          <p:attrName>ppt_w</p:attrName>
                                        </p:attrNameLst>
                                      </p:cBhvr>
                                      <p:tavLst>
                                        <p:tav tm="0">
                                          <p:val>
                                            <p:fltVal val="0"/>
                                          </p:val>
                                        </p:tav>
                                        <p:tav tm="100000">
                                          <p:val>
                                            <p:strVal val="#ppt_w"/>
                                          </p:val>
                                        </p:tav>
                                      </p:tavLst>
                                    </p:anim>
                                    <p:anim calcmode="lin" valueType="num">
                                      <p:cBhvr>
                                        <p:cTn id="62" dur="400" fill="hold"/>
                                        <p:tgtEl>
                                          <p:spTgt spid="40"/>
                                        </p:tgtEl>
                                        <p:attrNameLst>
                                          <p:attrName>ppt_h</p:attrName>
                                        </p:attrNameLst>
                                      </p:cBhvr>
                                      <p:tavLst>
                                        <p:tav tm="0">
                                          <p:val>
                                            <p:fltVal val="0"/>
                                          </p:val>
                                        </p:tav>
                                        <p:tav tm="100000">
                                          <p:val>
                                            <p:strVal val="#ppt_h"/>
                                          </p:val>
                                        </p:tav>
                                      </p:tavLst>
                                    </p:anim>
                                    <p:animEffect transition="in" filter="fade">
                                      <p:cBhvr>
                                        <p:cTn id="63" dur="400"/>
                                        <p:tgtEl>
                                          <p:spTgt spid="40"/>
                                        </p:tgtEl>
                                      </p:cBhvr>
                                    </p:animEffect>
                                  </p:childTnLst>
                                </p:cTn>
                              </p:par>
                            </p:childTnLst>
                          </p:cTn>
                        </p:par>
                        <p:par>
                          <p:cTn id="64" fill="hold" nodeType="afterGroup">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 calcmode="lin" valueType="num">
                                      <p:cBhvr>
                                        <p:cTn id="6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41">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2">
                                            <p:txEl>
                                              <p:pRg st="0" end="0"/>
                                            </p:txEl>
                                          </p:spTgt>
                                        </p:tgtEl>
                                        <p:attrNameLst>
                                          <p:attrName>style.visibility</p:attrName>
                                        </p:attrNameLst>
                                      </p:cBhvr>
                                      <p:to>
                                        <p:strVal val="visible"/>
                                      </p:to>
                                    </p:set>
                                    <p:animEffect transition="in" filter="fade">
                                      <p:cBhvr>
                                        <p:cTn id="72" dur="500"/>
                                        <p:tgtEl>
                                          <p:spTgt spid="42">
                                            <p:txEl>
                                              <p:pRg st="0" end="0"/>
                                            </p:txEl>
                                          </p:spTgt>
                                        </p:tgtEl>
                                      </p:cBhvr>
                                    </p:animEffect>
                                    <p:anim calcmode="lin" valueType="num">
                                      <p:cBhvr>
                                        <p:cTn id="7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43">
                                            <p:txEl>
                                              <p:pRg st="0" end="0"/>
                                            </p:txEl>
                                          </p:spTgt>
                                        </p:tgtEl>
                                        <p:attrNameLst>
                                          <p:attrName>style.visibility</p:attrName>
                                        </p:attrNameLst>
                                      </p:cBhvr>
                                      <p:to>
                                        <p:strVal val="visible"/>
                                      </p:to>
                                    </p:set>
                                    <p:animEffect transition="in" filter="fade">
                                      <p:cBhvr>
                                        <p:cTn id="7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ircle infographic">
    <p:spTree>
      <p:nvGrpSpPr>
        <p:cNvPr id="1" name=""/>
        <p:cNvGrpSpPr/>
        <p:nvPr/>
      </p:nvGrpSpPr>
      <p:grpSpPr>
        <a:xfrm>
          <a:off x="0" y="0"/>
          <a:ext cx="0" cy="0"/>
        </a:xfrm>
      </p:grpSpPr>
      <p:sp>
        <p:nvSpPr>
          <p:cNvPr id="53" name="Oval 52"/>
          <p:cNvSpPr>
            <a:spLocks noChangeAspect="1"/>
          </p:cNvSpPr>
          <p:nvPr userDrawn="1"/>
        </p:nvSpPr>
        <p:spPr>
          <a:xfrm>
            <a:off x="646026" y="1325133"/>
            <a:ext cx="2340003" cy="2106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16" name="Group 15"/>
          <p:cNvGrpSpPr/>
          <p:nvPr userDrawn="1"/>
        </p:nvGrpSpPr>
        <p:grpSpPr>
          <a:xfrm>
            <a:off x="75982" y="289155"/>
            <a:ext cx="287999" cy="256629"/>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28" name="Text Placeholder 7"/>
          <p:cNvSpPr>
            <a:spLocks noGrp="1"/>
          </p:cNvSpPr>
          <p:nvPr>
            <p:ph type="body" sz="quarter" idx="20" hasCustomPrompt="1"/>
          </p:nvPr>
        </p:nvSpPr>
        <p:spPr>
          <a:xfrm>
            <a:off x="723372" y="3863693"/>
            <a:ext cx="2206098"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29" name="Text Placeholder 2"/>
          <p:cNvSpPr>
            <a:spLocks noGrp="1"/>
          </p:cNvSpPr>
          <p:nvPr>
            <p:ph type="body" sz="quarter" idx="16" hasCustomPrompt="1"/>
          </p:nvPr>
        </p:nvSpPr>
        <p:spPr>
          <a:xfrm>
            <a:off x="723376" y="4095993"/>
            <a:ext cx="2206097"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 </a:t>
            </a:r>
            <a:endParaRPr lang="en-US"/>
          </a:p>
        </p:txBody>
      </p:sp>
      <p:sp>
        <p:nvSpPr>
          <p:cNvPr id="21" name="Picture Placeholder 2"/>
          <p:cNvSpPr>
            <a:spLocks noGrp="1" noChangeAspect="1"/>
          </p:cNvSpPr>
          <p:nvPr>
            <p:ph type="pic" sz="quarter" idx="17"/>
          </p:nvPr>
        </p:nvSpPr>
        <p:spPr>
          <a:xfrm>
            <a:off x="824971" y="1493521"/>
            <a:ext cx="1979998" cy="1781998"/>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25" name="Oval 24"/>
          <p:cNvSpPr>
            <a:spLocks noChangeAspect="1"/>
          </p:cNvSpPr>
          <p:nvPr userDrawn="1"/>
        </p:nvSpPr>
        <p:spPr>
          <a:xfrm>
            <a:off x="3389228" y="1325133"/>
            <a:ext cx="2340003" cy="2106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 Placeholder 7"/>
          <p:cNvSpPr>
            <a:spLocks noGrp="1"/>
          </p:cNvSpPr>
          <p:nvPr>
            <p:ph type="body" sz="quarter" idx="21" hasCustomPrompt="1"/>
          </p:nvPr>
        </p:nvSpPr>
        <p:spPr>
          <a:xfrm>
            <a:off x="3466566" y="3863693"/>
            <a:ext cx="2206098"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27" name="Text Placeholder 2"/>
          <p:cNvSpPr>
            <a:spLocks noGrp="1"/>
          </p:cNvSpPr>
          <p:nvPr>
            <p:ph type="body" sz="quarter" idx="22" hasCustomPrompt="1"/>
          </p:nvPr>
        </p:nvSpPr>
        <p:spPr>
          <a:xfrm>
            <a:off x="3466570" y="4095993"/>
            <a:ext cx="2206097"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 </a:t>
            </a:r>
            <a:endParaRPr lang="en-US"/>
          </a:p>
        </p:txBody>
      </p:sp>
      <p:sp>
        <p:nvSpPr>
          <p:cNvPr id="32" name="Picture Placeholder 2"/>
          <p:cNvSpPr>
            <a:spLocks noGrp="1" noChangeAspect="1"/>
          </p:cNvSpPr>
          <p:nvPr>
            <p:ph type="pic" sz="quarter" idx="18"/>
          </p:nvPr>
        </p:nvSpPr>
        <p:spPr>
          <a:xfrm>
            <a:off x="3568166" y="1493521"/>
            <a:ext cx="1979998" cy="1781998"/>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34" name="Oval 33"/>
          <p:cNvSpPr>
            <a:spLocks noChangeAspect="1"/>
          </p:cNvSpPr>
          <p:nvPr userDrawn="1"/>
        </p:nvSpPr>
        <p:spPr>
          <a:xfrm>
            <a:off x="6149361" y="1325133"/>
            <a:ext cx="2340003" cy="2106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 Placeholder 7"/>
          <p:cNvSpPr>
            <a:spLocks noGrp="1"/>
          </p:cNvSpPr>
          <p:nvPr>
            <p:ph type="body" sz="quarter" idx="23" hasCustomPrompt="1"/>
          </p:nvPr>
        </p:nvSpPr>
        <p:spPr>
          <a:xfrm>
            <a:off x="6221938" y="3863693"/>
            <a:ext cx="2206098"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36" name="Text Placeholder 2"/>
          <p:cNvSpPr>
            <a:spLocks noGrp="1"/>
          </p:cNvSpPr>
          <p:nvPr>
            <p:ph type="body" sz="quarter" idx="24" hasCustomPrompt="1"/>
          </p:nvPr>
        </p:nvSpPr>
        <p:spPr>
          <a:xfrm>
            <a:off x="6221942" y="4095993"/>
            <a:ext cx="2206097"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 </a:t>
            </a:r>
            <a:endParaRPr lang="en-US"/>
          </a:p>
        </p:txBody>
      </p:sp>
      <p:sp>
        <p:nvSpPr>
          <p:cNvPr id="37" name="Picture Placeholder 2"/>
          <p:cNvSpPr>
            <a:spLocks noGrp="1" noChangeAspect="1"/>
          </p:cNvSpPr>
          <p:nvPr>
            <p:ph type="pic" sz="quarter" idx="19"/>
          </p:nvPr>
        </p:nvSpPr>
        <p:spPr>
          <a:xfrm>
            <a:off x="6340471" y="1493521"/>
            <a:ext cx="1979998" cy="1781998"/>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anim calcmode="lin" valueType="num">
                                      <p:cBhvr>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8">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cTn>
                              </p:par>
                            </p:childTnLst>
                          </p:cTn>
                        </p:par>
                        <p:par>
                          <p:cTn id="31" fill="hold" nodeType="afterGroup">
                            <p:stCondLst>
                              <p:cond delay="130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26">
                                            <p:txEl>
                                              <p:pRg st="0" end="0"/>
                                            </p:txEl>
                                          </p:spTgt>
                                        </p:tgtEl>
                                        <p:attrNameLst>
                                          <p:attrName>style.visibility</p:attrName>
                                        </p:attrNameLst>
                                      </p:cBhvr>
                                      <p:to>
                                        <p:strVal val="visible"/>
                                      </p:to>
                                    </p:set>
                                    <p:animEffect transition="in" filter="fade">
                                      <p:cBhvr>
                                        <p:cTn id="39" dur="500"/>
                                        <p:tgtEl>
                                          <p:spTgt spid="26">
                                            <p:txEl>
                                              <p:pRg st="0" end="0"/>
                                            </p:txEl>
                                          </p:spTgt>
                                        </p:tgtEl>
                                      </p:cBhvr>
                                    </p:animEffect>
                                    <p:anim calcmode="lin" valueType="num">
                                      <p:cBhvr>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800"/>
                                  </p:stCondLst>
                                  <p:childTnLst>
                                    <p:set>
                                      <p:cBhvr>
                                        <p:cTn id="43" dur="1" fill="hold">
                                          <p:stCondLst>
                                            <p:cond delay="0"/>
                                          </p:stCondLst>
                                        </p:cTn>
                                        <p:tgtEl>
                                          <p:spTgt spid="27">
                                            <p:txEl>
                                              <p:pRg st="0" end="0"/>
                                            </p:txEl>
                                          </p:spTgt>
                                        </p:tgtEl>
                                        <p:attrNameLst>
                                          <p:attrName>style.visibility</p:attrName>
                                        </p:attrNameLst>
                                      </p:cBhvr>
                                      <p:to>
                                        <p:strVal val="visible"/>
                                      </p:to>
                                    </p:set>
                                    <p:animEffect transition="in" filter="fade">
                                      <p:cBhvr>
                                        <p:cTn id="44" dur="500"/>
                                        <p:tgtEl>
                                          <p:spTgt spid="27">
                                            <p:txEl>
                                              <p:pRg st="0" end="0"/>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nodeType="afterGroup">
                            <p:stCondLst>
                              <p:cond delay="2600"/>
                            </p:stCondLst>
                            <p:childTnLst>
                              <p:par>
                                <p:cTn id="51" presetID="53" presetClass="entr" presetSubtype="1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par>
                                <p:cTn id="56" presetID="42" presetClass="entr" presetSubtype="0" fill="hold" grpId="0" nodeType="withEffect">
                                  <p:stCondLst>
                                    <p:cond delay="20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fade">
                                      <p:cBhvr>
                                        <p:cTn id="58" dur="500"/>
                                        <p:tgtEl>
                                          <p:spTgt spid="35">
                                            <p:txEl>
                                              <p:pRg st="0" end="0"/>
                                            </p:txEl>
                                          </p:spTgt>
                                        </p:tgtEl>
                                      </p:cBhvr>
                                    </p:animEffect>
                                    <p:anim calcmode="lin" valueType="num">
                                      <p:cBhvr>
                                        <p:cTn id="5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35">
                                            <p:txEl>
                                              <p:pRg st="0" end="0"/>
                                            </p:txEl>
                                          </p:spTgt>
                                        </p:tgtEl>
                                        <p:attrNameLst>
                                          <p:attrName>ppt_y</p:attrName>
                                        </p:attrNameLst>
                                      </p:cBhvr>
                                      <p:tavLst>
                                        <p:tav tm="0">
                                          <p:val>
                                            <p:strVal val="#ppt_y+.1"/>
                                          </p:val>
                                        </p:tav>
                                        <p:tav tm="100000">
                                          <p:val>
                                            <p:strVal val="#ppt_y"/>
                                          </p:val>
                                        </p:tav>
                                      </p:tavLst>
                                    </p:anim>
                                  </p:childTnLst>
                                </p:cTn>
                              </p:par>
                              <p:par>
                                <p:cTn id="61" presetID="10" presetClass="entr" presetSubtype="0" fill="hold" grpId="0" nodeType="withEffect">
                                  <p:stCondLst>
                                    <p:cond delay="80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500"/>
                                        <p:tgtEl>
                                          <p:spTgt spid="36">
                                            <p:txEl>
                                              <p:pRg st="0" end="0"/>
                                            </p:tx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childTnLst>
                          </p:cTn>
                        </p:par>
                        <p:par>
                          <p:cTn id="69" fill="hold" nodeType="afterGroup">
                            <p:stCondLst>
                              <p:cond delay="3900"/>
                            </p:stCondLst>
                            <p:childTnLst>
                              <p:par>
                                <p:cTn id="70" presetID="53" presetClass="entr" presetSubtype="16"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1" grpId="0"/>
      <p:bldP spid="25" grpId="0" animBg="1"/>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p:bldP spid="34" grpId="0" animBg="1"/>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Ls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Round bars chart">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example</a:t>
            </a:r>
            <a:endParaRPr lang="es-ES_tradnl"/>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16" name="Group 15"/>
          <p:cNvGrpSpPr/>
          <p:nvPr userDrawn="1"/>
        </p:nvGrpSpPr>
        <p:grpSpPr>
          <a:xfrm>
            <a:off x="75982" y="289155"/>
            <a:ext cx="287999" cy="256629"/>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28" name="Text Placeholder 7"/>
          <p:cNvSpPr>
            <a:spLocks noGrp="1"/>
          </p:cNvSpPr>
          <p:nvPr>
            <p:ph type="body" sz="quarter" idx="20" hasCustomPrompt="1"/>
          </p:nvPr>
        </p:nvSpPr>
        <p:spPr>
          <a:xfrm>
            <a:off x="723372" y="3863693"/>
            <a:ext cx="2206098"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29" name="Text Placeholder 2"/>
          <p:cNvSpPr>
            <a:spLocks noGrp="1"/>
          </p:cNvSpPr>
          <p:nvPr>
            <p:ph type="body" sz="quarter" idx="16" hasCustomPrompt="1"/>
          </p:nvPr>
        </p:nvSpPr>
        <p:spPr>
          <a:xfrm>
            <a:off x="723376" y="4095993"/>
            <a:ext cx="2206097"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 </a:t>
            </a:r>
            <a:endParaRPr lang="en-US"/>
          </a:p>
        </p:txBody>
      </p:sp>
      <p:sp>
        <p:nvSpPr>
          <p:cNvPr id="44" name="Text Placeholder 7"/>
          <p:cNvSpPr>
            <a:spLocks noGrp="1"/>
          </p:cNvSpPr>
          <p:nvPr>
            <p:ph type="body" sz="quarter" idx="21" hasCustomPrompt="1"/>
          </p:nvPr>
        </p:nvSpPr>
        <p:spPr>
          <a:xfrm>
            <a:off x="3466566" y="3863693"/>
            <a:ext cx="2206098"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45" name="Text Placeholder 2"/>
          <p:cNvSpPr>
            <a:spLocks noGrp="1"/>
          </p:cNvSpPr>
          <p:nvPr>
            <p:ph type="body" sz="quarter" idx="22" hasCustomPrompt="1"/>
          </p:nvPr>
        </p:nvSpPr>
        <p:spPr>
          <a:xfrm>
            <a:off x="3466570" y="4095993"/>
            <a:ext cx="2206097"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 </a:t>
            </a:r>
            <a:endParaRPr lang="en-US"/>
          </a:p>
        </p:txBody>
      </p:sp>
      <p:sp>
        <p:nvSpPr>
          <p:cNvPr id="49" name="Text Placeholder 7"/>
          <p:cNvSpPr>
            <a:spLocks noGrp="1"/>
          </p:cNvSpPr>
          <p:nvPr>
            <p:ph type="body" sz="quarter" idx="23" hasCustomPrompt="1"/>
          </p:nvPr>
        </p:nvSpPr>
        <p:spPr>
          <a:xfrm>
            <a:off x="6221938" y="3863693"/>
            <a:ext cx="2206098"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50" name="Text Placeholder 2"/>
          <p:cNvSpPr>
            <a:spLocks noGrp="1"/>
          </p:cNvSpPr>
          <p:nvPr>
            <p:ph type="body" sz="quarter" idx="24" hasCustomPrompt="1"/>
          </p:nvPr>
        </p:nvSpPr>
        <p:spPr>
          <a:xfrm>
            <a:off x="6221942" y="4095993"/>
            <a:ext cx="2206097"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purusaecen. </a:t>
            </a:r>
            <a:endParaRPr lang="en-US"/>
          </a:p>
        </p:txBody>
      </p:sp>
      <p:grpSp>
        <p:nvGrpSpPr>
          <p:cNvPr id="5" name="Group 4"/>
          <p:cNvGrpSpPr/>
          <p:nvPr userDrawn="1"/>
        </p:nvGrpSpPr>
        <p:grpSpPr>
          <a:xfrm>
            <a:off x="452438" y="1325886"/>
            <a:ext cx="8229600" cy="2148292"/>
            <a:chOff x="452438" y="1473206"/>
            <a:chExt cx="8229600" cy="2386991"/>
          </a:xfrm>
        </p:grpSpPr>
        <p:sp>
          <p:nvSpPr>
            <p:cNvPr id="2" name="TextBox 1"/>
            <p:cNvSpPr txBox="1"/>
            <p:nvPr userDrawn="1"/>
          </p:nvSpPr>
          <p:spPr>
            <a:xfrm>
              <a:off x="452438" y="1473206"/>
              <a:ext cx="391454" cy="287258"/>
            </a:xfrm>
            <a:prstGeom prst="rect">
              <a:avLst/>
            </a:prstGeom>
            <a:noFill/>
          </p:spPr>
          <p:txBody>
            <a:bodyPr wrap="none" rtlCol="0">
              <a:spAutoFit/>
            </a:bodyPr>
            <a:lstStyle/>
            <a:p>
              <a:pPr marL="0" marR="0" lvl="0" indent="0" algn="l" defTabSz="363855" rtl="0" eaLnBrk="1" fontAlgn="auto" latinLnBrk="0" hangingPunct="1">
                <a:lnSpc>
                  <a:spcPct val="100000"/>
                </a:lnSpc>
                <a:spcBef>
                  <a:spcPct val="0"/>
                </a:spcBef>
                <a:spcAft>
                  <a:spcPct val="0"/>
                </a:spcAft>
                <a:buClrTx/>
                <a:buSzTx/>
                <a:buFontTx/>
                <a:buNone/>
                <a:defRPr/>
              </a:pPr>
              <a:r>
                <a:rPr kumimoji="0" lang="en-US" sz="1080" b="0" i="0" u="none" strike="noStrike" kern="1200" cap="none" spc="0" normalizeH="0" baseline="0" noProof="0">
                  <a:ln>
                    <a:noFill/>
                  </a:ln>
                  <a:solidFill>
                    <a:srgbClr val="5B9BD5"/>
                  </a:solidFill>
                  <a:effectLst/>
                  <a:uLnTx/>
                  <a:uFillTx/>
                  <a:latin typeface="Lato Regular"/>
                  <a:ea typeface="+mn-ea"/>
                  <a:cs typeface="Lato Regular"/>
                </a:rPr>
                <a:t>100</a:t>
              </a:r>
              <a:endParaRPr kumimoji="0" lang="en-US" sz="1080" b="0" i="0" u="none" strike="noStrike" kern="1200" cap="none" spc="0" normalizeH="0" baseline="0" noProof="0">
                <a:ln>
                  <a:noFill/>
                </a:ln>
                <a:solidFill>
                  <a:srgbClr val="5B9BD5"/>
                </a:solidFill>
                <a:effectLst/>
                <a:uLnTx/>
                <a:uFillTx/>
                <a:latin typeface="Lato Regular"/>
                <a:ea typeface="+mn-ea"/>
                <a:cs typeface="Lato Regular"/>
              </a:endParaRPr>
            </a:p>
          </p:txBody>
        </p:sp>
        <p:cxnSp>
          <p:nvCxnSpPr>
            <p:cNvPr id="4" name="Straight Connector 3"/>
            <p:cNvCxnSpPr/>
            <p:nvPr userDrawn="1"/>
          </p:nvCxnSpPr>
          <p:spPr>
            <a:xfrm>
              <a:off x="906408" y="16455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452438" y="3572939"/>
              <a:ext cx="253596" cy="287258"/>
            </a:xfrm>
            <a:prstGeom prst="rect">
              <a:avLst/>
            </a:prstGeom>
            <a:noFill/>
          </p:spPr>
          <p:txBody>
            <a:bodyPr wrap="none" rtlCol="0">
              <a:spAutoFit/>
            </a:bodyPr>
            <a:lstStyle/>
            <a:p>
              <a:pPr marL="0" marR="0" lvl="0" indent="0" algn="l" defTabSz="363855" rtl="0" eaLnBrk="1" fontAlgn="auto" latinLnBrk="0" hangingPunct="1">
                <a:lnSpc>
                  <a:spcPct val="100000"/>
                </a:lnSpc>
                <a:spcBef>
                  <a:spcPct val="0"/>
                </a:spcBef>
                <a:spcAft>
                  <a:spcPct val="0"/>
                </a:spcAft>
                <a:buClrTx/>
                <a:buSzTx/>
                <a:buFontTx/>
                <a:buNone/>
                <a:defRPr/>
              </a:pPr>
              <a:r>
                <a:rPr kumimoji="0" lang="en-US" sz="1080" b="0" i="0" u="none" strike="noStrike" kern="1200" cap="none" spc="0" normalizeH="0" baseline="0" noProof="0">
                  <a:ln>
                    <a:noFill/>
                  </a:ln>
                  <a:solidFill>
                    <a:srgbClr val="5B9BD5"/>
                  </a:solidFill>
                  <a:effectLst/>
                  <a:uLnTx/>
                  <a:uFillTx/>
                  <a:latin typeface="Lato Regular"/>
                  <a:ea typeface="+mn-ea"/>
                  <a:cs typeface="Lato Regular"/>
                </a:rPr>
                <a:t>0</a:t>
              </a:r>
              <a:endParaRPr kumimoji="0" lang="en-US" sz="1080" b="0" i="0" u="none" strike="noStrike" kern="1200" cap="none" spc="0" normalizeH="0" baseline="0" noProof="0">
                <a:ln>
                  <a:noFill/>
                </a:ln>
                <a:solidFill>
                  <a:srgbClr val="5B9BD5"/>
                </a:solidFill>
                <a:effectLst/>
                <a:uLnTx/>
                <a:uFillTx/>
                <a:latin typeface="Lato Regular"/>
                <a:ea typeface="+mn-ea"/>
                <a:cs typeface="Lato Regular"/>
              </a:endParaRPr>
            </a:p>
          </p:txBody>
        </p:sp>
        <p:cxnSp>
          <p:nvCxnSpPr>
            <p:cNvPr id="25" name="Straight Connector 24"/>
            <p:cNvCxnSpPr/>
            <p:nvPr userDrawn="1"/>
          </p:nvCxnSpPr>
          <p:spPr>
            <a:xfrm>
              <a:off x="906408" y="3745305"/>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452438" y="2540006"/>
              <a:ext cx="322524" cy="287258"/>
            </a:xfrm>
            <a:prstGeom prst="rect">
              <a:avLst/>
            </a:prstGeom>
            <a:noFill/>
          </p:spPr>
          <p:txBody>
            <a:bodyPr wrap="none" rtlCol="0">
              <a:spAutoFit/>
            </a:bodyPr>
            <a:lstStyle/>
            <a:p>
              <a:pPr marL="0" marR="0" lvl="0" indent="0" algn="l" defTabSz="363855" rtl="0" eaLnBrk="1" fontAlgn="auto" latinLnBrk="0" hangingPunct="1">
                <a:lnSpc>
                  <a:spcPct val="100000"/>
                </a:lnSpc>
                <a:spcBef>
                  <a:spcPct val="0"/>
                </a:spcBef>
                <a:spcAft>
                  <a:spcPct val="0"/>
                </a:spcAft>
                <a:buClrTx/>
                <a:buSzTx/>
                <a:buFontTx/>
                <a:buNone/>
                <a:defRPr/>
              </a:pPr>
              <a:r>
                <a:rPr kumimoji="0" lang="en-US" sz="1080" b="0" i="0" u="none" strike="noStrike" kern="1200" cap="none" spc="0" normalizeH="0" baseline="0" noProof="0">
                  <a:ln>
                    <a:noFill/>
                  </a:ln>
                  <a:solidFill>
                    <a:srgbClr val="5B9BD5"/>
                  </a:solidFill>
                  <a:effectLst/>
                  <a:uLnTx/>
                  <a:uFillTx/>
                  <a:latin typeface="Lato Regular"/>
                  <a:ea typeface="+mn-ea"/>
                  <a:cs typeface="Lato Regular"/>
                </a:rPr>
                <a:t>50</a:t>
              </a:r>
              <a:endParaRPr kumimoji="0" lang="en-US" sz="1080" b="0" i="0" u="none" strike="noStrike" kern="1200" cap="none" spc="0" normalizeH="0" baseline="0" noProof="0">
                <a:ln>
                  <a:noFill/>
                </a:ln>
                <a:solidFill>
                  <a:srgbClr val="5B9BD5"/>
                </a:solidFill>
                <a:effectLst/>
                <a:uLnTx/>
                <a:uFillTx/>
                <a:latin typeface="Lato Regular"/>
                <a:ea typeface="+mn-ea"/>
                <a:cs typeface="Lato Regular"/>
              </a:endParaRPr>
            </a:p>
          </p:txBody>
        </p:sp>
        <p:cxnSp>
          <p:nvCxnSpPr>
            <p:cNvPr id="27" name="Straight Connector 26"/>
            <p:cNvCxnSpPr/>
            <p:nvPr userDrawn="1"/>
          </p:nvCxnSpPr>
          <p:spPr>
            <a:xfrm>
              <a:off x="906408" y="27123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userDrawn="1"/>
          </p:nvSpPr>
          <p:spPr>
            <a:xfrm>
              <a:off x="452438" y="2032006"/>
              <a:ext cx="322524" cy="287258"/>
            </a:xfrm>
            <a:prstGeom prst="rect">
              <a:avLst/>
            </a:prstGeom>
            <a:noFill/>
          </p:spPr>
          <p:txBody>
            <a:bodyPr wrap="none" rtlCol="0">
              <a:spAutoFit/>
            </a:bodyPr>
            <a:lstStyle/>
            <a:p>
              <a:pPr marL="0" marR="0" lvl="0" indent="0" algn="l" defTabSz="363855" rtl="0" eaLnBrk="1" fontAlgn="auto" latinLnBrk="0" hangingPunct="1">
                <a:lnSpc>
                  <a:spcPct val="100000"/>
                </a:lnSpc>
                <a:spcBef>
                  <a:spcPct val="0"/>
                </a:spcBef>
                <a:spcAft>
                  <a:spcPct val="0"/>
                </a:spcAft>
                <a:buClrTx/>
                <a:buSzTx/>
                <a:buFontTx/>
                <a:buNone/>
                <a:defRPr/>
              </a:pPr>
              <a:r>
                <a:rPr kumimoji="0" lang="en-US" sz="1080" b="0" i="0" u="none" strike="noStrike" kern="1200" cap="none" spc="0" normalizeH="0" baseline="0" noProof="0">
                  <a:ln>
                    <a:noFill/>
                  </a:ln>
                  <a:solidFill>
                    <a:srgbClr val="5B9BD5"/>
                  </a:solidFill>
                  <a:effectLst/>
                  <a:uLnTx/>
                  <a:uFillTx/>
                  <a:latin typeface="Lato Regular"/>
                  <a:ea typeface="+mn-ea"/>
                  <a:cs typeface="Lato Regular"/>
                </a:rPr>
                <a:t>75</a:t>
              </a:r>
              <a:endParaRPr kumimoji="0" lang="en-US" sz="1080" b="0" i="0" u="none" strike="noStrike" kern="1200" cap="none" spc="0" normalizeH="0" baseline="0" noProof="0">
                <a:ln>
                  <a:noFill/>
                </a:ln>
                <a:solidFill>
                  <a:srgbClr val="5B9BD5"/>
                </a:solidFill>
                <a:effectLst/>
                <a:uLnTx/>
                <a:uFillTx/>
                <a:latin typeface="Lato Regular"/>
                <a:ea typeface="+mn-ea"/>
                <a:cs typeface="Lato Regular"/>
              </a:endParaRPr>
            </a:p>
          </p:txBody>
        </p:sp>
        <p:cxnSp>
          <p:nvCxnSpPr>
            <p:cNvPr id="31" name="Straight Connector 30"/>
            <p:cNvCxnSpPr/>
            <p:nvPr userDrawn="1"/>
          </p:nvCxnSpPr>
          <p:spPr>
            <a:xfrm>
              <a:off x="906408" y="22043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userDrawn="1"/>
          </p:nvSpPr>
          <p:spPr>
            <a:xfrm>
              <a:off x="452438" y="3064940"/>
              <a:ext cx="322524" cy="287258"/>
            </a:xfrm>
            <a:prstGeom prst="rect">
              <a:avLst/>
            </a:prstGeom>
            <a:noFill/>
          </p:spPr>
          <p:txBody>
            <a:bodyPr wrap="none" rtlCol="0">
              <a:spAutoFit/>
            </a:bodyPr>
            <a:lstStyle/>
            <a:p>
              <a:pPr marL="0" marR="0" lvl="0" indent="0" algn="l" defTabSz="363855" rtl="0" eaLnBrk="1" fontAlgn="auto" latinLnBrk="0" hangingPunct="1">
                <a:lnSpc>
                  <a:spcPct val="100000"/>
                </a:lnSpc>
                <a:spcBef>
                  <a:spcPct val="0"/>
                </a:spcBef>
                <a:spcAft>
                  <a:spcPct val="0"/>
                </a:spcAft>
                <a:buClrTx/>
                <a:buSzTx/>
                <a:buFontTx/>
                <a:buNone/>
                <a:defRPr/>
              </a:pPr>
              <a:r>
                <a:rPr kumimoji="0" lang="en-US" sz="1080" b="0" i="0" u="none" strike="noStrike" kern="1200" cap="none" spc="0" normalizeH="0" baseline="0" noProof="0">
                  <a:ln>
                    <a:noFill/>
                  </a:ln>
                  <a:solidFill>
                    <a:srgbClr val="5B9BD5"/>
                  </a:solidFill>
                  <a:effectLst/>
                  <a:uLnTx/>
                  <a:uFillTx/>
                  <a:latin typeface="Lato Regular"/>
                  <a:ea typeface="+mn-ea"/>
                  <a:cs typeface="Lato Regular"/>
                </a:rPr>
                <a:t>25</a:t>
              </a:r>
              <a:endParaRPr kumimoji="0" lang="en-US" sz="1080" b="0" i="0" u="none" strike="noStrike" kern="1200" cap="none" spc="0" normalizeH="0" baseline="0" noProof="0">
                <a:ln>
                  <a:noFill/>
                </a:ln>
                <a:solidFill>
                  <a:srgbClr val="5B9BD5"/>
                </a:solidFill>
                <a:effectLst/>
                <a:uLnTx/>
                <a:uFillTx/>
                <a:latin typeface="Lato Regular"/>
                <a:ea typeface="+mn-ea"/>
                <a:cs typeface="Lato Regular"/>
              </a:endParaRPr>
            </a:p>
          </p:txBody>
        </p:sp>
        <p:cxnSp>
          <p:nvCxnSpPr>
            <p:cNvPr id="33" name="Straight Connector 32"/>
            <p:cNvCxnSpPr/>
            <p:nvPr userDrawn="1"/>
          </p:nvCxnSpPr>
          <p:spPr>
            <a:xfrm>
              <a:off x="906408" y="3237306"/>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anim calcmode="lin" valueType="num">
                                      <p:cBhvr>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8">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par>
                                <p:cTn id="26" presetID="42" presetClass="entr" presetSubtype="0" fill="hold" grpId="0" nodeType="withEffect">
                                  <p:stCondLst>
                                    <p:cond delay="200"/>
                                  </p:stCondLst>
                                  <p:childTnLst>
                                    <p:set>
                                      <p:cBhvr>
                                        <p:cTn id="27" dur="1" fill="hold">
                                          <p:stCondLst>
                                            <p:cond delay="0"/>
                                          </p:stCondLst>
                                        </p:cTn>
                                        <p:tgtEl>
                                          <p:spTgt spid="44">
                                            <p:txEl>
                                              <p:pRg st="0" end="0"/>
                                            </p:txEl>
                                          </p:spTgt>
                                        </p:tgtEl>
                                        <p:attrNameLst>
                                          <p:attrName>style.visibility</p:attrName>
                                        </p:attrNameLst>
                                      </p:cBhvr>
                                      <p:to>
                                        <p:strVal val="visible"/>
                                      </p:to>
                                    </p:set>
                                    <p:animEffect transition="in" filter="fade">
                                      <p:cBhvr>
                                        <p:cTn id="28" dur="500"/>
                                        <p:tgtEl>
                                          <p:spTgt spid="44">
                                            <p:txEl>
                                              <p:pRg st="0" end="0"/>
                                            </p:txEl>
                                          </p:spTgt>
                                        </p:tgtEl>
                                      </p:cBhvr>
                                    </p:animEffect>
                                    <p:anim calcmode="lin" valueType="num">
                                      <p:cBhvr>
                                        <p:cTn id="29"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44">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45">
                                            <p:txEl>
                                              <p:pRg st="0" end="0"/>
                                            </p:txEl>
                                          </p:spTgt>
                                        </p:tgtEl>
                                        <p:attrNameLst>
                                          <p:attrName>style.visibility</p:attrName>
                                        </p:attrNameLst>
                                      </p:cBhvr>
                                      <p:to>
                                        <p:strVal val="visible"/>
                                      </p:to>
                                    </p:set>
                                    <p:animEffect transition="in" filter="fade">
                                      <p:cBhvr>
                                        <p:cTn id="33" dur="500"/>
                                        <p:tgtEl>
                                          <p:spTgt spid="45">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49">
                                            <p:txEl>
                                              <p:pRg st="0" end="0"/>
                                            </p:txEl>
                                          </p:spTgt>
                                        </p:tgtEl>
                                        <p:attrNameLst>
                                          <p:attrName>style.visibility</p:attrName>
                                        </p:attrNameLst>
                                      </p:cBhvr>
                                      <p:to>
                                        <p:strVal val="visible"/>
                                      </p:to>
                                    </p:set>
                                    <p:animEffect transition="in" filter="fade">
                                      <p:cBhvr>
                                        <p:cTn id="36" dur="500"/>
                                        <p:tgtEl>
                                          <p:spTgt spid="49">
                                            <p:txEl>
                                              <p:pRg st="0" end="0"/>
                                            </p:txEl>
                                          </p:spTgt>
                                        </p:tgtEl>
                                      </p:cBhvr>
                                    </p:animEffect>
                                    <p:anim calcmode="lin" valueType="num">
                                      <p:cBhvr>
                                        <p:cTn id="37"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49">
                                            <p:txEl>
                                              <p:pRg st="0" end="0"/>
                                            </p:txEl>
                                          </p:spTgt>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800"/>
                                  </p:stCondLst>
                                  <p:childTnLst>
                                    <p:set>
                                      <p:cBhvr>
                                        <p:cTn id="40" dur="1" fill="hold">
                                          <p:stCondLst>
                                            <p:cond delay="0"/>
                                          </p:stCondLst>
                                        </p:cTn>
                                        <p:tgtEl>
                                          <p:spTgt spid="50">
                                            <p:txEl>
                                              <p:pRg st="0" end="0"/>
                                            </p:txEl>
                                          </p:spTgt>
                                        </p:tgtEl>
                                        <p:attrNameLst>
                                          <p:attrName>style.visibility</p:attrName>
                                        </p:attrNameLst>
                                      </p:cBhvr>
                                      <p:to>
                                        <p:strVal val="visible"/>
                                      </p:to>
                                    </p:set>
                                    <p:animEffect transition="in" filter="fade">
                                      <p:cBhvr>
                                        <p:cTn id="41" dur="500"/>
                                        <p:tgtEl>
                                          <p:spTgt spid="50">
                                            <p:txEl>
                                              <p:pRg st="0" end="0"/>
                                            </p:txEl>
                                          </p:spTgt>
                                        </p:tgtEl>
                                      </p:cBhvr>
                                    </p:animEffect>
                                  </p:childTnLst>
                                </p:cTn>
                              </p:par>
                            </p:childTnLst>
                          </p:cTn>
                        </p:par>
                        <p:par>
                          <p:cTn id="42" fill="hold" nodeType="afterGroup">
                            <p:stCondLst>
                              <p:cond delay="1300"/>
                            </p:stCondLst>
                            <p:childTnLst>
                              <p:par>
                                <p:cTn id="43" presetID="2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10" presetClass="entr" presetSubtype="0" fill="hold" nodeType="withEffect">
                  <p:stCondLst>
                    <p:cond delay="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Right column with dates">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4" name="Text Placeholder 2"/>
          <p:cNvSpPr>
            <a:spLocks noGrp="1"/>
          </p:cNvSpPr>
          <p:nvPr>
            <p:ph type="body" sz="quarter" idx="64" hasCustomPrompt="1"/>
          </p:nvPr>
        </p:nvSpPr>
        <p:spPr>
          <a:xfrm>
            <a:off x="4748741" y="1609237"/>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5" name="Text Placeholder 7"/>
          <p:cNvSpPr>
            <a:spLocks noGrp="1"/>
          </p:cNvSpPr>
          <p:nvPr>
            <p:ph type="body" sz="quarter" idx="18" hasCustomPrompt="1"/>
          </p:nvPr>
        </p:nvSpPr>
        <p:spPr>
          <a:xfrm>
            <a:off x="5053536" y="1145910"/>
            <a:ext cx="1475998" cy="259035"/>
          </a:xfrm>
          <a:prstGeom prst="rect">
            <a:avLst/>
          </a:prstGeom>
        </p:spPr>
        <p:txBody>
          <a:bodyPr vert="horz" lIns="0" tIns="40504" rIns="0" bIns="40504" anchor="ctr"/>
          <a:lstStyle>
            <a:lvl1pPr marL="0" indent="0" algn="l">
              <a:lnSpc>
                <a:spcPct val="100000"/>
              </a:lnSpc>
              <a:spcBef>
                <a:spcPct val="0"/>
              </a:spcBef>
              <a:buNone/>
              <a:defRPr sz="1620" b="1" baseline="0">
                <a:solidFill>
                  <a:schemeClr val="bg1"/>
                </a:solidFill>
                <a:latin typeface="Lato Regular"/>
                <a:cs typeface="Lato Regular"/>
              </a:defRPr>
            </a:lvl1pPr>
          </a:lstStyle>
          <a:p>
            <a:pPr lvl="0"/>
            <a:r>
              <a:rPr lang="es-ES_tradnl"/>
              <a:t>2000</a:t>
            </a:r>
            <a:endParaRPr lang="es-ES_tradnl"/>
          </a:p>
        </p:txBody>
      </p:sp>
      <p:sp>
        <p:nvSpPr>
          <p:cNvPr id="7" name="Text Placeholder 7"/>
          <p:cNvSpPr>
            <a:spLocks noGrp="1"/>
          </p:cNvSpPr>
          <p:nvPr>
            <p:ph type="body" sz="quarter" idx="65" hasCustomPrompt="1"/>
          </p:nvPr>
        </p:nvSpPr>
        <p:spPr>
          <a:xfrm>
            <a:off x="4748741" y="1424122"/>
            <a:ext cx="1770592"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18" name="Text Placeholder 2"/>
          <p:cNvSpPr>
            <a:spLocks noGrp="1"/>
          </p:cNvSpPr>
          <p:nvPr>
            <p:ph type="body" sz="quarter" idx="66" hasCustomPrompt="1"/>
          </p:nvPr>
        </p:nvSpPr>
        <p:spPr>
          <a:xfrm>
            <a:off x="6911446" y="1609237"/>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19" name="Text Placeholder 7"/>
          <p:cNvSpPr>
            <a:spLocks noGrp="1"/>
          </p:cNvSpPr>
          <p:nvPr>
            <p:ph type="body" sz="quarter" idx="67" hasCustomPrompt="1"/>
          </p:nvPr>
        </p:nvSpPr>
        <p:spPr>
          <a:xfrm>
            <a:off x="7216241" y="1145910"/>
            <a:ext cx="1475998" cy="259035"/>
          </a:xfrm>
          <a:prstGeom prst="rect">
            <a:avLst/>
          </a:prstGeom>
        </p:spPr>
        <p:txBody>
          <a:bodyPr vert="horz" lIns="0" tIns="40504" rIns="0" bIns="40504" anchor="ctr"/>
          <a:lstStyle>
            <a:lvl1pPr marL="0" indent="0" algn="l">
              <a:lnSpc>
                <a:spcPct val="100000"/>
              </a:lnSpc>
              <a:spcBef>
                <a:spcPct val="0"/>
              </a:spcBef>
              <a:buNone/>
              <a:defRPr sz="1620" b="1" baseline="0">
                <a:solidFill>
                  <a:schemeClr val="bg1"/>
                </a:solidFill>
                <a:latin typeface="Lato Regular"/>
                <a:cs typeface="Lato Regular"/>
              </a:defRPr>
            </a:lvl1pPr>
          </a:lstStyle>
          <a:p>
            <a:pPr lvl="0"/>
            <a:r>
              <a:rPr lang="es-ES_tradnl"/>
              <a:t>2000</a:t>
            </a:r>
            <a:endParaRPr lang="es-ES_tradnl"/>
          </a:p>
        </p:txBody>
      </p:sp>
      <p:sp>
        <p:nvSpPr>
          <p:cNvPr id="20" name="Text Placeholder 7"/>
          <p:cNvSpPr>
            <a:spLocks noGrp="1"/>
          </p:cNvSpPr>
          <p:nvPr>
            <p:ph type="body" sz="quarter" idx="68" hasCustomPrompt="1"/>
          </p:nvPr>
        </p:nvSpPr>
        <p:spPr>
          <a:xfrm>
            <a:off x="6911446" y="1424122"/>
            <a:ext cx="1770592"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21" name="Text Placeholder 2"/>
          <p:cNvSpPr>
            <a:spLocks noGrp="1"/>
          </p:cNvSpPr>
          <p:nvPr>
            <p:ph type="body" sz="quarter" idx="69" hasCustomPrompt="1"/>
          </p:nvPr>
        </p:nvSpPr>
        <p:spPr>
          <a:xfrm>
            <a:off x="4748741" y="2821632"/>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2" name="Text Placeholder 7"/>
          <p:cNvSpPr>
            <a:spLocks noGrp="1"/>
          </p:cNvSpPr>
          <p:nvPr>
            <p:ph type="body" sz="quarter" idx="70" hasCustomPrompt="1"/>
          </p:nvPr>
        </p:nvSpPr>
        <p:spPr>
          <a:xfrm>
            <a:off x="5053536" y="2358306"/>
            <a:ext cx="1475998" cy="259035"/>
          </a:xfrm>
          <a:prstGeom prst="rect">
            <a:avLst/>
          </a:prstGeom>
        </p:spPr>
        <p:txBody>
          <a:bodyPr vert="horz" lIns="0" tIns="40504" rIns="0" bIns="40504" anchor="ctr"/>
          <a:lstStyle>
            <a:lvl1pPr marL="0" indent="0" algn="l">
              <a:lnSpc>
                <a:spcPct val="100000"/>
              </a:lnSpc>
              <a:spcBef>
                <a:spcPct val="0"/>
              </a:spcBef>
              <a:buNone/>
              <a:defRPr sz="1620" b="1" baseline="0">
                <a:solidFill>
                  <a:schemeClr val="bg1"/>
                </a:solidFill>
                <a:latin typeface="Lato Regular"/>
                <a:cs typeface="Lato Regular"/>
              </a:defRPr>
            </a:lvl1pPr>
          </a:lstStyle>
          <a:p>
            <a:pPr lvl="0"/>
            <a:r>
              <a:rPr lang="es-ES_tradnl"/>
              <a:t>2000</a:t>
            </a:r>
            <a:endParaRPr lang="es-ES_tradnl"/>
          </a:p>
        </p:txBody>
      </p:sp>
      <p:sp>
        <p:nvSpPr>
          <p:cNvPr id="23" name="Text Placeholder 7"/>
          <p:cNvSpPr>
            <a:spLocks noGrp="1"/>
          </p:cNvSpPr>
          <p:nvPr>
            <p:ph type="body" sz="quarter" idx="71" hasCustomPrompt="1"/>
          </p:nvPr>
        </p:nvSpPr>
        <p:spPr>
          <a:xfrm>
            <a:off x="4748741" y="2636518"/>
            <a:ext cx="1770592"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24" name="Text Placeholder 2"/>
          <p:cNvSpPr>
            <a:spLocks noGrp="1"/>
          </p:cNvSpPr>
          <p:nvPr>
            <p:ph type="body" sz="quarter" idx="72" hasCustomPrompt="1"/>
          </p:nvPr>
        </p:nvSpPr>
        <p:spPr>
          <a:xfrm>
            <a:off x="6911446" y="2821632"/>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5" name="Text Placeholder 7"/>
          <p:cNvSpPr>
            <a:spLocks noGrp="1"/>
          </p:cNvSpPr>
          <p:nvPr>
            <p:ph type="body" sz="quarter" idx="73" hasCustomPrompt="1"/>
          </p:nvPr>
        </p:nvSpPr>
        <p:spPr>
          <a:xfrm>
            <a:off x="7216241" y="2358306"/>
            <a:ext cx="1475998" cy="259035"/>
          </a:xfrm>
          <a:prstGeom prst="rect">
            <a:avLst/>
          </a:prstGeom>
        </p:spPr>
        <p:txBody>
          <a:bodyPr vert="horz" lIns="0" tIns="40504" rIns="0" bIns="40504" anchor="ctr"/>
          <a:lstStyle>
            <a:lvl1pPr marL="0" indent="0" algn="l">
              <a:lnSpc>
                <a:spcPct val="100000"/>
              </a:lnSpc>
              <a:spcBef>
                <a:spcPct val="0"/>
              </a:spcBef>
              <a:buNone/>
              <a:defRPr sz="1620" b="1" baseline="0">
                <a:solidFill>
                  <a:schemeClr val="bg1"/>
                </a:solidFill>
                <a:latin typeface="Lato Regular"/>
                <a:cs typeface="Lato Regular"/>
              </a:defRPr>
            </a:lvl1pPr>
          </a:lstStyle>
          <a:p>
            <a:pPr lvl="0"/>
            <a:r>
              <a:rPr lang="es-ES_tradnl"/>
              <a:t>2000</a:t>
            </a:r>
            <a:endParaRPr lang="es-ES_tradnl"/>
          </a:p>
        </p:txBody>
      </p:sp>
      <p:sp>
        <p:nvSpPr>
          <p:cNvPr id="26" name="Text Placeholder 7"/>
          <p:cNvSpPr>
            <a:spLocks noGrp="1"/>
          </p:cNvSpPr>
          <p:nvPr>
            <p:ph type="body" sz="quarter" idx="74" hasCustomPrompt="1"/>
          </p:nvPr>
        </p:nvSpPr>
        <p:spPr>
          <a:xfrm>
            <a:off x="6911446" y="2636518"/>
            <a:ext cx="1770592"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27" name="Text Placeholder 2"/>
          <p:cNvSpPr>
            <a:spLocks noGrp="1"/>
          </p:cNvSpPr>
          <p:nvPr>
            <p:ph type="body" sz="quarter" idx="75" hasCustomPrompt="1"/>
          </p:nvPr>
        </p:nvSpPr>
        <p:spPr>
          <a:xfrm>
            <a:off x="4748741" y="4008187"/>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8" name="Text Placeholder 7"/>
          <p:cNvSpPr>
            <a:spLocks noGrp="1"/>
          </p:cNvSpPr>
          <p:nvPr>
            <p:ph type="body" sz="quarter" idx="76" hasCustomPrompt="1"/>
          </p:nvPr>
        </p:nvSpPr>
        <p:spPr>
          <a:xfrm>
            <a:off x="5053536" y="3560197"/>
            <a:ext cx="1475998" cy="259035"/>
          </a:xfrm>
          <a:prstGeom prst="rect">
            <a:avLst/>
          </a:prstGeom>
        </p:spPr>
        <p:txBody>
          <a:bodyPr vert="horz" lIns="0" tIns="40504" rIns="0" bIns="40504" anchor="ctr"/>
          <a:lstStyle>
            <a:lvl1pPr marL="0" indent="0" algn="l">
              <a:lnSpc>
                <a:spcPct val="100000"/>
              </a:lnSpc>
              <a:spcBef>
                <a:spcPct val="0"/>
              </a:spcBef>
              <a:buNone/>
              <a:defRPr sz="1620" b="1" baseline="0">
                <a:solidFill>
                  <a:schemeClr val="bg1"/>
                </a:solidFill>
                <a:latin typeface="Lato Regular"/>
                <a:cs typeface="Lato Regular"/>
              </a:defRPr>
            </a:lvl1pPr>
          </a:lstStyle>
          <a:p>
            <a:pPr lvl="0"/>
            <a:r>
              <a:rPr lang="es-ES_tradnl"/>
              <a:t>2000</a:t>
            </a:r>
            <a:endParaRPr lang="es-ES_tradnl"/>
          </a:p>
        </p:txBody>
      </p:sp>
      <p:sp>
        <p:nvSpPr>
          <p:cNvPr id="29" name="Text Placeholder 7"/>
          <p:cNvSpPr>
            <a:spLocks noGrp="1"/>
          </p:cNvSpPr>
          <p:nvPr>
            <p:ph type="body" sz="quarter" idx="77" hasCustomPrompt="1"/>
          </p:nvPr>
        </p:nvSpPr>
        <p:spPr>
          <a:xfrm>
            <a:off x="4748741" y="3823072"/>
            <a:ext cx="1770592"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30" name="Text Placeholder 2"/>
          <p:cNvSpPr>
            <a:spLocks noGrp="1"/>
          </p:cNvSpPr>
          <p:nvPr>
            <p:ph type="body" sz="quarter" idx="78" hasCustomPrompt="1"/>
          </p:nvPr>
        </p:nvSpPr>
        <p:spPr>
          <a:xfrm>
            <a:off x="6911446" y="4008187"/>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31" name="Text Placeholder 7"/>
          <p:cNvSpPr>
            <a:spLocks noGrp="1"/>
          </p:cNvSpPr>
          <p:nvPr>
            <p:ph type="body" sz="quarter" idx="79" hasCustomPrompt="1"/>
          </p:nvPr>
        </p:nvSpPr>
        <p:spPr>
          <a:xfrm>
            <a:off x="7216241" y="3560197"/>
            <a:ext cx="1475998" cy="259035"/>
          </a:xfrm>
          <a:prstGeom prst="rect">
            <a:avLst/>
          </a:prstGeom>
        </p:spPr>
        <p:txBody>
          <a:bodyPr vert="horz" lIns="0" tIns="40504" rIns="0" bIns="40504" anchor="ctr"/>
          <a:lstStyle>
            <a:lvl1pPr marL="0" indent="0" algn="l">
              <a:lnSpc>
                <a:spcPct val="100000"/>
              </a:lnSpc>
              <a:spcBef>
                <a:spcPct val="0"/>
              </a:spcBef>
              <a:buNone/>
              <a:defRPr sz="1620" b="1" baseline="0">
                <a:solidFill>
                  <a:schemeClr val="bg1"/>
                </a:solidFill>
                <a:latin typeface="Lato Regular"/>
                <a:cs typeface="Lato Regular"/>
              </a:defRPr>
            </a:lvl1pPr>
          </a:lstStyle>
          <a:p>
            <a:pPr lvl="0"/>
            <a:r>
              <a:rPr lang="es-ES_tradnl"/>
              <a:t>2000</a:t>
            </a:r>
            <a:endParaRPr lang="es-ES_tradnl"/>
          </a:p>
        </p:txBody>
      </p:sp>
      <p:sp>
        <p:nvSpPr>
          <p:cNvPr id="32" name="Text Placeholder 7"/>
          <p:cNvSpPr>
            <a:spLocks noGrp="1"/>
          </p:cNvSpPr>
          <p:nvPr>
            <p:ph type="body" sz="quarter" idx="80" hasCustomPrompt="1"/>
          </p:nvPr>
        </p:nvSpPr>
        <p:spPr>
          <a:xfrm>
            <a:off x="6911446" y="3823072"/>
            <a:ext cx="1770592"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33" name="Group 32"/>
          <p:cNvGrpSpPr/>
          <p:nvPr userDrawn="1"/>
        </p:nvGrpSpPr>
        <p:grpSpPr>
          <a:xfrm>
            <a:off x="75982" y="289155"/>
            <a:ext cx="287999" cy="256629"/>
            <a:chOff x="5270500" y="1460500"/>
            <a:chExt cx="1701800" cy="2705100"/>
          </a:xfrm>
        </p:grpSpPr>
        <p:sp>
          <p:nvSpPr>
            <p:cNvPr id="34" name="Rounded Rectangle 3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3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3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37" name="Oval 36"/>
          <p:cNvSpPr>
            <a:spLocks noChangeAspect="1"/>
          </p:cNvSpPr>
          <p:nvPr userDrawn="1"/>
        </p:nvSpPr>
        <p:spPr>
          <a:xfrm flipH="1">
            <a:off x="4748741" y="1176386"/>
            <a:ext cx="216000" cy="194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8" name="Oval 37"/>
          <p:cNvSpPr>
            <a:spLocks noChangeAspect="1"/>
          </p:cNvSpPr>
          <p:nvPr userDrawn="1"/>
        </p:nvSpPr>
        <p:spPr>
          <a:xfrm flipH="1">
            <a:off x="6911446" y="1176386"/>
            <a:ext cx="216000" cy="1944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a:spLocks noChangeAspect="1"/>
          </p:cNvSpPr>
          <p:nvPr userDrawn="1"/>
        </p:nvSpPr>
        <p:spPr>
          <a:xfrm flipH="1">
            <a:off x="4748741" y="2381164"/>
            <a:ext cx="216000" cy="1944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p:cNvSpPr>
            <a:spLocks noChangeAspect="1"/>
          </p:cNvSpPr>
          <p:nvPr userDrawn="1"/>
        </p:nvSpPr>
        <p:spPr>
          <a:xfrm flipH="1">
            <a:off x="6911446" y="2381164"/>
            <a:ext cx="216000" cy="1944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a:spLocks noChangeAspect="1"/>
          </p:cNvSpPr>
          <p:nvPr userDrawn="1"/>
        </p:nvSpPr>
        <p:spPr>
          <a:xfrm flipH="1">
            <a:off x="4748741" y="3571626"/>
            <a:ext cx="216000" cy="1944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a:spLocks noChangeAspect="1"/>
          </p:cNvSpPr>
          <p:nvPr userDrawn="1"/>
        </p:nvSpPr>
        <p:spPr>
          <a:xfrm flipH="1">
            <a:off x="6911446" y="3571626"/>
            <a:ext cx="216000" cy="1944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400"/>
                                        <p:tgtEl>
                                          <p:spTgt spid="19">
                                            <p:txEl>
                                              <p:pRg st="0" end="0"/>
                                            </p:txEl>
                                          </p:spTgt>
                                        </p:tgtEl>
                                      </p:cBhvr>
                                    </p:animEffect>
                                    <p:anim calcmode="lin" valueType="num">
                                      <p:cBhvr>
                                        <p:cTn id="37"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anim calcmode="lin" valueType="num">
                                      <p:cBhvr>
                                        <p:cTn id="4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400"/>
                                        <p:tgtEl>
                                          <p:spTgt spid="22">
                                            <p:txEl>
                                              <p:pRg st="0" end="0"/>
                                            </p:txEl>
                                          </p:spTgt>
                                        </p:tgtEl>
                                      </p:cBhvr>
                                    </p:animEffect>
                                    <p:anim calcmode="lin" valueType="num">
                                      <p:cBhvr>
                                        <p:cTn id="50"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2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anim calcmode="lin" valueType="num">
                                      <p:cBhvr>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400"/>
                                        <p:tgtEl>
                                          <p:spTgt spid="25">
                                            <p:txEl>
                                              <p:pRg st="0" end="0"/>
                                            </p:txEl>
                                          </p:spTgt>
                                        </p:tgtEl>
                                      </p:cBhvr>
                                    </p:animEffect>
                                    <p:anim calcmode="lin" valueType="num">
                                      <p:cBhvr>
                                        <p:cTn id="63"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anim calcmode="lin" valueType="num">
                                      <p:cBhvr>
                                        <p:cTn id="6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26">
                                            <p:txEl>
                                              <p:pRg st="0" end="0"/>
                                            </p:txEl>
                                          </p:spTgt>
                                        </p:tgtEl>
                                        <p:attrNameLst>
                                          <p:attrName>ppt_y</p:attrName>
                                        </p:attrNameLst>
                                      </p:cBhvr>
                                      <p:tavLst>
                                        <p:tav tm="0">
                                          <p:val>
                                            <p:strVal val="#ppt_y+.1"/>
                                          </p:val>
                                        </p:tav>
                                        <p:tav tm="100000">
                                          <p:val>
                                            <p:strVal val="#ppt_y"/>
                                          </p:val>
                                        </p:tav>
                                      </p:tavLst>
                                    </p:anim>
                                  </p:childTnLst>
                                </p:cTn>
                              </p:par>
                              <p:par>
                                <p:cTn id="70" presetID="10" presetClass="entr" presetSubtype="0" fill="hold" grpId="0" nodeType="withEffect">
                                  <p:stCondLst>
                                    <p:cond delay="800"/>
                                  </p:stCondLst>
                                  <p:childTnLst>
                                    <p:set>
                                      <p:cBhvr>
                                        <p:cTn id="71" dur="1" fill="hold">
                                          <p:stCondLst>
                                            <p:cond delay="0"/>
                                          </p:stCondLst>
                                        </p:cTn>
                                        <p:tgtEl>
                                          <p:spTgt spid="27">
                                            <p:txEl>
                                              <p:pRg st="0" end="0"/>
                                            </p:txEl>
                                          </p:spTgt>
                                        </p:tgtEl>
                                        <p:attrNameLst>
                                          <p:attrName>style.visibility</p:attrName>
                                        </p:attrNameLst>
                                      </p:cBhvr>
                                      <p:to>
                                        <p:strVal val="visible"/>
                                      </p:to>
                                    </p:set>
                                    <p:animEffect transition="in" filter="fade">
                                      <p:cBhvr>
                                        <p:cTn id="72" dur="500"/>
                                        <p:tgtEl>
                                          <p:spTgt spid="27">
                                            <p:txEl>
                                              <p:pRg st="0" end="0"/>
                                            </p:txEl>
                                          </p:spTgt>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400"/>
                                        <p:tgtEl>
                                          <p:spTgt spid="28">
                                            <p:txEl>
                                              <p:pRg st="0" end="0"/>
                                            </p:txEl>
                                          </p:spTgt>
                                        </p:tgtEl>
                                      </p:cBhvr>
                                    </p:animEffect>
                                    <p:anim calcmode="lin" valueType="num">
                                      <p:cBhvr>
                                        <p:cTn id="7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7"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anim calcmode="lin" valueType="num">
                                      <p:cBhvr>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3" presetID="10" presetClass="entr" presetSubtype="0" fill="hold" grpId="0" nodeType="withEffect">
                                  <p:stCondLst>
                                    <p:cond delay="800"/>
                                  </p:stCondLst>
                                  <p:childTnLst>
                                    <p:set>
                                      <p:cBhvr>
                                        <p:cTn id="84" dur="1" fill="hold">
                                          <p:stCondLst>
                                            <p:cond delay="0"/>
                                          </p:stCondLst>
                                        </p:cTn>
                                        <p:tgtEl>
                                          <p:spTgt spid="30">
                                            <p:txEl>
                                              <p:pRg st="0" end="0"/>
                                            </p:txEl>
                                          </p:spTgt>
                                        </p:tgtEl>
                                        <p:attrNameLst>
                                          <p:attrName>style.visibility</p:attrName>
                                        </p:attrNameLst>
                                      </p:cBhvr>
                                      <p:to>
                                        <p:strVal val="visible"/>
                                      </p:to>
                                    </p:set>
                                    <p:animEffect transition="in" filter="fade">
                                      <p:cBhvr>
                                        <p:cTn id="85" dur="500"/>
                                        <p:tgtEl>
                                          <p:spTgt spid="30">
                                            <p:txEl>
                                              <p:pRg st="0" end="0"/>
                                            </p:txEl>
                                          </p:spTgt>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31">
                                            <p:txEl>
                                              <p:pRg st="0" end="0"/>
                                            </p:txEl>
                                          </p:spTgt>
                                        </p:tgtEl>
                                        <p:attrNameLst>
                                          <p:attrName>style.visibility</p:attrName>
                                        </p:attrNameLst>
                                      </p:cBhvr>
                                      <p:to>
                                        <p:strVal val="visible"/>
                                      </p:to>
                                    </p:set>
                                    <p:animEffect transition="in" filter="fade">
                                      <p:cBhvr>
                                        <p:cTn id="88" dur="400"/>
                                        <p:tgtEl>
                                          <p:spTgt spid="31">
                                            <p:txEl>
                                              <p:pRg st="0" end="0"/>
                                            </p:txEl>
                                          </p:spTgt>
                                        </p:tgtEl>
                                      </p:cBhvr>
                                    </p:animEffect>
                                    <p:anim calcmode="lin" valueType="num">
                                      <p:cBhvr>
                                        <p:cTn id="89"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0" dur="400" fill="hold"/>
                                        <p:tgtEl>
                                          <p:spTgt spid="31">
                                            <p:txEl>
                                              <p:pRg st="0" end="0"/>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32">
                                            <p:txEl>
                                              <p:pRg st="0" end="0"/>
                                            </p:txEl>
                                          </p:spTgt>
                                        </p:tgtEl>
                                        <p:attrNameLst>
                                          <p:attrName>style.visibility</p:attrName>
                                        </p:attrNameLst>
                                      </p:cBhvr>
                                      <p:to>
                                        <p:strVal val="visible"/>
                                      </p:to>
                                    </p:set>
                                    <p:animEffect transition="in" filter="fade">
                                      <p:cBhvr>
                                        <p:cTn id="93" dur="500"/>
                                        <p:tgtEl>
                                          <p:spTgt spid="32">
                                            <p:txEl>
                                              <p:pRg st="0" end="0"/>
                                            </p:txEl>
                                          </p:spTgt>
                                        </p:tgtEl>
                                      </p:cBhvr>
                                    </p:animEffect>
                                    <p:anim calcmode="lin" valueType="num">
                                      <p:cBhvr>
                                        <p:cTn id="9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95"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96" fill="hold" nodeType="afterGroup">
                            <p:stCondLst>
                              <p:cond delay="1300"/>
                            </p:stCondLst>
                            <p:childTnLst>
                              <p:par>
                                <p:cTn id="97" presetID="53" presetClass="entr" presetSubtype="16"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200" fill="hold"/>
                                        <p:tgtEl>
                                          <p:spTgt spid="37"/>
                                        </p:tgtEl>
                                        <p:attrNameLst>
                                          <p:attrName>ppt_w</p:attrName>
                                        </p:attrNameLst>
                                      </p:cBhvr>
                                      <p:tavLst>
                                        <p:tav tm="0">
                                          <p:val>
                                            <p:fltVal val="0"/>
                                          </p:val>
                                        </p:tav>
                                        <p:tav tm="100000">
                                          <p:val>
                                            <p:strVal val="#ppt_w"/>
                                          </p:val>
                                        </p:tav>
                                      </p:tavLst>
                                    </p:anim>
                                    <p:anim calcmode="lin" valueType="num">
                                      <p:cBhvr>
                                        <p:cTn id="100" dur="200" fill="hold"/>
                                        <p:tgtEl>
                                          <p:spTgt spid="37"/>
                                        </p:tgtEl>
                                        <p:attrNameLst>
                                          <p:attrName>ppt_h</p:attrName>
                                        </p:attrNameLst>
                                      </p:cBhvr>
                                      <p:tavLst>
                                        <p:tav tm="0">
                                          <p:val>
                                            <p:fltVal val="0"/>
                                          </p:val>
                                        </p:tav>
                                        <p:tav tm="100000">
                                          <p:val>
                                            <p:strVal val="#ppt_h"/>
                                          </p:val>
                                        </p:tav>
                                      </p:tavLst>
                                    </p:anim>
                                    <p:animEffect transition="in" filter="fade">
                                      <p:cBhvr>
                                        <p:cTn id="101" dur="200"/>
                                        <p:tgtEl>
                                          <p:spTgt spid="37"/>
                                        </p:tgtEl>
                                      </p:cBhvr>
                                    </p:animEffect>
                                  </p:childTnLst>
                                </p:cTn>
                              </p:par>
                            </p:childTnLst>
                          </p:cTn>
                        </p:par>
                        <p:par>
                          <p:cTn id="102" fill="hold" nodeType="afterGroup">
                            <p:stCondLst>
                              <p:cond delay="1500"/>
                            </p:stCondLst>
                            <p:childTnLst>
                              <p:par>
                                <p:cTn id="103" presetID="53" presetClass="entr" presetSubtype="16" fill="hold" grpId="0" nodeType="after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200" fill="hold"/>
                                        <p:tgtEl>
                                          <p:spTgt spid="38"/>
                                        </p:tgtEl>
                                        <p:attrNameLst>
                                          <p:attrName>ppt_w</p:attrName>
                                        </p:attrNameLst>
                                      </p:cBhvr>
                                      <p:tavLst>
                                        <p:tav tm="0">
                                          <p:val>
                                            <p:fltVal val="0"/>
                                          </p:val>
                                        </p:tav>
                                        <p:tav tm="100000">
                                          <p:val>
                                            <p:strVal val="#ppt_w"/>
                                          </p:val>
                                        </p:tav>
                                      </p:tavLst>
                                    </p:anim>
                                    <p:anim calcmode="lin" valueType="num">
                                      <p:cBhvr>
                                        <p:cTn id="106" dur="200" fill="hold"/>
                                        <p:tgtEl>
                                          <p:spTgt spid="38"/>
                                        </p:tgtEl>
                                        <p:attrNameLst>
                                          <p:attrName>ppt_h</p:attrName>
                                        </p:attrNameLst>
                                      </p:cBhvr>
                                      <p:tavLst>
                                        <p:tav tm="0">
                                          <p:val>
                                            <p:fltVal val="0"/>
                                          </p:val>
                                        </p:tav>
                                        <p:tav tm="100000">
                                          <p:val>
                                            <p:strVal val="#ppt_h"/>
                                          </p:val>
                                        </p:tav>
                                      </p:tavLst>
                                    </p:anim>
                                    <p:animEffect transition="in" filter="fade">
                                      <p:cBhvr>
                                        <p:cTn id="107" dur="200"/>
                                        <p:tgtEl>
                                          <p:spTgt spid="38"/>
                                        </p:tgtEl>
                                      </p:cBhvr>
                                    </p:animEffect>
                                  </p:childTnLst>
                                </p:cTn>
                              </p:par>
                            </p:childTnLst>
                          </p:cTn>
                        </p:par>
                        <p:par>
                          <p:cTn id="108" fill="hold" nodeType="afterGroup">
                            <p:stCondLst>
                              <p:cond delay="1700"/>
                            </p:stCondLst>
                            <p:childTnLst>
                              <p:par>
                                <p:cTn id="109" presetID="53" presetClass="entr" presetSubtype="16"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200" fill="hold"/>
                                        <p:tgtEl>
                                          <p:spTgt spid="39"/>
                                        </p:tgtEl>
                                        <p:attrNameLst>
                                          <p:attrName>ppt_w</p:attrName>
                                        </p:attrNameLst>
                                      </p:cBhvr>
                                      <p:tavLst>
                                        <p:tav tm="0">
                                          <p:val>
                                            <p:fltVal val="0"/>
                                          </p:val>
                                        </p:tav>
                                        <p:tav tm="100000">
                                          <p:val>
                                            <p:strVal val="#ppt_w"/>
                                          </p:val>
                                        </p:tav>
                                      </p:tavLst>
                                    </p:anim>
                                    <p:anim calcmode="lin" valueType="num">
                                      <p:cBhvr>
                                        <p:cTn id="112" dur="200" fill="hold"/>
                                        <p:tgtEl>
                                          <p:spTgt spid="39"/>
                                        </p:tgtEl>
                                        <p:attrNameLst>
                                          <p:attrName>ppt_h</p:attrName>
                                        </p:attrNameLst>
                                      </p:cBhvr>
                                      <p:tavLst>
                                        <p:tav tm="0">
                                          <p:val>
                                            <p:fltVal val="0"/>
                                          </p:val>
                                        </p:tav>
                                        <p:tav tm="100000">
                                          <p:val>
                                            <p:strVal val="#ppt_h"/>
                                          </p:val>
                                        </p:tav>
                                      </p:tavLst>
                                    </p:anim>
                                    <p:animEffect transition="in" filter="fade">
                                      <p:cBhvr>
                                        <p:cTn id="113" dur="200"/>
                                        <p:tgtEl>
                                          <p:spTgt spid="39"/>
                                        </p:tgtEl>
                                      </p:cBhvr>
                                    </p:animEffect>
                                  </p:childTnLst>
                                </p:cTn>
                              </p:par>
                            </p:childTnLst>
                          </p:cTn>
                        </p:par>
                        <p:par>
                          <p:cTn id="114" fill="hold" nodeType="afterGroup">
                            <p:stCondLst>
                              <p:cond delay="19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200" fill="hold"/>
                                        <p:tgtEl>
                                          <p:spTgt spid="40"/>
                                        </p:tgtEl>
                                        <p:attrNameLst>
                                          <p:attrName>ppt_w</p:attrName>
                                        </p:attrNameLst>
                                      </p:cBhvr>
                                      <p:tavLst>
                                        <p:tav tm="0">
                                          <p:val>
                                            <p:fltVal val="0"/>
                                          </p:val>
                                        </p:tav>
                                        <p:tav tm="100000">
                                          <p:val>
                                            <p:strVal val="#ppt_w"/>
                                          </p:val>
                                        </p:tav>
                                      </p:tavLst>
                                    </p:anim>
                                    <p:anim calcmode="lin" valueType="num">
                                      <p:cBhvr>
                                        <p:cTn id="118" dur="200" fill="hold"/>
                                        <p:tgtEl>
                                          <p:spTgt spid="40"/>
                                        </p:tgtEl>
                                        <p:attrNameLst>
                                          <p:attrName>ppt_h</p:attrName>
                                        </p:attrNameLst>
                                      </p:cBhvr>
                                      <p:tavLst>
                                        <p:tav tm="0">
                                          <p:val>
                                            <p:fltVal val="0"/>
                                          </p:val>
                                        </p:tav>
                                        <p:tav tm="100000">
                                          <p:val>
                                            <p:strVal val="#ppt_h"/>
                                          </p:val>
                                        </p:tav>
                                      </p:tavLst>
                                    </p:anim>
                                    <p:animEffect transition="in" filter="fade">
                                      <p:cBhvr>
                                        <p:cTn id="119" dur="200"/>
                                        <p:tgtEl>
                                          <p:spTgt spid="40"/>
                                        </p:tgtEl>
                                      </p:cBhvr>
                                    </p:animEffect>
                                  </p:childTnLst>
                                </p:cTn>
                              </p:par>
                            </p:childTnLst>
                          </p:cTn>
                        </p:par>
                        <p:par>
                          <p:cTn id="120" fill="hold" nodeType="afterGroup">
                            <p:stCondLst>
                              <p:cond delay="2100"/>
                            </p:stCondLst>
                            <p:childTnLst>
                              <p:par>
                                <p:cTn id="121" presetID="53" presetClass="entr" presetSubtype="16" fill="hold" grpId="0" nodeType="afterEffect">
                                  <p:stCondLst>
                                    <p:cond delay="0"/>
                                  </p:stCondLst>
                                  <p:childTnLst>
                                    <p:set>
                                      <p:cBhvr>
                                        <p:cTn id="122" dur="1" fill="hold">
                                          <p:stCondLst>
                                            <p:cond delay="0"/>
                                          </p:stCondLst>
                                        </p:cTn>
                                        <p:tgtEl>
                                          <p:spTgt spid="41"/>
                                        </p:tgtEl>
                                        <p:attrNameLst>
                                          <p:attrName>style.visibility</p:attrName>
                                        </p:attrNameLst>
                                      </p:cBhvr>
                                      <p:to>
                                        <p:strVal val="visible"/>
                                      </p:to>
                                    </p:set>
                                    <p:anim calcmode="lin" valueType="num">
                                      <p:cBhvr>
                                        <p:cTn id="123" dur="200" fill="hold"/>
                                        <p:tgtEl>
                                          <p:spTgt spid="41"/>
                                        </p:tgtEl>
                                        <p:attrNameLst>
                                          <p:attrName>ppt_w</p:attrName>
                                        </p:attrNameLst>
                                      </p:cBhvr>
                                      <p:tavLst>
                                        <p:tav tm="0">
                                          <p:val>
                                            <p:fltVal val="0"/>
                                          </p:val>
                                        </p:tav>
                                        <p:tav tm="100000">
                                          <p:val>
                                            <p:strVal val="#ppt_w"/>
                                          </p:val>
                                        </p:tav>
                                      </p:tavLst>
                                    </p:anim>
                                    <p:anim calcmode="lin" valueType="num">
                                      <p:cBhvr>
                                        <p:cTn id="124" dur="200" fill="hold"/>
                                        <p:tgtEl>
                                          <p:spTgt spid="41"/>
                                        </p:tgtEl>
                                        <p:attrNameLst>
                                          <p:attrName>ppt_h</p:attrName>
                                        </p:attrNameLst>
                                      </p:cBhvr>
                                      <p:tavLst>
                                        <p:tav tm="0">
                                          <p:val>
                                            <p:fltVal val="0"/>
                                          </p:val>
                                        </p:tav>
                                        <p:tav tm="100000">
                                          <p:val>
                                            <p:strVal val="#ppt_h"/>
                                          </p:val>
                                        </p:tav>
                                      </p:tavLst>
                                    </p:anim>
                                    <p:animEffect transition="in" filter="fade">
                                      <p:cBhvr>
                                        <p:cTn id="125" dur="200"/>
                                        <p:tgtEl>
                                          <p:spTgt spid="41"/>
                                        </p:tgtEl>
                                      </p:cBhvr>
                                    </p:animEffect>
                                  </p:childTnLst>
                                </p:cTn>
                              </p:par>
                            </p:childTnLst>
                          </p:cTn>
                        </p:par>
                        <p:par>
                          <p:cTn id="126" fill="hold" nodeType="afterGroup">
                            <p:stCondLst>
                              <p:cond delay="23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200" fill="hold"/>
                                        <p:tgtEl>
                                          <p:spTgt spid="42"/>
                                        </p:tgtEl>
                                        <p:attrNameLst>
                                          <p:attrName>ppt_w</p:attrName>
                                        </p:attrNameLst>
                                      </p:cBhvr>
                                      <p:tavLst>
                                        <p:tav tm="0">
                                          <p:val>
                                            <p:fltVal val="0"/>
                                          </p:val>
                                        </p:tav>
                                        <p:tav tm="100000">
                                          <p:val>
                                            <p:strVal val="#ppt_w"/>
                                          </p:val>
                                        </p:tav>
                                      </p:tavLst>
                                    </p:anim>
                                    <p:anim calcmode="lin" valueType="num">
                                      <p:cBhvr>
                                        <p:cTn id="130" dur="200" fill="hold"/>
                                        <p:tgtEl>
                                          <p:spTgt spid="42"/>
                                        </p:tgtEl>
                                        <p:attrNameLst>
                                          <p:attrName>ppt_h</p:attrName>
                                        </p:attrNameLst>
                                      </p:cBhvr>
                                      <p:tavLst>
                                        <p:tav tm="0">
                                          <p:val>
                                            <p:fltVal val="0"/>
                                          </p:val>
                                        </p:tav>
                                        <p:tav tm="100000">
                                          <p:val>
                                            <p:strVal val="#ppt_h"/>
                                          </p:val>
                                        </p:tav>
                                      </p:tavLst>
                                    </p:anim>
                                    <p:animEffect transition="in" filter="fade">
                                      <p:cBhvr>
                                        <p:cTn id="131" dur="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10" presetClass="entr" presetSubtype="0" fill="hold" nodeType="withEffect">
                  <p:stCondLst>
                    <p:cond delay="8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P spid="37" grpId="0" animBg="1"/>
      <p:bldP spid="38" grpId="0" animBg="1"/>
      <p:bldP spid="39" grpId="0" animBg="1"/>
      <p:bldP spid="40" grpId="0" animBg="1"/>
      <p:bldP spid="41" grpId="0" animBg="1"/>
      <p:bldP spid="42" grpId="0" animBg="1"/>
    </p:bldLs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Right column with dates">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4" name="Text Placeholder 2"/>
          <p:cNvSpPr>
            <a:spLocks noGrp="1"/>
          </p:cNvSpPr>
          <p:nvPr>
            <p:ph type="body" sz="quarter" idx="64" hasCustomPrompt="1"/>
          </p:nvPr>
        </p:nvSpPr>
        <p:spPr>
          <a:xfrm>
            <a:off x="452438" y="1609237"/>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5" name="Text Placeholder 7"/>
          <p:cNvSpPr>
            <a:spLocks noGrp="1"/>
          </p:cNvSpPr>
          <p:nvPr>
            <p:ph type="body" sz="quarter" idx="18" hasCustomPrompt="1"/>
          </p:nvPr>
        </p:nvSpPr>
        <p:spPr>
          <a:xfrm>
            <a:off x="757233" y="1145910"/>
            <a:ext cx="1475998" cy="259035"/>
          </a:xfrm>
          <a:prstGeom prst="rect">
            <a:avLst/>
          </a:prstGeom>
        </p:spPr>
        <p:txBody>
          <a:bodyPr vert="horz" lIns="0" tIns="40504" rIns="0" bIns="40504" anchor="ctr"/>
          <a:lstStyle>
            <a:lvl1pPr marL="0" indent="0" algn="l">
              <a:lnSpc>
                <a:spcPct val="100000"/>
              </a:lnSpc>
              <a:spcBef>
                <a:spcPct val="0"/>
              </a:spcBef>
              <a:buNone/>
              <a:defRPr sz="1620" b="1" baseline="0">
                <a:solidFill>
                  <a:schemeClr val="bg1"/>
                </a:solidFill>
                <a:latin typeface="Lato Light"/>
                <a:cs typeface="Lato Light"/>
              </a:defRPr>
            </a:lvl1pPr>
          </a:lstStyle>
          <a:p>
            <a:pPr lvl="0"/>
            <a:r>
              <a:rPr lang="es-ES_tradnl"/>
              <a:t>2000</a:t>
            </a:r>
            <a:endParaRPr lang="es-ES_tradnl"/>
          </a:p>
        </p:txBody>
      </p:sp>
      <p:sp>
        <p:nvSpPr>
          <p:cNvPr id="7" name="Text Placeholder 7"/>
          <p:cNvSpPr>
            <a:spLocks noGrp="1"/>
          </p:cNvSpPr>
          <p:nvPr>
            <p:ph type="body" sz="quarter" idx="65" hasCustomPrompt="1"/>
          </p:nvPr>
        </p:nvSpPr>
        <p:spPr>
          <a:xfrm>
            <a:off x="452438" y="1424122"/>
            <a:ext cx="1770592"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18" name="Text Placeholder 2"/>
          <p:cNvSpPr>
            <a:spLocks noGrp="1"/>
          </p:cNvSpPr>
          <p:nvPr>
            <p:ph type="body" sz="quarter" idx="66" hasCustomPrompt="1"/>
          </p:nvPr>
        </p:nvSpPr>
        <p:spPr>
          <a:xfrm>
            <a:off x="6911446" y="1609237"/>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19" name="Text Placeholder 7"/>
          <p:cNvSpPr>
            <a:spLocks noGrp="1"/>
          </p:cNvSpPr>
          <p:nvPr>
            <p:ph type="body" sz="quarter" idx="67" hasCustomPrompt="1"/>
          </p:nvPr>
        </p:nvSpPr>
        <p:spPr>
          <a:xfrm>
            <a:off x="7216241" y="1145910"/>
            <a:ext cx="1475998" cy="259035"/>
          </a:xfrm>
          <a:prstGeom prst="rect">
            <a:avLst/>
          </a:prstGeom>
        </p:spPr>
        <p:txBody>
          <a:bodyPr vert="horz" lIns="0" tIns="40504" rIns="0" bIns="40504" anchor="ctr"/>
          <a:lstStyle>
            <a:lvl1pPr marL="0" indent="0" algn="l">
              <a:lnSpc>
                <a:spcPct val="100000"/>
              </a:lnSpc>
              <a:spcBef>
                <a:spcPct val="0"/>
              </a:spcBef>
              <a:buNone/>
              <a:defRPr sz="1620" b="1" baseline="0">
                <a:solidFill>
                  <a:schemeClr val="bg1"/>
                </a:solidFill>
                <a:latin typeface="Lato Light"/>
                <a:cs typeface="Lato Light"/>
              </a:defRPr>
            </a:lvl1pPr>
          </a:lstStyle>
          <a:p>
            <a:pPr lvl="0"/>
            <a:r>
              <a:rPr lang="es-ES_tradnl"/>
              <a:t>2000</a:t>
            </a:r>
            <a:endParaRPr lang="es-ES_tradnl"/>
          </a:p>
        </p:txBody>
      </p:sp>
      <p:sp>
        <p:nvSpPr>
          <p:cNvPr id="20" name="Text Placeholder 7"/>
          <p:cNvSpPr>
            <a:spLocks noGrp="1"/>
          </p:cNvSpPr>
          <p:nvPr>
            <p:ph type="body" sz="quarter" idx="68" hasCustomPrompt="1"/>
          </p:nvPr>
        </p:nvSpPr>
        <p:spPr>
          <a:xfrm>
            <a:off x="6911446" y="1424122"/>
            <a:ext cx="1770592"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21" name="Text Placeholder 2"/>
          <p:cNvSpPr>
            <a:spLocks noGrp="1"/>
          </p:cNvSpPr>
          <p:nvPr>
            <p:ph type="body" sz="quarter" idx="69" hasCustomPrompt="1"/>
          </p:nvPr>
        </p:nvSpPr>
        <p:spPr>
          <a:xfrm>
            <a:off x="452438" y="2821632"/>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2" name="Text Placeholder 7"/>
          <p:cNvSpPr>
            <a:spLocks noGrp="1"/>
          </p:cNvSpPr>
          <p:nvPr>
            <p:ph type="body" sz="quarter" idx="70" hasCustomPrompt="1"/>
          </p:nvPr>
        </p:nvSpPr>
        <p:spPr>
          <a:xfrm>
            <a:off x="757233" y="2358306"/>
            <a:ext cx="1475998" cy="259035"/>
          </a:xfrm>
          <a:prstGeom prst="rect">
            <a:avLst/>
          </a:prstGeom>
        </p:spPr>
        <p:txBody>
          <a:bodyPr vert="horz" lIns="0" tIns="40504" rIns="0" bIns="40504" anchor="ctr"/>
          <a:lstStyle>
            <a:lvl1pPr marL="0" indent="0" algn="l">
              <a:lnSpc>
                <a:spcPct val="100000"/>
              </a:lnSpc>
              <a:spcBef>
                <a:spcPct val="0"/>
              </a:spcBef>
              <a:buNone/>
              <a:defRPr sz="1620" b="1" baseline="0">
                <a:solidFill>
                  <a:schemeClr val="bg1"/>
                </a:solidFill>
                <a:latin typeface="Lato Light"/>
                <a:cs typeface="Lato Light"/>
              </a:defRPr>
            </a:lvl1pPr>
          </a:lstStyle>
          <a:p>
            <a:pPr lvl="0"/>
            <a:r>
              <a:rPr lang="es-ES_tradnl"/>
              <a:t>2000</a:t>
            </a:r>
            <a:endParaRPr lang="es-ES_tradnl"/>
          </a:p>
        </p:txBody>
      </p:sp>
      <p:sp>
        <p:nvSpPr>
          <p:cNvPr id="23" name="Text Placeholder 7"/>
          <p:cNvSpPr>
            <a:spLocks noGrp="1"/>
          </p:cNvSpPr>
          <p:nvPr>
            <p:ph type="body" sz="quarter" idx="71" hasCustomPrompt="1"/>
          </p:nvPr>
        </p:nvSpPr>
        <p:spPr>
          <a:xfrm>
            <a:off x="452438" y="2636518"/>
            <a:ext cx="1770592"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24" name="Text Placeholder 2"/>
          <p:cNvSpPr>
            <a:spLocks noGrp="1"/>
          </p:cNvSpPr>
          <p:nvPr>
            <p:ph type="body" sz="quarter" idx="72" hasCustomPrompt="1"/>
          </p:nvPr>
        </p:nvSpPr>
        <p:spPr>
          <a:xfrm>
            <a:off x="6911446" y="2821632"/>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5" name="Text Placeholder 7"/>
          <p:cNvSpPr>
            <a:spLocks noGrp="1"/>
          </p:cNvSpPr>
          <p:nvPr>
            <p:ph type="body" sz="quarter" idx="73" hasCustomPrompt="1"/>
          </p:nvPr>
        </p:nvSpPr>
        <p:spPr>
          <a:xfrm>
            <a:off x="7216241" y="2358306"/>
            <a:ext cx="1475998" cy="259035"/>
          </a:xfrm>
          <a:prstGeom prst="rect">
            <a:avLst/>
          </a:prstGeom>
        </p:spPr>
        <p:txBody>
          <a:bodyPr vert="horz" lIns="0" tIns="40504" rIns="0" bIns="40504" anchor="ctr"/>
          <a:lstStyle>
            <a:lvl1pPr marL="0" indent="0" algn="l">
              <a:lnSpc>
                <a:spcPct val="100000"/>
              </a:lnSpc>
              <a:spcBef>
                <a:spcPct val="0"/>
              </a:spcBef>
              <a:buNone/>
              <a:defRPr sz="1620" b="1" baseline="0">
                <a:solidFill>
                  <a:schemeClr val="bg1"/>
                </a:solidFill>
                <a:latin typeface="Lato Light"/>
                <a:cs typeface="Lato Light"/>
              </a:defRPr>
            </a:lvl1pPr>
          </a:lstStyle>
          <a:p>
            <a:pPr lvl="0"/>
            <a:r>
              <a:rPr lang="es-ES_tradnl"/>
              <a:t>2000</a:t>
            </a:r>
            <a:endParaRPr lang="es-ES_tradnl"/>
          </a:p>
        </p:txBody>
      </p:sp>
      <p:sp>
        <p:nvSpPr>
          <p:cNvPr id="26" name="Text Placeholder 7"/>
          <p:cNvSpPr>
            <a:spLocks noGrp="1"/>
          </p:cNvSpPr>
          <p:nvPr>
            <p:ph type="body" sz="quarter" idx="74" hasCustomPrompt="1"/>
          </p:nvPr>
        </p:nvSpPr>
        <p:spPr>
          <a:xfrm>
            <a:off x="6911446" y="2636518"/>
            <a:ext cx="1770592"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27" name="Text Placeholder 2"/>
          <p:cNvSpPr>
            <a:spLocks noGrp="1"/>
          </p:cNvSpPr>
          <p:nvPr>
            <p:ph type="body" sz="quarter" idx="75" hasCustomPrompt="1"/>
          </p:nvPr>
        </p:nvSpPr>
        <p:spPr>
          <a:xfrm>
            <a:off x="452438" y="4008187"/>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8" name="Text Placeholder 7"/>
          <p:cNvSpPr>
            <a:spLocks noGrp="1"/>
          </p:cNvSpPr>
          <p:nvPr>
            <p:ph type="body" sz="quarter" idx="76" hasCustomPrompt="1"/>
          </p:nvPr>
        </p:nvSpPr>
        <p:spPr>
          <a:xfrm>
            <a:off x="757233" y="3560197"/>
            <a:ext cx="1475998" cy="259035"/>
          </a:xfrm>
          <a:prstGeom prst="rect">
            <a:avLst/>
          </a:prstGeom>
        </p:spPr>
        <p:txBody>
          <a:bodyPr vert="horz" lIns="0" tIns="40504" rIns="0" bIns="40504" anchor="ctr"/>
          <a:lstStyle>
            <a:lvl1pPr marL="0" indent="0" algn="l">
              <a:lnSpc>
                <a:spcPct val="100000"/>
              </a:lnSpc>
              <a:spcBef>
                <a:spcPct val="0"/>
              </a:spcBef>
              <a:buNone/>
              <a:defRPr sz="1620" b="1" baseline="0">
                <a:solidFill>
                  <a:schemeClr val="bg1"/>
                </a:solidFill>
                <a:latin typeface="Lato Light"/>
                <a:cs typeface="Lato Light"/>
              </a:defRPr>
            </a:lvl1pPr>
          </a:lstStyle>
          <a:p>
            <a:pPr lvl="0"/>
            <a:r>
              <a:rPr lang="es-ES_tradnl"/>
              <a:t>2000</a:t>
            </a:r>
            <a:endParaRPr lang="es-ES_tradnl"/>
          </a:p>
        </p:txBody>
      </p:sp>
      <p:sp>
        <p:nvSpPr>
          <p:cNvPr id="29" name="Text Placeholder 7"/>
          <p:cNvSpPr>
            <a:spLocks noGrp="1"/>
          </p:cNvSpPr>
          <p:nvPr>
            <p:ph type="body" sz="quarter" idx="77" hasCustomPrompt="1"/>
          </p:nvPr>
        </p:nvSpPr>
        <p:spPr>
          <a:xfrm>
            <a:off x="452438" y="3823072"/>
            <a:ext cx="1770592"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33" name="Group 32"/>
          <p:cNvGrpSpPr/>
          <p:nvPr userDrawn="1"/>
        </p:nvGrpSpPr>
        <p:grpSpPr>
          <a:xfrm>
            <a:off x="75982" y="289155"/>
            <a:ext cx="287999" cy="256629"/>
            <a:chOff x="5270500" y="1460500"/>
            <a:chExt cx="1701800" cy="2705100"/>
          </a:xfrm>
        </p:grpSpPr>
        <p:sp>
          <p:nvSpPr>
            <p:cNvPr id="34" name="Rounded Rectangle 3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3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3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 name="Group 2"/>
          <p:cNvGrpSpPr/>
          <p:nvPr userDrawn="1"/>
        </p:nvGrpSpPr>
        <p:grpSpPr>
          <a:xfrm>
            <a:off x="2911553" y="1176386"/>
            <a:ext cx="2964974" cy="3654756"/>
            <a:chOff x="-1393297" y="-1336778"/>
            <a:chExt cx="6142038" cy="8412162"/>
          </a:xfrm>
        </p:grpSpPr>
        <p:grpSp>
          <p:nvGrpSpPr>
            <p:cNvPr id="2" name="Group 1"/>
            <p:cNvGrpSpPr/>
            <p:nvPr userDrawn="1"/>
          </p:nvGrpSpPr>
          <p:grpSpPr>
            <a:xfrm>
              <a:off x="-1393297" y="-1336778"/>
              <a:ext cx="6142038" cy="8412162"/>
              <a:chOff x="-1393297" y="-1336778"/>
              <a:chExt cx="6142038" cy="8412162"/>
            </a:xfrm>
          </p:grpSpPr>
          <p:sp>
            <p:nvSpPr>
              <p:cNvPr id="43" name="AutoShape 1"/>
              <p:cNvSpPr/>
              <p:nvPr userDrawn="1"/>
            </p:nvSpPr>
            <p:spPr bwMode="auto">
              <a:xfrm>
                <a:off x="-1385359" y="3649559"/>
                <a:ext cx="6134100" cy="34258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 y="0"/>
                    </a:moveTo>
                    <a:cubicBezTo>
                      <a:pt x="1" y="44"/>
                      <a:pt x="0" y="88"/>
                      <a:pt x="0" y="132"/>
                    </a:cubicBezTo>
                    <a:lnTo>
                      <a:pt x="0" y="2252"/>
                    </a:lnTo>
                    <a:cubicBezTo>
                      <a:pt x="0" y="12937"/>
                      <a:pt x="4834" y="21599"/>
                      <a:pt x="10799" y="21599"/>
                    </a:cubicBezTo>
                    <a:cubicBezTo>
                      <a:pt x="16763" y="21599"/>
                      <a:pt x="21599" y="12937"/>
                      <a:pt x="21599" y="2252"/>
                    </a:cubicBezTo>
                    <a:lnTo>
                      <a:pt x="21599" y="132"/>
                    </a:lnTo>
                    <a:cubicBezTo>
                      <a:pt x="21599" y="88"/>
                      <a:pt x="21598" y="44"/>
                      <a:pt x="21598" y="0"/>
                    </a:cubicBezTo>
                    <a:lnTo>
                      <a:pt x="18198" y="0"/>
                    </a:lnTo>
                    <a:lnTo>
                      <a:pt x="18198" y="2520"/>
                    </a:lnTo>
                    <a:cubicBezTo>
                      <a:pt x="18198" y="9811"/>
                      <a:pt x="14900" y="15722"/>
                      <a:pt x="10830" y="15722"/>
                    </a:cubicBezTo>
                    <a:cubicBezTo>
                      <a:pt x="6759" y="15722"/>
                      <a:pt x="3460" y="9811"/>
                      <a:pt x="3460" y="2520"/>
                    </a:cubicBezTo>
                    <a:lnTo>
                      <a:pt x="3460" y="0"/>
                    </a:lnTo>
                    <a:lnTo>
                      <a:pt x="1" y="0"/>
                    </a:lnTo>
                    <a:close/>
                  </a:path>
                </a:pathLst>
              </a:custGeom>
              <a:solidFill>
                <a:schemeClr val="accent1">
                  <a:lumMod val="75000"/>
                </a:schemeClr>
              </a:solidFill>
              <a:ln>
                <a:noFill/>
              </a:ln>
              <a:effectLst/>
            </p:spPr>
            <p:txBody>
              <a:bodyPr lIns="0" tIns="0" rIns="0" bIns="0" anchor="ctr"/>
              <a:lstStyle/>
              <a:p>
                <a:pPr marL="0" marR="0" lvl="0" indent="0" algn="l" defTabSz="363855" rtl="0" eaLnBrk="1" fontAlgn="auto" latinLnBrk="0" hangingPunct="1">
                  <a:lnSpc>
                    <a:spcPct val="100000"/>
                  </a:lnSpc>
                  <a:spcBef>
                    <a:spcPct val="0"/>
                  </a:spcBef>
                  <a:spcAft>
                    <a:spcPct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4" name="AutoShape 17"/>
              <p:cNvSpPr/>
              <p:nvPr userDrawn="1"/>
            </p:nvSpPr>
            <p:spPr bwMode="auto">
              <a:xfrm>
                <a:off x="2408766" y="-789091"/>
                <a:ext cx="993775" cy="5443538"/>
              </a:xfrm>
              <a:prstGeom prst="roundRect">
                <a:avLst>
                  <a:gd name="adj" fmla="val 49824"/>
                </a:avLst>
              </a:prstGeom>
              <a:solidFill>
                <a:schemeClr val="accent4"/>
              </a:solidFill>
              <a:ln>
                <a:noFill/>
              </a:ln>
              <a:effectLst/>
            </p:spPr>
            <p:txBody>
              <a:bodyPr lIns="0" tIns="0" rIns="0" bIns="0" anchor="ctr"/>
              <a:lstStyle/>
              <a:p>
                <a:pPr marL="0" marR="0" lvl="0" indent="0" algn="l" defTabSz="363855" rtl="0" eaLnBrk="1" fontAlgn="auto" latinLnBrk="0" hangingPunct="1">
                  <a:lnSpc>
                    <a:spcPct val="100000"/>
                  </a:lnSpc>
                  <a:spcBef>
                    <a:spcPct val="0"/>
                  </a:spcBef>
                  <a:spcAft>
                    <a:spcPct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6" name="AutoShape 20"/>
              <p:cNvSpPr/>
              <p:nvPr userDrawn="1"/>
            </p:nvSpPr>
            <p:spPr bwMode="auto">
              <a:xfrm>
                <a:off x="-161397" y="-654153"/>
                <a:ext cx="993775" cy="5308600"/>
              </a:xfrm>
              <a:prstGeom prst="roundRect">
                <a:avLst>
                  <a:gd name="adj" fmla="val 49824"/>
                </a:avLst>
              </a:prstGeom>
              <a:solidFill>
                <a:schemeClr val="accent2"/>
              </a:solidFill>
              <a:ln>
                <a:noFill/>
              </a:ln>
              <a:effectLst/>
            </p:spPr>
            <p:txBody>
              <a:bodyPr lIns="0" tIns="0" rIns="0" bIns="0" anchor="ctr"/>
              <a:lstStyle/>
              <a:p>
                <a:pPr marL="0" marR="0" lvl="0" indent="0" algn="l" defTabSz="363855" rtl="0" eaLnBrk="1" fontAlgn="auto" latinLnBrk="0" hangingPunct="1">
                  <a:lnSpc>
                    <a:spcPct val="100000"/>
                  </a:lnSpc>
                  <a:spcBef>
                    <a:spcPct val="0"/>
                  </a:spcBef>
                  <a:spcAft>
                    <a:spcPct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8" name="AutoShape 24"/>
              <p:cNvSpPr/>
              <p:nvPr userDrawn="1"/>
            </p:nvSpPr>
            <p:spPr bwMode="auto">
              <a:xfrm>
                <a:off x="1070503" y="-1336778"/>
                <a:ext cx="993775" cy="6003925"/>
              </a:xfrm>
              <a:prstGeom prst="roundRect">
                <a:avLst>
                  <a:gd name="adj" fmla="val 49824"/>
                </a:avLst>
              </a:prstGeom>
              <a:solidFill>
                <a:schemeClr val="accent3"/>
              </a:solidFill>
              <a:ln>
                <a:noFill/>
              </a:ln>
              <a:effectLst/>
            </p:spPr>
            <p:txBody>
              <a:bodyPr lIns="0" tIns="0" rIns="0" bIns="0" anchor="ctr"/>
              <a:lstStyle/>
              <a:p>
                <a:pPr marL="0" marR="0" lvl="0" indent="0" algn="l" defTabSz="363855" rtl="0" eaLnBrk="1" fontAlgn="auto" latinLnBrk="0" hangingPunct="1">
                  <a:lnSpc>
                    <a:spcPct val="100000"/>
                  </a:lnSpc>
                  <a:spcBef>
                    <a:spcPct val="0"/>
                  </a:spcBef>
                  <a:spcAft>
                    <a:spcPct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0" name="AutoShape 27"/>
              <p:cNvSpPr/>
              <p:nvPr userDrawn="1"/>
            </p:nvSpPr>
            <p:spPr bwMode="auto">
              <a:xfrm>
                <a:off x="-1393297" y="2030309"/>
                <a:ext cx="993775" cy="2624138"/>
              </a:xfrm>
              <a:prstGeom prst="roundRect">
                <a:avLst>
                  <a:gd name="adj" fmla="val 49824"/>
                </a:avLst>
              </a:prstGeom>
              <a:solidFill>
                <a:schemeClr val="accent1"/>
              </a:solidFill>
              <a:ln>
                <a:noFill/>
              </a:ln>
              <a:effectLst/>
            </p:spPr>
            <p:txBody>
              <a:bodyPr lIns="0" tIns="0" rIns="0" bIns="0" anchor="ctr"/>
              <a:lstStyle/>
              <a:p>
                <a:pPr marL="0" marR="0" lvl="0" indent="0" algn="l" defTabSz="363855" rtl="0" eaLnBrk="1" fontAlgn="auto" latinLnBrk="0" hangingPunct="1">
                  <a:lnSpc>
                    <a:spcPct val="100000"/>
                  </a:lnSpc>
                  <a:spcBef>
                    <a:spcPct val="0"/>
                  </a:spcBef>
                  <a:spcAft>
                    <a:spcPct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2" name="AutoShape 30"/>
              <p:cNvSpPr/>
              <p:nvPr userDrawn="1"/>
            </p:nvSpPr>
            <p:spPr bwMode="auto">
              <a:xfrm>
                <a:off x="3772428" y="561872"/>
                <a:ext cx="968375" cy="4060825"/>
              </a:xfrm>
              <a:prstGeom prst="roundRect">
                <a:avLst>
                  <a:gd name="adj" fmla="val 48509"/>
                </a:avLst>
              </a:prstGeom>
              <a:solidFill>
                <a:schemeClr val="accent5"/>
              </a:solidFill>
              <a:ln>
                <a:noFill/>
              </a:ln>
              <a:effectLst/>
            </p:spPr>
            <p:txBody>
              <a:bodyPr lIns="0" tIns="0" rIns="0" bIns="0" anchor="ctr"/>
              <a:lstStyle/>
              <a:p>
                <a:pPr marL="0" marR="0" lvl="0" indent="0" algn="l" defTabSz="363855" rtl="0" eaLnBrk="1" fontAlgn="auto" latinLnBrk="0" hangingPunct="1">
                  <a:lnSpc>
                    <a:spcPct val="100000"/>
                  </a:lnSpc>
                  <a:spcBef>
                    <a:spcPct val="0"/>
                  </a:spcBef>
                  <a:spcAft>
                    <a:spcPct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grpSp>
        <p:sp>
          <p:nvSpPr>
            <p:cNvPr id="45" name="AutoShape 18"/>
            <p:cNvSpPr/>
            <p:nvPr userDrawn="1"/>
          </p:nvSpPr>
          <p:spPr bwMode="auto">
            <a:xfrm>
              <a:off x="2415116" y="1404214"/>
              <a:ext cx="969962" cy="968375"/>
            </a:xfrm>
            <a:prstGeom prst="roundRect">
              <a:avLst>
                <a:gd name="adj" fmla="val 49819"/>
              </a:avLst>
            </a:prstGeom>
            <a:solidFill>
              <a:schemeClr val="accent4">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363855" rtl="0" eaLnBrk="1" fontAlgn="auto" latinLnBrk="0" hangingPunct="1">
                <a:lnSpc>
                  <a:spcPct val="100000"/>
                </a:lnSpc>
                <a:spcBef>
                  <a:spcPct val="0"/>
                </a:spcBef>
                <a:spcAft>
                  <a:spcPct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7" name="AutoShape 21"/>
            <p:cNvSpPr/>
            <p:nvPr userDrawn="1"/>
          </p:nvSpPr>
          <p:spPr bwMode="auto">
            <a:xfrm>
              <a:off x="-159809" y="1404214"/>
              <a:ext cx="968375" cy="968375"/>
            </a:xfrm>
            <a:prstGeom prst="roundRect">
              <a:avLst>
                <a:gd name="adj" fmla="val 49819"/>
              </a:avLst>
            </a:prstGeom>
            <a:solidFill>
              <a:schemeClr val="accent2">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363855" rtl="0" eaLnBrk="1" fontAlgn="auto" latinLnBrk="0" hangingPunct="1">
                <a:lnSpc>
                  <a:spcPct val="100000"/>
                </a:lnSpc>
                <a:spcBef>
                  <a:spcPct val="0"/>
                </a:spcBef>
                <a:spcAft>
                  <a:spcPct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9" name="AutoShape 25"/>
            <p:cNvSpPr/>
            <p:nvPr userDrawn="1"/>
          </p:nvSpPr>
          <p:spPr bwMode="auto">
            <a:xfrm>
              <a:off x="1072091" y="388214"/>
              <a:ext cx="968375" cy="968375"/>
            </a:xfrm>
            <a:prstGeom prst="roundRect">
              <a:avLst>
                <a:gd name="adj" fmla="val 49819"/>
              </a:avLst>
            </a:prstGeom>
            <a:solidFill>
              <a:schemeClr val="accent3">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363855" rtl="0" eaLnBrk="1" fontAlgn="auto" latinLnBrk="0" hangingPunct="1">
                <a:lnSpc>
                  <a:spcPct val="100000"/>
                </a:lnSpc>
                <a:spcBef>
                  <a:spcPct val="0"/>
                </a:spcBef>
                <a:spcAft>
                  <a:spcPct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1" name="AutoShape 28"/>
            <p:cNvSpPr/>
            <p:nvPr userDrawn="1"/>
          </p:nvSpPr>
          <p:spPr bwMode="auto">
            <a:xfrm>
              <a:off x="-1379009" y="2420214"/>
              <a:ext cx="968375" cy="968375"/>
            </a:xfrm>
            <a:prstGeom prst="roundRect">
              <a:avLst>
                <a:gd name="adj" fmla="val 49819"/>
              </a:avLst>
            </a:prstGeom>
            <a:solidFill>
              <a:schemeClr val="accent1">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363855" rtl="0" eaLnBrk="1" fontAlgn="auto" latinLnBrk="0" hangingPunct="1">
                <a:lnSpc>
                  <a:spcPct val="100000"/>
                </a:lnSpc>
                <a:spcBef>
                  <a:spcPct val="0"/>
                </a:spcBef>
                <a:spcAft>
                  <a:spcPct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3" name="AutoShape 31"/>
            <p:cNvSpPr/>
            <p:nvPr userDrawn="1"/>
          </p:nvSpPr>
          <p:spPr bwMode="auto">
            <a:xfrm>
              <a:off x="3772428" y="2401784"/>
              <a:ext cx="968375" cy="968375"/>
            </a:xfrm>
            <a:prstGeom prst="roundRect">
              <a:avLst>
                <a:gd name="adj" fmla="val 49819"/>
              </a:avLst>
            </a:prstGeom>
            <a:solidFill>
              <a:schemeClr val="accent5">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363855" rtl="0" eaLnBrk="1" fontAlgn="auto" latinLnBrk="0" hangingPunct="1">
                <a:lnSpc>
                  <a:spcPct val="100000"/>
                </a:lnSpc>
                <a:spcBef>
                  <a:spcPct val="0"/>
                </a:spcBef>
                <a:spcAft>
                  <a:spcPct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grpSp>
      <p:sp>
        <p:nvSpPr>
          <p:cNvPr id="54" name="Text Placeholder 7"/>
          <p:cNvSpPr>
            <a:spLocks noGrp="1" noChangeAspect="1"/>
          </p:cNvSpPr>
          <p:nvPr>
            <p:ph type="body" sz="quarter" idx="81" hasCustomPrompt="1"/>
          </p:nvPr>
        </p:nvSpPr>
        <p:spPr>
          <a:xfrm>
            <a:off x="2938371" y="2800646"/>
            <a:ext cx="417657" cy="42119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Lato Black"/>
                <a:cs typeface="Lato Black"/>
              </a:defRPr>
            </a:lvl1pPr>
          </a:lstStyle>
          <a:p>
            <a:pPr lvl="0"/>
            <a:r>
              <a:rPr lang="es-ES_tradnl"/>
              <a:t>01</a:t>
            </a:r>
            <a:endParaRPr lang="es-ES_tradnl"/>
          </a:p>
        </p:txBody>
      </p:sp>
      <p:sp>
        <p:nvSpPr>
          <p:cNvPr id="55" name="Text Placeholder 7"/>
          <p:cNvSpPr>
            <a:spLocks noGrp="1" noChangeAspect="1"/>
          </p:cNvSpPr>
          <p:nvPr>
            <p:ph type="body" sz="quarter" idx="47" hasCustomPrompt="1"/>
          </p:nvPr>
        </p:nvSpPr>
        <p:spPr>
          <a:xfrm>
            <a:off x="3522822" y="2369736"/>
            <a:ext cx="417657" cy="42119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Lato Black"/>
                <a:cs typeface="Lato Black"/>
              </a:defRPr>
            </a:lvl1pPr>
          </a:lstStyle>
          <a:p>
            <a:pPr lvl="0"/>
            <a:r>
              <a:rPr lang="es-ES_tradnl"/>
              <a:t>02</a:t>
            </a:r>
            <a:endParaRPr lang="es-ES_tradnl"/>
          </a:p>
        </p:txBody>
      </p:sp>
      <p:sp>
        <p:nvSpPr>
          <p:cNvPr id="56" name="Text Placeholder 7"/>
          <p:cNvSpPr>
            <a:spLocks noGrp="1" noChangeAspect="1"/>
          </p:cNvSpPr>
          <p:nvPr>
            <p:ph type="body" sz="quarter" idx="48" hasCustomPrompt="1"/>
          </p:nvPr>
        </p:nvSpPr>
        <p:spPr>
          <a:xfrm>
            <a:off x="4125362" y="1925829"/>
            <a:ext cx="417657" cy="42119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Lato Black"/>
                <a:cs typeface="Lato Black"/>
              </a:defRPr>
            </a:lvl1pPr>
          </a:lstStyle>
          <a:p>
            <a:pPr lvl="0"/>
            <a:r>
              <a:rPr lang="es-ES_tradnl"/>
              <a:t>03</a:t>
            </a:r>
            <a:endParaRPr lang="es-ES_tradnl"/>
          </a:p>
        </p:txBody>
      </p:sp>
      <p:sp>
        <p:nvSpPr>
          <p:cNvPr id="57" name="Text Placeholder 7"/>
          <p:cNvSpPr>
            <a:spLocks noGrp="1" noChangeAspect="1"/>
          </p:cNvSpPr>
          <p:nvPr>
            <p:ph type="body" sz="quarter" idx="49" hasCustomPrompt="1"/>
          </p:nvPr>
        </p:nvSpPr>
        <p:spPr>
          <a:xfrm>
            <a:off x="4770916" y="2353241"/>
            <a:ext cx="417657" cy="42119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Lato Black"/>
                <a:cs typeface="Lato Black"/>
              </a:defRPr>
            </a:lvl1pPr>
          </a:lstStyle>
          <a:p>
            <a:pPr lvl="0"/>
            <a:r>
              <a:rPr lang="es-ES_tradnl"/>
              <a:t>04</a:t>
            </a:r>
            <a:endParaRPr lang="es-ES_tradnl"/>
          </a:p>
        </p:txBody>
      </p:sp>
      <p:sp>
        <p:nvSpPr>
          <p:cNvPr id="58" name="Text Placeholder 7"/>
          <p:cNvSpPr>
            <a:spLocks noGrp="1" noChangeAspect="1"/>
          </p:cNvSpPr>
          <p:nvPr>
            <p:ph type="body" sz="quarter" idx="50" hasCustomPrompt="1"/>
          </p:nvPr>
        </p:nvSpPr>
        <p:spPr>
          <a:xfrm>
            <a:off x="5433827" y="2800168"/>
            <a:ext cx="417657" cy="42119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Lato Black"/>
                <a:cs typeface="Lato Black"/>
              </a:defRPr>
            </a:lvl1pPr>
          </a:lstStyle>
          <a:p>
            <a:pPr lvl="0"/>
            <a:r>
              <a:rPr lang="es-ES_tradnl"/>
              <a:t>05</a:t>
            </a:r>
            <a:endParaRPr lang="es-ES_tradnl"/>
          </a:p>
        </p:txBody>
      </p:sp>
      <p:sp>
        <p:nvSpPr>
          <p:cNvPr id="59" name="Text Placeholder 7"/>
          <p:cNvSpPr>
            <a:spLocks noGrp="1"/>
          </p:cNvSpPr>
          <p:nvPr>
            <p:ph type="body" sz="quarter" idx="82" hasCustomPrompt="1"/>
          </p:nvPr>
        </p:nvSpPr>
        <p:spPr>
          <a:xfrm>
            <a:off x="452441" y="1145910"/>
            <a:ext cx="304795" cy="259035"/>
          </a:xfrm>
          <a:prstGeom prst="rect">
            <a:avLst/>
          </a:prstGeom>
        </p:spPr>
        <p:txBody>
          <a:bodyPr vert="horz" lIns="0" tIns="40504" rIns="0" bIns="40504" anchor="ctr"/>
          <a:lstStyle>
            <a:lvl1pPr marL="0" indent="0" algn="l">
              <a:lnSpc>
                <a:spcPct val="100000"/>
              </a:lnSpc>
              <a:spcBef>
                <a:spcPct val="0"/>
              </a:spcBef>
              <a:buNone/>
              <a:defRPr sz="1620" b="1" baseline="0">
                <a:solidFill>
                  <a:schemeClr val="accent1">
                    <a:lumMod val="60000"/>
                    <a:lumOff val="40000"/>
                  </a:schemeClr>
                </a:solidFill>
                <a:latin typeface="Lato Regular"/>
                <a:cs typeface="Lato Regular"/>
              </a:defRPr>
            </a:lvl1pPr>
          </a:lstStyle>
          <a:p>
            <a:pPr lvl="0"/>
            <a:r>
              <a:rPr lang="es-ES_tradnl"/>
              <a:t>01</a:t>
            </a:r>
            <a:endParaRPr lang="es-ES_tradnl"/>
          </a:p>
        </p:txBody>
      </p:sp>
      <p:sp>
        <p:nvSpPr>
          <p:cNvPr id="60" name="Text Placeholder 7"/>
          <p:cNvSpPr>
            <a:spLocks noGrp="1"/>
          </p:cNvSpPr>
          <p:nvPr>
            <p:ph type="body" sz="quarter" idx="83" hasCustomPrompt="1"/>
          </p:nvPr>
        </p:nvSpPr>
        <p:spPr>
          <a:xfrm>
            <a:off x="6911449" y="1145910"/>
            <a:ext cx="304795" cy="259035"/>
          </a:xfrm>
          <a:prstGeom prst="rect">
            <a:avLst/>
          </a:prstGeom>
        </p:spPr>
        <p:txBody>
          <a:bodyPr vert="horz" lIns="0" tIns="40504" rIns="0" bIns="40504" anchor="ctr"/>
          <a:lstStyle>
            <a:lvl1pPr marL="0" indent="0" algn="l">
              <a:lnSpc>
                <a:spcPct val="100000"/>
              </a:lnSpc>
              <a:spcBef>
                <a:spcPct val="0"/>
              </a:spcBef>
              <a:buNone/>
              <a:defRPr sz="1620" b="1" baseline="0">
                <a:solidFill>
                  <a:schemeClr val="accent2"/>
                </a:solidFill>
                <a:latin typeface="Lato Regular"/>
                <a:cs typeface="Lato Regular"/>
              </a:defRPr>
            </a:lvl1pPr>
          </a:lstStyle>
          <a:p>
            <a:pPr lvl="0"/>
            <a:r>
              <a:rPr lang="es-ES_tradnl"/>
              <a:t>02</a:t>
            </a:r>
            <a:endParaRPr lang="es-ES_tradnl"/>
          </a:p>
        </p:txBody>
      </p:sp>
      <p:sp>
        <p:nvSpPr>
          <p:cNvPr id="61" name="Text Placeholder 7"/>
          <p:cNvSpPr>
            <a:spLocks noGrp="1"/>
          </p:cNvSpPr>
          <p:nvPr>
            <p:ph type="body" sz="quarter" idx="84" hasCustomPrompt="1"/>
          </p:nvPr>
        </p:nvSpPr>
        <p:spPr>
          <a:xfrm>
            <a:off x="452441" y="2358306"/>
            <a:ext cx="304795" cy="259035"/>
          </a:xfrm>
          <a:prstGeom prst="rect">
            <a:avLst/>
          </a:prstGeom>
        </p:spPr>
        <p:txBody>
          <a:bodyPr vert="horz" lIns="0" tIns="40504" rIns="0" bIns="40504" anchor="ctr"/>
          <a:lstStyle>
            <a:lvl1pPr marL="0" indent="0" algn="l">
              <a:lnSpc>
                <a:spcPct val="100000"/>
              </a:lnSpc>
              <a:spcBef>
                <a:spcPct val="0"/>
              </a:spcBef>
              <a:buNone/>
              <a:defRPr sz="1620" b="1" baseline="0">
                <a:solidFill>
                  <a:schemeClr val="accent3"/>
                </a:solidFill>
                <a:latin typeface="Lato Regular"/>
                <a:cs typeface="Lato Regular"/>
              </a:defRPr>
            </a:lvl1pPr>
          </a:lstStyle>
          <a:p>
            <a:pPr lvl="0"/>
            <a:r>
              <a:rPr lang="es-ES_tradnl"/>
              <a:t>03</a:t>
            </a:r>
            <a:endParaRPr lang="es-ES_tradnl"/>
          </a:p>
        </p:txBody>
      </p:sp>
      <p:sp>
        <p:nvSpPr>
          <p:cNvPr id="62" name="Text Placeholder 7"/>
          <p:cNvSpPr>
            <a:spLocks noGrp="1"/>
          </p:cNvSpPr>
          <p:nvPr>
            <p:ph type="body" sz="quarter" idx="85" hasCustomPrompt="1"/>
          </p:nvPr>
        </p:nvSpPr>
        <p:spPr>
          <a:xfrm>
            <a:off x="6911449" y="2358306"/>
            <a:ext cx="304795" cy="259035"/>
          </a:xfrm>
          <a:prstGeom prst="rect">
            <a:avLst/>
          </a:prstGeom>
        </p:spPr>
        <p:txBody>
          <a:bodyPr vert="horz" lIns="0" tIns="40504" rIns="0" bIns="40504" anchor="ctr"/>
          <a:lstStyle>
            <a:lvl1pPr marL="0" indent="0" algn="l">
              <a:lnSpc>
                <a:spcPct val="100000"/>
              </a:lnSpc>
              <a:spcBef>
                <a:spcPct val="0"/>
              </a:spcBef>
              <a:buNone/>
              <a:defRPr sz="1620" b="1" baseline="0">
                <a:solidFill>
                  <a:schemeClr val="accent4"/>
                </a:solidFill>
                <a:latin typeface="Lato Regular"/>
                <a:cs typeface="Lato Regular"/>
              </a:defRPr>
            </a:lvl1pPr>
          </a:lstStyle>
          <a:p>
            <a:pPr lvl="0"/>
            <a:r>
              <a:rPr lang="es-ES_tradnl"/>
              <a:t>04</a:t>
            </a:r>
            <a:endParaRPr lang="es-ES_tradnl"/>
          </a:p>
        </p:txBody>
      </p:sp>
      <p:sp>
        <p:nvSpPr>
          <p:cNvPr id="63" name="Text Placeholder 7"/>
          <p:cNvSpPr>
            <a:spLocks noGrp="1"/>
          </p:cNvSpPr>
          <p:nvPr>
            <p:ph type="body" sz="quarter" idx="86" hasCustomPrompt="1"/>
          </p:nvPr>
        </p:nvSpPr>
        <p:spPr>
          <a:xfrm>
            <a:off x="452441" y="3560197"/>
            <a:ext cx="304795" cy="259035"/>
          </a:xfrm>
          <a:prstGeom prst="rect">
            <a:avLst/>
          </a:prstGeom>
        </p:spPr>
        <p:txBody>
          <a:bodyPr vert="horz" lIns="0" tIns="40504" rIns="0" bIns="40504" anchor="ctr"/>
          <a:lstStyle>
            <a:lvl1pPr marL="0" indent="0" algn="l">
              <a:lnSpc>
                <a:spcPct val="100000"/>
              </a:lnSpc>
              <a:spcBef>
                <a:spcPct val="0"/>
              </a:spcBef>
              <a:buNone/>
              <a:defRPr sz="1620" b="1" baseline="0">
                <a:solidFill>
                  <a:schemeClr val="accent5"/>
                </a:solidFill>
                <a:latin typeface="Lato Regular"/>
                <a:cs typeface="Lato Regular"/>
              </a:defRPr>
            </a:lvl1pPr>
          </a:lstStyle>
          <a:p>
            <a:pPr lvl="0"/>
            <a:r>
              <a:rPr lang="es-ES_tradnl"/>
              <a:t>05</a:t>
            </a:r>
            <a:endParaRPr lang="es-ES_trad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400"/>
                                        <p:tgtEl>
                                          <p:spTgt spid="19">
                                            <p:txEl>
                                              <p:pRg st="0" end="0"/>
                                            </p:txEl>
                                          </p:spTgt>
                                        </p:tgtEl>
                                      </p:cBhvr>
                                    </p:animEffect>
                                    <p:anim calcmode="lin" valueType="num">
                                      <p:cBhvr>
                                        <p:cTn id="37"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anim calcmode="lin" valueType="num">
                                      <p:cBhvr>
                                        <p:cTn id="4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400"/>
                                        <p:tgtEl>
                                          <p:spTgt spid="22">
                                            <p:txEl>
                                              <p:pRg st="0" end="0"/>
                                            </p:txEl>
                                          </p:spTgt>
                                        </p:tgtEl>
                                      </p:cBhvr>
                                    </p:animEffect>
                                    <p:anim calcmode="lin" valueType="num">
                                      <p:cBhvr>
                                        <p:cTn id="50"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2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anim calcmode="lin" valueType="num">
                                      <p:cBhvr>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400"/>
                                        <p:tgtEl>
                                          <p:spTgt spid="25">
                                            <p:txEl>
                                              <p:pRg st="0" end="0"/>
                                            </p:txEl>
                                          </p:spTgt>
                                        </p:tgtEl>
                                      </p:cBhvr>
                                    </p:animEffect>
                                    <p:anim calcmode="lin" valueType="num">
                                      <p:cBhvr>
                                        <p:cTn id="63"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anim calcmode="lin" valueType="num">
                                      <p:cBhvr>
                                        <p:cTn id="6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26">
                                            <p:txEl>
                                              <p:pRg st="0" end="0"/>
                                            </p:txEl>
                                          </p:spTgt>
                                        </p:tgtEl>
                                        <p:attrNameLst>
                                          <p:attrName>ppt_y</p:attrName>
                                        </p:attrNameLst>
                                      </p:cBhvr>
                                      <p:tavLst>
                                        <p:tav tm="0">
                                          <p:val>
                                            <p:strVal val="#ppt_y+.1"/>
                                          </p:val>
                                        </p:tav>
                                        <p:tav tm="100000">
                                          <p:val>
                                            <p:strVal val="#ppt_y"/>
                                          </p:val>
                                        </p:tav>
                                      </p:tavLst>
                                    </p:anim>
                                  </p:childTnLst>
                                </p:cTn>
                              </p:par>
                              <p:par>
                                <p:cTn id="70" presetID="10" presetClass="entr" presetSubtype="0" fill="hold" grpId="0" nodeType="withEffect">
                                  <p:stCondLst>
                                    <p:cond delay="800"/>
                                  </p:stCondLst>
                                  <p:childTnLst>
                                    <p:set>
                                      <p:cBhvr>
                                        <p:cTn id="71" dur="1" fill="hold">
                                          <p:stCondLst>
                                            <p:cond delay="0"/>
                                          </p:stCondLst>
                                        </p:cTn>
                                        <p:tgtEl>
                                          <p:spTgt spid="27">
                                            <p:txEl>
                                              <p:pRg st="0" end="0"/>
                                            </p:txEl>
                                          </p:spTgt>
                                        </p:tgtEl>
                                        <p:attrNameLst>
                                          <p:attrName>style.visibility</p:attrName>
                                        </p:attrNameLst>
                                      </p:cBhvr>
                                      <p:to>
                                        <p:strVal val="visible"/>
                                      </p:to>
                                    </p:set>
                                    <p:animEffect transition="in" filter="fade">
                                      <p:cBhvr>
                                        <p:cTn id="72" dur="500"/>
                                        <p:tgtEl>
                                          <p:spTgt spid="27">
                                            <p:txEl>
                                              <p:pRg st="0" end="0"/>
                                            </p:txEl>
                                          </p:spTgt>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400"/>
                                        <p:tgtEl>
                                          <p:spTgt spid="28">
                                            <p:txEl>
                                              <p:pRg st="0" end="0"/>
                                            </p:txEl>
                                          </p:spTgt>
                                        </p:tgtEl>
                                      </p:cBhvr>
                                    </p:animEffect>
                                    <p:anim calcmode="lin" valueType="num">
                                      <p:cBhvr>
                                        <p:cTn id="7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7"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anim calcmode="lin" valueType="num">
                                      <p:cBhvr>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54">
                                            <p:txEl>
                                              <p:pRg st="0" end="0"/>
                                            </p:txEl>
                                          </p:spTgt>
                                        </p:tgtEl>
                                        <p:attrNameLst>
                                          <p:attrName>style.visibility</p:attrName>
                                        </p:attrNameLst>
                                      </p:cBhvr>
                                      <p:to>
                                        <p:strVal val="visible"/>
                                      </p:to>
                                    </p:set>
                                    <p:animEffect transition="in" filter="fade">
                                      <p:cBhvr>
                                        <p:cTn id="85" dur="400"/>
                                        <p:tgtEl>
                                          <p:spTgt spid="54">
                                            <p:txEl>
                                              <p:pRg st="0" end="0"/>
                                            </p:txEl>
                                          </p:spTgt>
                                        </p:tgtEl>
                                      </p:cBhvr>
                                    </p:animEffect>
                                    <p:anim calcmode="lin" valueType="num">
                                      <p:cBhvr>
                                        <p:cTn id="86" dur="4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54">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55">
                                            <p:txEl>
                                              <p:pRg st="0" end="0"/>
                                            </p:txEl>
                                          </p:spTgt>
                                        </p:tgtEl>
                                        <p:attrNameLst>
                                          <p:attrName>style.visibility</p:attrName>
                                        </p:attrNameLst>
                                      </p:cBhvr>
                                      <p:to>
                                        <p:strVal val="visible"/>
                                      </p:to>
                                    </p:set>
                                    <p:animEffect transition="in" filter="fade">
                                      <p:cBhvr>
                                        <p:cTn id="90" dur="400"/>
                                        <p:tgtEl>
                                          <p:spTgt spid="55">
                                            <p:txEl>
                                              <p:pRg st="0" end="0"/>
                                            </p:txEl>
                                          </p:spTgt>
                                        </p:tgtEl>
                                      </p:cBhvr>
                                    </p:animEffect>
                                    <p:anim calcmode="lin" valueType="num">
                                      <p:cBhvr>
                                        <p:cTn id="91" dur="4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92" dur="400" fill="hold"/>
                                        <p:tgtEl>
                                          <p:spTgt spid="55">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00"/>
                                  </p:stCondLst>
                                  <p:childTnLst>
                                    <p:set>
                                      <p:cBhvr>
                                        <p:cTn id="94" dur="1" fill="hold">
                                          <p:stCondLst>
                                            <p:cond delay="0"/>
                                          </p:stCondLst>
                                        </p:cTn>
                                        <p:tgtEl>
                                          <p:spTgt spid="56">
                                            <p:txEl>
                                              <p:pRg st="0" end="0"/>
                                            </p:txEl>
                                          </p:spTgt>
                                        </p:tgtEl>
                                        <p:attrNameLst>
                                          <p:attrName>style.visibility</p:attrName>
                                        </p:attrNameLst>
                                      </p:cBhvr>
                                      <p:to>
                                        <p:strVal val="visible"/>
                                      </p:to>
                                    </p:set>
                                    <p:animEffect transition="in" filter="fade">
                                      <p:cBhvr>
                                        <p:cTn id="95" dur="400"/>
                                        <p:tgtEl>
                                          <p:spTgt spid="56">
                                            <p:txEl>
                                              <p:pRg st="0" end="0"/>
                                            </p:txEl>
                                          </p:spTgt>
                                        </p:tgtEl>
                                      </p:cBhvr>
                                    </p:animEffect>
                                    <p:anim calcmode="lin" valueType="num">
                                      <p:cBhvr>
                                        <p:cTn id="96" dur="4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97" dur="400" fill="hold"/>
                                        <p:tgtEl>
                                          <p:spTgt spid="56">
                                            <p:txEl>
                                              <p:pRg st="0" end="0"/>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00"/>
                                  </p:stCondLst>
                                  <p:childTnLst>
                                    <p:set>
                                      <p:cBhvr>
                                        <p:cTn id="99" dur="1" fill="hold">
                                          <p:stCondLst>
                                            <p:cond delay="0"/>
                                          </p:stCondLst>
                                        </p:cTn>
                                        <p:tgtEl>
                                          <p:spTgt spid="57">
                                            <p:txEl>
                                              <p:pRg st="0" end="0"/>
                                            </p:txEl>
                                          </p:spTgt>
                                        </p:tgtEl>
                                        <p:attrNameLst>
                                          <p:attrName>style.visibility</p:attrName>
                                        </p:attrNameLst>
                                      </p:cBhvr>
                                      <p:to>
                                        <p:strVal val="visible"/>
                                      </p:to>
                                    </p:set>
                                    <p:animEffect transition="in" filter="fade">
                                      <p:cBhvr>
                                        <p:cTn id="100" dur="400"/>
                                        <p:tgtEl>
                                          <p:spTgt spid="57">
                                            <p:txEl>
                                              <p:pRg st="0" end="0"/>
                                            </p:txEl>
                                          </p:spTgt>
                                        </p:tgtEl>
                                      </p:cBhvr>
                                    </p:animEffect>
                                    <p:anim calcmode="lin" valueType="num">
                                      <p:cBhvr>
                                        <p:cTn id="101" dur="4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102" dur="400" fill="hold"/>
                                        <p:tgtEl>
                                          <p:spTgt spid="57">
                                            <p:txEl>
                                              <p:pRg st="0" end="0"/>
                                            </p:txEl>
                                          </p:spTgt>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200"/>
                                  </p:stCondLst>
                                  <p:childTnLst>
                                    <p:set>
                                      <p:cBhvr>
                                        <p:cTn id="104" dur="1" fill="hold">
                                          <p:stCondLst>
                                            <p:cond delay="0"/>
                                          </p:stCondLst>
                                        </p:cTn>
                                        <p:tgtEl>
                                          <p:spTgt spid="58">
                                            <p:txEl>
                                              <p:pRg st="0" end="0"/>
                                            </p:txEl>
                                          </p:spTgt>
                                        </p:tgtEl>
                                        <p:attrNameLst>
                                          <p:attrName>style.visibility</p:attrName>
                                        </p:attrNameLst>
                                      </p:cBhvr>
                                      <p:to>
                                        <p:strVal val="visible"/>
                                      </p:to>
                                    </p:set>
                                    <p:animEffect transition="in" filter="fade">
                                      <p:cBhvr>
                                        <p:cTn id="105" dur="400"/>
                                        <p:tgtEl>
                                          <p:spTgt spid="58">
                                            <p:txEl>
                                              <p:pRg st="0" end="0"/>
                                            </p:txEl>
                                          </p:spTgt>
                                        </p:tgtEl>
                                      </p:cBhvr>
                                    </p:animEffect>
                                    <p:anim calcmode="lin" valueType="num">
                                      <p:cBhvr>
                                        <p:cTn id="106" dur="4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07" dur="400" fill="hold"/>
                                        <p:tgtEl>
                                          <p:spTgt spid="58">
                                            <p:txEl>
                                              <p:pRg st="0" end="0"/>
                                            </p:txEl>
                                          </p:spTgt>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200"/>
                                  </p:stCondLst>
                                  <p:childTnLst>
                                    <p:set>
                                      <p:cBhvr>
                                        <p:cTn id="109" dur="1" fill="hold">
                                          <p:stCondLst>
                                            <p:cond delay="0"/>
                                          </p:stCondLst>
                                        </p:cTn>
                                        <p:tgtEl>
                                          <p:spTgt spid="59">
                                            <p:txEl>
                                              <p:pRg st="0" end="0"/>
                                            </p:txEl>
                                          </p:spTgt>
                                        </p:tgtEl>
                                        <p:attrNameLst>
                                          <p:attrName>style.visibility</p:attrName>
                                        </p:attrNameLst>
                                      </p:cBhvr>
                                      <p:to>
                                        <p:strVal val="visible"/>
                                      </p:to>
                                    </p:set>
                                    <p:animEffect transition="in" filter="fade">
                                      <p:cBhvr>
                                        <p:cTn id="110" dur="400"/>
                                        <p:tgtEl>
                                          <p:spTgt spid="59">
                                            <p:txEl>
                                              <p:pRg st="0" end="0"/>
                                            </p:txEl>
                                          </p:spTgt>
                                        </p:tgtEl>
                                      </p:cBhvr>
                                    </p:animEffect>
                                    <p:anim calcmode="lin" valueType="num">
                                      <p:cBhvr>
                                        <p:cTn id="111" dur="4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12" dur="400" fill="hold"/>
                                        <p:tgtEl>
                                          <p:spTgt spid="59">
                                            <p:txEl>
                                              <p:pRg st="0" end="0"/>
                                            </p:tx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200"/>
                                  </p:stCondLst>
                                  <p:childTnLst>
                                    <p:set>
                                      <p:cBhvr>
                                        <p:cTn id="114" dur="1" fill="hold">
                                          <p:stCondLst>
                                            <p:cond delay="0"/>
                                          </p:stCondLst>
                                        </p:cTn>
                                        <p:tgtEl>
                                          <p:spTgt spid="60">
                                            <p:txEl>
                                              <p:pRg st="0" end="0"/>
                                            </p:txEl>
                                          </p:spTgt>
                                        </p:tgtEl>
                                        <p:attrNameLst>
                                          <p:attrName>style.visibility</p:attrName>
                                        </p:attrNameLst>
                                      </p:cBhvr>
                                      <p:to>
                                        <p:strVal val="visible"/>
                                      </p:to>
                                    </p:set>
                                    <p:animEffect transition="in" filter="fade">
                                      <p:cBhvr>
                                        <p:cTn id="115" dur="400"/>
                                        <p:tgtEl>
                                          <p:spTgt spid="60">
                                            <p:txEl>
                                              <p:pRg st="0" end="0"/>
                                            </p:txEl>
                                          </p:spTgt>
                                        </p:tgtEl>
                                      </p:cBhvr>
                                    </p:animEffect>
                                    <p:anim calcmode="lin" valueType="num">
                                      <p:cBhvr>
                                        <p:cTn id="116" dur="4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117" dur="400" fill="hold"/>
                                        <p:tgtEl>
                                          <p:spTgt spid="60">
                                            <p:txEl>
                                              <p:pRg st="0" end="0"/>
                                            </p:txEl>
                                          </p:spTgt>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200"/>
                                  </p:stCondLst>
                                  <p:childTnLst>
                                    <p:set>
                                      <p:cBhvr>
                                        <p:cTn id="119" dur="1" fill="hold">
                                          <p:stCondLst>
                                            <p:cond delay="0"/>
                                          </p:stCondLst>
                                        </p:cTn>
                                        <p:tgtEl>
                                          <p:spTgt spid="61">
                                            <p:txEl>
                                              <p:pRg st="0" end="0"/>
                                            </p:txEl>
                                          </p:spTgt>
                                        </p:tgtEl>
                                        <p:attrNameLst>
                                          <p:attrName>style.visibility</p:attrName>
                                        </p:attrNameLst>
                                      </p:cBhvr>
                                      <p:to>
                                        <p:strVal val="visible"/>
                                      </p:to>
                                    </p:set>
                                    <p:animEffect transition="in" filter="fade">
                                      <p:cBhvr>
                                        <p:cTn id="120" dur="400"/>
                                        <p:tgtEl>
                                          <p:spTgt spid="61">
                                            <p:txEl>
                                              <p:pRg st="0" end="0"/>
                                            </p:txEl>
                                          </p:spTgt>
                                        </p:tgtEl>
                                      </p:cBhvr>
                                    </p:animEffect>
                                    <p:anim calcmode="lin" valueType="num">
                                      <p:cBhvr>
                                        <p:cTn id="121" dur="4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22" dur="400" fill="hold"/>
                                        <p:tgtEl>
                                          <p:spTgt spid="61">
                                            <p:txEl>
                                              <p:pRg st="0" end="0"/>
                                            </p:txEl>
                                          </p:spTgt>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200"/>
                                  </p:stCondLst>
                                  <p:childTnLst>
                                    <p:set>
                                      <p:cBhvr>
                                        <p:cTn id="124" dur="1" fill="hold">
                                          <p:stCondLst>
                                            <p:cond delay="0"/>
                                          </p:stCondLst>
                                        </p:cTn>
                                        <p:tgtEl>
                                          <p:spTgt spid="62">
                                            <p:txEl>
                                              <p:pRg st="0" end="0"/>
                                            </p:txEl>
                                          </p:spTgt>
                                        </p:tgtEl>
                                        <p:attrNameLst>
                                          <p:attrName>style.visibility</p:attrName>
                                        </p:attrNameLst>
                                      </p:cBhvr>
                                      <p:to>
                                        <p:strVal val="visible"/>
                                      </p:to>
                                    </p:set>
                                    <p:animEffect transition="in" filter="fade">
                                      <p:cBhvr>
                                        <p:cTn id="125" dur="400"/>
                                        <p:tgtEl>
                                          <p:spTgt spid="62">
                                            <p:txEl>
                                              <p:pRg st="0" end="0"/>
                                            </p:txEl>
                                          </p:spTgt>
                                        </p:tgtEl>
                                      </p:cBhvr>
                                    </p:animEffect>
                                    <p:anim calcmode="lin" valueType="num">
                                      <p:cBhvr>
                                        <p:cTn id="126"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7" dur="400" fill="hold"/>
                                        <p:tgtEl>
                                          <p:spTgt spid="62">
                                            <p:txEl>
                                              <p:pRg st="0" end="0"/>
                                            </p:txEl>
                                          </p:spTgt>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200"/>
                                  </p:stCondLst>
                                  <p:childTnLst>
                                    <p:set>
                                      <p:cBhvr>
                                        <p:cTn id="129" dur="1" fill="hold">
                                          <p:stCondLst>
                                            <p:cond delay="0"/>
                                          </p:stCondLst>
                                        </p:cTn>
                                        <p:tgtEl>
                                          <p:spTgt spid="63">
                                            <p:txEl>
                                              <p:pRg st="0" end="0"/>
                                            </p:txEl>
                                          </p:spTgt>
                                        </p:tgtEl>
                                        <p:attrNameLst>
                                          <p:attrName>style.visibility</p:attrName>
                                        </p:attrNameLst>
                                      </p:cBhvr>
                                      <p:to>
                                        <p:strVal val="visible"/>
                                      </p:to>
                                    </p:set>
                                    <p:animEffect transition="in" filter="fade">
                                      <p:cBhvr>
                                        <p:cTn id="130" dur="400"/>
                                        <p:tgtEl>
                                          <p:spTgt spid="63">
                                            <p:txEl>
                                              <p:pRg st="0" end="0"/>
                                            </p:txEl>
                                          </p:spTgt>
                                        </p:tgtEl>
                                      </p:cBhvr>
                                    </p:animEffect>
                                    <p:anim calcmode="lin" valueType="num">
                                      <p:cBhvr>
                                        <p:cTn id="131" dur="4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32" dur="4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33" fill="hold" nodeType="afterGroup">
                            <p:stCondLst>
                              <p:cond delay="1300"/>
                            </p:stCondLst>
                            <p:childTnLst>
                              <p:par>
                                <p:cTn id="134" presetID="53" presetClass="entr" presetSubtype="16" fill="hold" grpId="1" nodeType="afterEffect">
                                  <p:stCondLst>
                                    <p:cond delay="0"/>
                                  </p:stCondLst>
                                  <p:childTnLst>
                                    <p:set>
                                      <p:cBhvr>
                                        <p:cTn id="135" dur="1" fill="hold">
                                          <p:stCondLst>
                                            <p:cond delay="0"/>
                                          </p:stCondLst>
                                        </p:cTn>
                                        <p:tgtEl>
                                          <p:spTgt spid="54">
                                            <p:txEl>
                                              <p:pRg st="0" end="0"/>
                                            </p:txEl>
                                          </p:spTgt>
                                        </p:tgtEl>
                                        <p:attrNameLst>
                                          <p:attrName>style.visibility</p:attrName>
                                        </p:attrNameLst>
                                      </p:cBhvr>
                                      <p:to>
                                        <p:strVal val="visible"/>
                                      </p:to>
                                    </p:set>
                                    <p:anim calcmode="lin" valueType="num">
                                      <p:cBhvr>
                                        <p:cTn id="136"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37"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38" dur="500"/>
                                        <p:tgtEl>
                                          <p:spTgt spid="54">
                                            <p:txEl>
                                              <p:pRg st="0" end="0"/>
                                            </p:txEl>
                                          </p:spTgt>
                                        </p:tgtEl>
                                      </p:cBhvr>
                                    </p:animEffect>
                                  </p:childTnLst>
                                </p:cTn>
                              </p:par>
                            </p:childTnLst>
                          </p:cTn>
                        </p:par>
                        <p:par>
                          <p:cTn id="139" fill="hold" nodeType="afterGroup">
                            <p:stCondLst>
                              <p:cond delay="1800"/>
                            </p:stCondLst>
                            <p:childTnLst>
                              <p:par>
                                <p:cTn id="140" presetID="53" presetClass="entr" presetSubtype="16" fill="hold" grpId="1" nodeType="afterEffect">
                                  <p:stCondLst>
                                    <p:cond delay="0"/>
                                  </p:stCondLst>
                                  <p:childTnLst>
                                    <p:set>
                                      <p:cBhvr>
                                        <p:cTn id="141" dur="1" fill="hold">
                                          <p:stCondLst>
                                            <p:cond delay="0"/>
                                          </p:stCondLst>
                                        </p:cTn>
                                        <p:tgtEl>
                                          <p:spTgt spid="55">
                                            <p:txEl>
                                              <p:pRg st="0" end="0"/>
                                            </p:txEl>
                                          </p:spTgt>
                                        </p:tgtEl>
                                        <p:attrNameLst>
                                          <p:attrName>style.visibility</p:attrName>
                                        </p:attrNameLst>
                                      </p:cBhvr>
                                      <p:to>
                                        <p:strVal val="visible"/>
                                      </p:to>
                                    </p:set>
                                    <p:anim calcmode="lin" valueType="num">
                                      <p:cBhvr>
                                        <p:cTn id="142"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43"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44" dur="500"/>
                                        <p:tgtEl>
                                          <p:spTgt spid="55">
                                            <p:txEl>
                                              <p:pRg st="0" end="0"/>
                                            </p:txEl>
                                          </p:spTgt>
                                        </p:tgtEl>
                                      </p:cBhvr>
                                    </p:animEffect>
                                  </p:childTnLst>
                                </p:cTn>
                              </p:par>
                            </p:childTnLst>
                          </p:cTn>
                        </p:par>
                        <p:par>
                          <p:cTn id="145" fill="hold" nodeType="afterGroup">
                            <p:stCondLst>
                              <p:cond delay="2300"/>
                            </p:stCondLst>
                            <p:childTnLst>
                              <p:par>
                                <p:cTn id="146" presetID="53" presetClass="entr" presetSubtype="16" fill="hold" grpId="1" nodeType="afterEffect">
                                  <p:stCondLst>
                                    <p:cond delay="0"/>
                                  </p:stCondLst>
                                  <p:childTnLst>
                                    <p:set>
                                      <p:cBhvr>
                                        <p:cTn id="147" dur="1" fill="hold">
                                          <p:stCondLst>
                                            <p:cond delay="0"/>
                                          </p:stCondLst>
                                        </p:cTn>
                                        <p:tgtEl>
                                          <p:spTgt spid="56">
                                            <p:txEl>
                                              <p:pRg st="0" end="0"/>
                                            </p:txEl>
                                          </p:spTgt>
                                        </p:tgtEl>
                                        <p:attrNameLst>
                                          <p:attrName>style.visibility</p:attrName>
                                        </p:attrNameLst>
                                      </p:cBhvr>
                                      <p:to>
                                        <p:strVal val="visible"/>
                                      </p:to>
                                    </p:set>
                                    <p:anim calcmode="lin" valueType="num">
                                      <p:cBhvr>
                                        <p:cTn id="148"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9"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150" dur="500"/>
                                        <p:tgtEl>
                                          <p:spTgt spid="56">
                                            <p:txEl>
                                              <p:pRg st="0" end="0"/>
                                            </p:txEl>
                                          </p:spTgt>
                                        </p:tgtEl>
                                      </p:cBhvr>
                                    </p:animEffect>
                                  </p:childTnLst>
                                </p:cTn>
                              </p:par>
                            </p:childTnLst>
                          </p:cTn>
                        </p:par>
                        <p:par>
                          <p:cTn id="151" fill="hold" nodeType="afterGroup">
                            <p:stCondLst>
                              <p:cond delay="2800"/>
                            </p:stCondLst>
                            <p:childTnLst>
                              <p:par>
                                <p:cTn id="152" presetID="53" presetClass="entr" presetSubtype="16" fill="hold" grpId="1" nodeType="afterEffect">
                                  <p:stCondLst>
                                    <p:cond delay="0"/>
                                  </p:stCondLst>
                                  <p:childTnLst>
                                    <p:set>
                                      <p:cBhvr>
                                        <p:cTn id="153" dur="1" fill="hold">
                                          <p:stCondLst>
                                            <p:cond delay="0"/>
                                          </p:stCondLst>
                                        </p:cTn>
                                        <p:tgtEl>
                                          <p:spTgt spid="57">
                                            <p:txEl>
                                              <p:pRg st="0" end="0"/>
                                            </p:txEl>
                                          </p:spTgt>
                                        </p:tgtEl>
                                        <p:attrNameLst>
                                          <p:attrName>style.visibility</p:attrName>
                                        </p:attrNameLst>
                                      </p:cBhvr>
                                      <p:to>
                                        <p:strVal val="visible"/>
                                      </p:to>
                                    </p:set>
                                    <p:anim calcmode="lin" valueType="num">
                                      <p:cBhvr>
                                        <p:cTn id="154"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55"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56" dur="500"/>
                                        <p:tgtEl>
                                          <p:spTgt spid="57">
                                            <p:txEl>
                                              <p:pRg st="0" end="0"/>
                                            </p:txEl>
                                          </p:spTgt>
                                        </p:tgtEl>
                                      </p:cBhvr>
                                    </p:animEffect>
                                  </p:childTnLst>
                                </p:cTn>
                              </p:par>
                            </p:childTnLst>
                          </p:cTn>
                        </p:par>
                        <p:par>
                          <p:cTn id="157" fill="hold" nodeType="afterGroup">
                            <p:stCondLst>
                              <p:cond delay="3300"/>
                            </p:stCondLst>
                            <p:childTnLst>
                              <p:par>
                                <p:cTn id="158" presetID="53" presetClass="entr" presetSubtype="16" fill="hold" grpId="1" nodeType="afterEffect">
                                  <p:stCondLst>
                                    <p:cond delay="0"/>
                                  </p:stCondLst>
                                  <p:childTnLst>
                                    <p:set>
                                      <p:cBhvr>
                                        <p:cTn id="159" dur="1" fill="hold">
                                          <p:stCondLst>
                                            <p:cond delay="0"/>
                                          </p:stCondLst>
                                        </p:cTn>
                                        <p:tgtEl>
                                          <p:spTgt spid="58">
                                            <p:txEl>
                                              <p:pRg st="0" end="0"/>
                                            </p:txEl>
                                          </p:spTgt>
                                        </p:tgtEl>
                                        <p:attrNameLst>
                                          <p:attrName>style.visibility</p:attrName>
                                        </p:attrNameLst>
                                      </p:cBhvr>
                                      <p:to>
                                        <p:strVal val="visible"/>
                                      </p:to>
                                    </p:set>
                                    <p:anim calcmode="lin" valueType="num">
                                      <p:cBhvr>
                                        <p:cTn id="160"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61"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162" dur="500"/>
                                        <p:tgtEl>
                                          <p:spTgt spid="58">
                                            <p:txEl>
                                              <p:pRg st="0" end="0"/>
                                            </p:txEl>
                                          </p:spTgt>
                                        </p:tgtEl>
                                      </p:cBhvr>
                                    </p:animEffect>
                                  </p:childTnLst>
                                </p:cTn>
                              </p:par>
                            </p:childTnLst>
                          </p:cTn>
                        </p:par>
                      </p:childTnLst>
                    </p:cTn>
                  </p:par>
                  <p:par>
                    <p:cTn id="163" fill="hold" nodeType="clickPar">
                      <p:stCondLst>
                        <p:cond delay="indefinite"/>
                        <p:cond evt="onBegin" delay="0">
                          <p:tn val="162"/>
                        </p:cond>
                      </p:stCondLst>
                      <p:childTnLst>
                        <p:par>
                          <p:cTn id="164" fill="hold">
                            <p:stCondLst>
                              <p:cond delay="0"/>
                            </p:stCondLst>
                            <p:childTnLst>
                              <p:par>
                                <p:cTn id="165" presetID="6" presetClass="entr" presetSubtype="32" fill="hold" nodeType="clickEffect">
                                  <p:stCondLst>
                                    <p:cond delay="0"/>
                                  </p:stCondLst>
                                  <p:childTnLst>
                                    <p:set>
                                      <p:cBhvr>
                                        <p:cTn id="166" dur="1" fill="hold">
                                          <p:stCondLst>
                                            <p:cond delay="0"/>
                                          </p:stCondLst>
                                        </p:cTn>
                                        <p:tgtEl>
                                          <p:spTgt spid="3"/>
                                        </p:tgtEl>
                                        <p:attrNameLst>
                                          <p:attrName>style.visibility</p:attrName>
                                        </p:attrNameLst>
                                      </p:cBhvr>
                                      <p:to>
                                        <p:strVal val="visible"/>
                                      </p:to>
                                    </p:set>
                                    <p:animEffect transition="in" filter="circle(out)">
                                      <p:cBhvr>
                                        <p:cTn id="16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42" presetClass="entr" presetSubtype="0"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Effect transition="in" filter="fade">
                      <p:cBhvr>
                        <p:cTn dur="400"/>
                        <p:tgtEl>
                          <p:spTgt spid="54"/>
                        </p:tgtEl>
                      </p:cBhvr>
                    </p:animEffect>
                    <p:anim calcmode="lin" valueType="num">
                      <p:cBhvr>
                        <p:cTn dur="400" fill="hold"/>
                        <p:tgtEl>
                          <p:spTgt spid="54"/>
                        </p:tgtEl>
                        <p:attrNameLst>
                          <p:attrName>ppt_x</p:attrName>
                        </p:attrNameLst>
                      </p:cBhvr>
                      <p:tavLst>
                        <p:tav tm="0">
                          <p:val>
                            <p:strVal val="#ppt_x"/>
                          </p:val>
                        </p:tav>
                        <p:tav tm="100000">
                          <p:val>
                            <p:strVal val="#ppt_x"/>
                          </p:val>
                        </p:tav>
                      </p:tavLst>
                    </p:anim>
                    <p:anim calcmode="lin" valueType="num">
                      <p:cBhvr>
                        <p:cTn dur="400" fill="hold"/>
                        <p:tgtEl>
                          <p:spTgt spid="54"/>
                        </p:tgtEl>
                        <p:attrNameLst>
                          <p:attrName>ppt_y</p:attrName>
                        </p:attrNameLst>
                      </p:cBhvr>
                      <p:tavLst>
                        <p:tav tm="0">
                          <p:val>
                            <p:strVal val="#ppt_y+.1"/>
                          </p:val>
                        </p:tav>
                        <p:tav tm="100000">
                          <p:val>
                            <p:strVal val="#ppt_y"/>
                          </p:val>
                        </p:tav>
                      </p:tavLst>
                    </p:anim>
                  </p:childTnLst>
                </p:cTn>
              </p:par>
            </p:tnLst>
          </p:tmpl>
        </p:tmplLst>
      </p:bldP>
      <p:bldP spid="54" grpId="1"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42" presetClass="entr" presetSubtype="0"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Effect transition="in" filter="fade">
                      <p:cBhvr>
                        <p:cTn dur="400"/>
                        <p:tgtEl>
                          <p:spTgt spid="55"/>
                        </p:tgtEl>
                      </p:cBhvr>
                    </p:animEffect>
                    <p:anim calcmode="lin" valueType="num">
                      <p:cBhvr>
                        <p:cTn dur="400" fill="hold"/>
                        <p:tgtEl>
                          <p:spTgt spid="55"/>
                        </p:tgtEl>
                        <p:attrNameLst>
                          <p:attrName>ppt_x</p:attrName>
                        </p:attrNameLst>
                      </p:cBhvr>
                      <p:tavLst>
                        <p:tav tm="0">
                          <p:val>
                            <p:strVal val="#ppt_x"/>
                          </p:val>
                        </p:tav>
                        <p:tav tm="100000">
                          <p:val>
                            <p:strVal val="#ppt_x"/>
                          </p:val>
                        </p:tav>
                      </p:tavLst>
                    </p:anim>
                    <p:anim calcmode="lin" valueType="num">
                      <p:cBhvr>
                        <p:cTn dur="400" fill="hold"/>
                        <p:tgtEl>
                          <p:spTgt spid="55"/>
                        </p:tgtEl>
                        <p:attrNameLst>
                          <p:attrName>ppt_y</p:attrName>
                        </p:attrNameLst>
                      </p:cBhvr>
                      <p:tavLst>
                        <p:tav tm="0">
                          <p:val>
                            <p:strVal val="#ppt_y+.1"/>
                          </p:val>
                        </p:tav>
                        <p:tav tm="100000">
                          <p:val>
                            <p:strVal val="#ppt_y"/>
                          </p:val>
                        </p:tav>
                      </p:tavLst>
                    </p:anim>
                  </p:childTnLst>
                </p:cTn>
              </p:par>
            </p:tnLst>
          </p:tmpl>
        </p:tmplLst>
      </p:bldP>
      <p:bldP spid="55" grpId="1"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56" grpId="0" build="p">
        <p:tmplLst>
          <p:tmpl lvl="1">
            <p:tnLst>
              <p:par>
                <p:cTn presetID="42" presetClass="entr" presetSubtype="0"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Effect transition="in" filter="fade">
                      <p:cBhvr>
                        <p:cTn dur="400"/>
                        <p:tgtEl>
                          <p:spTgt spid="56"/>
                        </p:tgtEl>
                      </p:cBhvr>
                    </p:animEffect>
                    <p:anim calcmode="lin" valueType="num">
                      <p:cBhvr>
                        <p:cTn dur="400" fill="hold"/>
                        <p:tgtEl>
                          <p:spTgt spid="56"/>
                        </p:tgtEl>
                        <p:attrNameLst>
                          <p:attrName>ppt_x</p:attrName>
                        </p:attrNameLst>
                      </p:cBhvr>
                      <p:tavLst>
                        <p:tav tm="0">
                          <p:val>
                            <p:strVal val="#ppt_x"/>
                          </p:val>
                        </p:tav>
                        <p:tav tm="100000">
                          <p:val>
                            <p:strVal val="#ppt_x"/>
                          </p:val>
                        </p:tav>
                      </p:tavLst>
                    </p:anim>
                    <p:anim calcmode="lin" valueType="num">
                      <p:cBhvr>
                        <p:cTn dur="400" fill="hold"/>
                        <p:tgtEl>
                          <p:spTgt spid="56"/>
                        </p:tgtEl>
                        <p:attrNameLst>
                          <p:attrName>ppt_y</p:attrName>
                        </p:attrNameLst>
                      </p:cBhvr>
                      <p:tavLst>
                        <p:tav tm="0">
                          <p:val>
                            <p:strVal val="#ppt_y+.1"/>
                          </p:val>
                        </p:tav>
                        <p:tav tm="100000">
                          <p:val>
                            <p:strVal val="#ppt_y"/>
                          </p:val>
                        </p:tav>
                      </p:tavLst>
                    </p:anim>
                  </p:childTnLst>
                </p:cTn>
              </p:par>
            </p:tnLst>
          </p:tmpl>
        </p:tmplLst>
      </p:bldP>
      <p:bldP spid="56" grpId="1"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400"/>
                        <p:tgtEl>
                          <p:spTgt spid="57"/>
                        </p:tgtEl>
                      </p:cBhvr>
                    </p:animEffect>
                    <p:anim calcmode="lin" valueType="num">
                      <p:cBhvr>
                        <p:cTn dur="400" fill="hold"/>
                        <p:tgtEl>
                          <p:spTgt spid="57"/>
                        </p:tgtEl>
                        <p:attrNameLst>
                          <p:attrName>ppt_x</p:attrName>
                        </p:attrNameLst>
                      </p:cBhvr>
                      <p:tavLst>
                        <p:tav tm="0">
                          <p:val>
                            <p:strVal val="#ppt_x"/>
                          </p:val>
                        </p:tav>
                        <p:tav tm="100000">
                          <p:val>
                            <p:strVal val="#ppt_x"/>
                          </p:val>
                        </p:tav>
                      </p:tavLst>
                    </p:anim>
                    <p:anim calcmode="lin" valueType="num">
                      <p:cBhvr>
                        <p:cTn dur="400" fill="hold"/>
                        <p:tgtEl>
                          <p:spTgt spid="57"/>
                        </p:tgtEl>
                        <p:attrNameLst>
                          <p:attrName>ppt_y</p:attrName>
                        </p:attrNameLst>
                      </p:cBhvr>
                      <p:tavLst>
                        <p:tav tm="0">
                          <p:val>
                            <p:strVal val="#ppt_y+.1"/>
                          </p:val>
                        </p:tav>
                        <p:tav tm="100000">
                          <p:val>
                            <p:strVal val="#ppt_y"/>
                          </p:val>
                        </p:tav>
                      </p:tavLst>
                    </p:anim>
                  </p:childTnLst>
                </p:cTn>
              </p:par>
            </p:tnLst>
          </p:tmpl>
        </p:tmplLst>
      </p:bldP>
      <p:bldP spid="57" grpId="1"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400"/>
                        <p:tgtEl>
                          <p:spTgt spid="58"/>
                        </p:tgtEl>
                      </p:cBhvr>
                    </p:animEffect>
                    <p:anim calcmode="lin" valueType="num">
                      <p:cBhvr>
                        <p:cTn dur="400" fill="hold"/>
                        <p:tgtEl>
                          <p:spTgt spid="58"/>
                        </p:tgtEl>
                        <p:attrNameLst>
                          <p:attrName>ppt_x</p:attrName>
                        </p:attrNameLst>
                      </p:cBhvr>
                      <p:tavLst>
                        <p:tav tm="0">
                          <p:val>
                            <p:strVal val="#ppt_x"/>
                          </p:val>
                        </p:tav>
                        <p:tav tm="100000">
                          <p:val>
                            <p:strVal val="#ppt_x"/>
                          </p:val>
                        </p:tav>
                      </p:tavLst>
                    </p:anim>
                    <p:anim calcmode="lin" valueType="num">
                      <p:cBhvr>
                        <p:cTn dur="400" fill="hold"/>
                        <p:tgtEl>
                          <p:spTgt spid="58"/>
                        </p:tgtEl>
                        <p:attrNameLst>
                          <p:attrName>ppt_y</p:attrName>
                        </p:attrNameLst>
                      </p:cBhvr>
                      <p:tavLst>
                        <p:tav tm="0">
                          <p:val>
                            <p:strVal val="#ppt_y+.1"/>
                          </p:val>
                        </p:tav>
                        <p:tav tm="100000">
                          <p:val>
                            <p:strVal val="#ppt_y"/>
                          </p:val>
                        </p:tav>
                      </p:tavLst>
                    </p:anim>
                  </p:childTnLst>
                </p:cTn>
              </p:par>
            </p:tnLst>
          </p:tmpl>
        </p:tmplLst>
      </p:bldP>
      <p:bldP spid="58" grpId="1"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400"/>
                        <p:tgtEl>
                          <p:spTgt spid="59"/>
                        </p:tgtEl>
                      </p:cBhvr>
                    </p:animEffect>
                    <p:anim calcmode="lin" valueType="num">
                      <p:cBhvr>
                        <p:cTn dur="400" fill="hold"/>
                        <p:tgtEl>
                          <p:spTgt spid="59"/>
                        </p:tgtEl>
                        <p:attrNameLst>
                          <p:attrName>ppt_x</p:attrName>
                        </p:attrNameLst>
                      </p:cBhvr>
                      <p:tavLst>
                        <p:tav tm="0">
                          <p:val>
                            <p:strVal val="#ppt_x"/>
                          </p:val>
                        </p:tav>
                        <p:tav tm="100000">
                          <p:val>
                            <p:strVal val="#ppt_x"/>
                          </p:val>
                        </p:tav>
                      </p:tavLst>
                    </p:anim>
                    <p:anim calcmode="lin" valueType="num">
                      <p:cBhvr>
                        <p:cTn dur="400" fill="hold"/>
                        <p:tgtEl>
                          <p:spTgt spid="59"/>
                        </p:tgtEl>
                        <p:attrNameLst>
                          <p:attrName>ppt_y</p:attrName>
                        </p:attrNameLst>
                      </p:cBhvr>
                      <p:tavLst>
                        <p:tav tm="0">
                          <p:val>
                            <p:strVal val="#ppt_y+.1"/>
                          </p:val>
                        </p:tav>
                        <p:tav tm="100000">
                          <p:val>
                            <p:strVal val="#ppt_y"/>
                          </p:val>
                        </p:tav>
                      </p:tavLst>
                    </p:anim>
                  </p:childTnLst>
                </p:cTn>
              </p:par>
            </p:tnLst>
          </p:tmpl>
        </p:tmplLst>
      </p:bldP>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400"/>
                        <p:tgtEl>
                          <p:spTgt spid="60"/>
                        </p:tgtEl>
                      </p:cBhvr>
                    </p:animEffect>
                    <p:anim calcmode="lin" valueType="num">
                      <p:cBhvr>
                        <p:cTn dur="400" fill="hold"/>
                        <p:tgtEl>
                          <p:spTgt spid="60"/>
                        </p:tgtEl>
                        <p:attrNameLst>
                          <p:attrName>ppt_x</p:attrName>
                        </p:attrNameLst>
                      </p:cBhvr>
                      <p:tavLst>
                        <p:tav tm="0">
                          <p:val>
                            <p:strVal val="#ppt_x"/>
                          </p:val>
                        </p:tav>
                        <p:tav tm="100000">
                          <p:val>
                            <p:strVal val="#ppt_x"/>
                          </p:val>
                        </p:tav>
                      </p:tavLst>
                    </p:anim>
                    <p:anim calcmode="lin" valueType="num">
                      <p:cBhvr>
                        <p:cTn dur="400" fill="hold"/>
                        <p:tgtEl>
                          <p:spTgt spid="60"/>
                        </p:tgtEl>
                        <p:attrNameLst>
                          <p:attrName>ppt_y</p:attrName>
                        </p:attrNameLst>
                      </p:cBhvr>
                      <p:tavLst>
                        <p:tav tm="0">
                          <p:val>
                            <p:strVal val="#ppt_y+.1"/>
                          </p:val>
                        </p:tav>
                        <p:tav tm="100000">
                          <p:val>
                            <p:strVal val="#ppt_y"/>
                          </p:val>
                        </p:tav>
                      </p:tavLst>
                    </p:anim>
                  </p:childTnLst>
                </p:cTn>
              </p:par>
            </p:tnLst>
          </p:tmpl>
        </p:tmplLst>
      </p:bldP>
      <p:bldP spid="61" grpId="0" build="p">
        <p:tmplLst>
          <p:tmpl lvl="1">
            <p:tnLst>
              <p:par>
                <p:cTn presetID="42" presetClass="entr" presetSubtype="0"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fade">
                      <p:cBhvr>
                        <p:cTn dur="400"/>
                        <p:tgtEl>
                          <p:spTgt spid="61"/>
                        </p:tgtEl>
                      </p:cBhvr>
                    </p:animEffect>
                    <p:anim calcmode="lin" valueType="num">
                      <p:cBhvr>
                        <p:cTn dur="400" fill="hold"/>
                        <p:tgtEl>
                          <p:spTgt spid="61"/>
                        </p:tgtEl>
                        <p:attrNameLst>
                          <p:attrName>ppt_x</p:attrName>
                        </p:attrNameLst>
                      </p:cBhvr>
                      <p:tavLst>
                        <p:tav tm="0">
                          <p:val>
                            <p:strVal val="#ppt_x"/>
                          </p:val>
                        </p:tav>
                        <p:tav tm="100000">
                          <p:val>
                            <p:strVal val="#ppt_x"/>
                          </p:val>
                        </p:tav>
                      </p:tavLst>
                    </p:anim>
                    <p:anim calcmode="lin" valueType="num">
                      <p:cBhvr>
                        <p:cTn dur="400" fill="hold"/>
                        <p:tgtEl>
                          <p:spTgt spid="61"/>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400"/>
                        <p:tgtEl>
                          <p:spTgt spid="63"/>
                        </p:tgtEl>
                      </p:cBhvr>
                    </p:animEffect>
                    <p:anim calcmode="lin" valueType="num">
                      <p:cBhvr>
                        <p:cTn dur="400" fill="hold"/>
                        <p:tgtEl>
                          <p:spTgt spid="63"/>
                        </p:tgtEl>
                        <p:attrNameLst>
                          <p:attrName>ppt_x</p:attrName>
                        </p:attrNameLst>
                      </p:cBhvr>
                      <p:tavLst>
                        <p:tav tm="0">
                          <p:val>
                            <p:strVal val="#ppt_x"/>
                          </p:val>
                        </p:tav>
                        <p:tav tm="100000">
                          <p:val>
                            <p:strVal val="#ppt_x"/>
                          </p:val>
                        </p:tav>
                      </p:tavLst>
                    </p:anim>
                    <p:anim calcmode="lin" valueType="num">
                      <p:cBhvr>
                        <p:cTn dur="400" fill="hold"/>
                        <p:tgtEl>
                          <p:spTgt spid="6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with content Clear 2">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4" name="Text Placeholder 2"/>
          <p:cNvSpPr>
            <a:spLocks noGrp="1"/>
          </p:cNvSpPr>
          <p:nvPr>
            <p:ph type="body" sz="quarter" idx="64" hasCustomPrompt="1"/>
          </p:nvPr>
        </p:nvSpPr>
        <p:spPr>
          <a:xfrm>
            <a:off x="443974" y="4241409"/>
            <a:ext cx="8230129"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a:t>
            </a:r>
            <a:endParaRPr lang="en-US"/>
          </a:p>
        </p:txBody>
      </p:sp>
      <p:sp>
        <p:nvSpPr>
          <p:cNvPr id="5" name="Text Placeholder 7"/>
          <p:cNvSpPr>
            <a:spLocks noGrp="1"/>
          </p:cNvSpPr>
          <p:nvPr>
            <p:ph type="body" sz="quarter" idx="18" hasCustomPrompt="1"/>
          </p:nvPr>
        </p:nvSpPr>
        <p:spPr>
          <a:xfrm>
            <a:off x="427038" y="3900625"/>
            <a:ext cx="8247062" cy="323835"/>
          </a:xfrm>
          <a:prstGeom prst="rect">
            <a:avLst/>
          </a:prstGeom>
        </p:spPr>
        <p:txBody>
          <a:bodyPr vert="horz" lIns="0" tIns="40504" rIns="0" bIns="40504" anchor="ctr"/>
          <a:lstStyle>
            <a:lvl1pPr marL="0" indent="0" algn="l">
              <a:lnSpc>
                <a:spcPct val="100000"/>
              </a:lnSpc>
              <a:spcBef>
                <a:spcPct val="0"/>
              </a:spcBef>
              <a:buNone/>
              <a:defRPr sz="1440" b="1" baseline="0">
                <a:solidFill>
                  <a:schemeClr val="bg1"/>
                </a:solidFill>
                <a:latin typeface="Lato Light"/>
                <a:cs typeface="Lato Light"/>
              </a:defRPr>
            </a:lvl1pPr>
          </a:lstStyle>
          <a:p>
            <a:pPr lvl="0"/>
            <a:r>
              <a:rPr lang="es-ES_tradnl" err="1"/>
              <a:t>Put your title here</a:t>
            </a:r>
            <a:endParaRPr lang="es-ES_tradnl"/>
          </a:p>
        </p:txBody>
      </p:sp>
      <p:grpSp>
        <p:nvGrpSpPr>
          <p:cNvPr id="7" name="Group 6"/>
          <p:cNvGrpSpPr/>
          <p:nvPr userDrawn="1"/>
        </p:nvGrpSpPr>
        <p:grpSpPr>
          <a:xfrm>
            <a:off x="75982" y="289155"/>
            <a:ext cx="287999" cy="256629"/>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13" name="Text Placeholder 7"/>
          <p:cNvSpPr>
            <a:spLocks noGrp="1"/>
          </p:cNvSpPr>
          <p:nvPr>
            <p:ph type="body" sz="quarter" idx="77" hasCustomPrompt="1"/>
          </p:nvPr>
        </p:nvSpPr>
        <p:spPr>
          <a:xfrm>
            <a:off x="643038" y="3206081"/>
            <a:ext cx="1799996" cy="162000"/>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bg1"/>
                </a:solidFill>
                <a:latin typeface="Lato Light"/>
                <a:cs typeface="Lato Light"/>
              </a:defRPr>
            </a:lvl1pPr>
          </a:lstStyle>
          <a:p>
            <a:pPr lvl="0"/>
            <a:r>
              <a:rPr lang="es-ES_tradnl" err="1"/>
              <a:t>Subtitle Example</a:t>
            </a:r>
            <a:endParaRPr lang="es-ES_tradnl"/>
          </a:p>
        </p:txBody>
      </p:sp>
      <p:sp>
        <p:nvSpPr>
          <p:cNvPr id="14" name="Oval 13"/>
          <p:cNvSpPr>
            <a:spLocks noChangeAspect="1"/>
          </p:cNvSpPr>
          <p:nvPr userDrawn="1"/>
        </p:nvSpPr>
        <p:spPr>
          <a:xfrm flipH="1">
            <a:off x="427038" y="3217309"/>
            <a:ext cx="180000" cy="16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 Placeholder 7"/>
          <p:cNvSpPr>
            <a:spLocks noGrp="1"/>
          </p:cNvSpPr>
          <p:nvPr>
            <p:ph type="body" sz="quarter" idx="78" hasCustomPrompt="1"/>
          </p:nvPr>
        </p:nvSpPr>
        <p:spPr>
          <a:xfrm>
            <a:off x="643038" y="3480401"/>
            <a:ext cx="1799996" cy="162000"/>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bg1"/>
                </a:solidFill>
                <a:latin typeface="Lato Light"/>
                <a:cs typeface="Lato Light"/>
              </a:defRPr>
            </a:lvl1pPr>
          </a:lstStyle>
          <a:p>
            <a:pPr lvl="0"/>
            <a:r>
              <a:rPr lang="es-ES_tradnl" err="1"/>
              <a:t>Subtitle Example</a:t>
            </a:r>
            <a:endParaRPr lang="es-ES_tradnl"/>
          </a:p>
        </p:txBody>
      </p:sp>
      <p:sp>
        <p:nvSpPr>
          <p:cNvPr id="16" name="Oval 15"/>
          <p:cNvSpPr>
            <a:spLocks noChangeAspect="1"/>
          </p:cNvSpPr>
          <p:nvPr userDrawn="1"/>
        </p:nvSpPr>
        <p:spPr>
          <a:xfrm flipH="1">
            <a:off x="427038" y="3491629"/>
            <a:ext cx="180000" cy="16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 Placeholder 7"/>
          <p:cNvSpPr>
            <a:spLocks noGrp="1"/>
          </p:cNvSpPr>
          <p:nvPr>
            <p:ph type="body" sz="quarter" idx="79" hasCustomPrompt="1"/>
          </p:nvPr>
        </p:nvSpPr>
        <p:spPr>
          <a:xfrm>
            <a:off x="2722534" y="3206081"/>
            <a:ext cx="1799996" cy="162000"/>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bg1"/>
                </a:solidFill>
                <a:latin typeface="Lato Light"/>
                <a:cs typeface="Lato Light"/>
              </a:defRPr>
            </a:lvl1pPr>
          </a:lstStyle>
          <a:p>
            <a:pPr lvl="0"/>
            <a:r>
              <a:rPr lang="es-ES_tradnl" err="1"/>
              <a:t>Subtitle Example</a:t>
            </a:r>
            <a:endParaRPr lang="es-ES_tradnl"/>
          </a:p>
        </p:txBody>
      </p:sp>
      <p:sp>
        <p:nvSpPr>
          <p:cNvPr id="18" name="Oval 17"/>
          <p:cNvSpPr>
            <a:spLocks noChangeAspect="1"/>
          </p:cNvSpPr>
          <p:nvPr userDrawn="1"/>
        </p:nvSpPr>
        <p:spPr>
          <a:xfrm flipH="1">
            <a:off x="2506534" y="3217309"/>
            <a:ext cx="180000" cy="162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 Placeholder 7"/>
          <p:cNvSpPr>
            <a:spLocks noGrp="1"/>
          </p:cNvSpPr>
          <p:nvPr>
            <p:ph type="body" sz="quarter" idx="80" hasCustomPrompt="1"/>
          </p:nvPr>
        </p:nvSpPr>
        <p:spPr>
          <a:xfrm>
            <a:off x="2722534" y="3480401"/>
            <a:ext cx="1799996" cy="162000"/>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bg1"/>
                </a:solidFill>
                <a:latin typeface="Lato Light"/>
                <a:cs typeface="Lato Light"/>
              </a:defRPr>
            </a:lvl1pPr>
          </a:lstStyle>
          <a:p>
            <a:pPr lvl="0"/>
            <a:r>
              <a:rPr lang="es-ES_tradnl" err="1"/>
              <a:t>Subtitle Example</a:t>
            </a:r>
            <a:endParaRPr lang="es-ES_tradnl"/>
          </a:p>
        </p:txBody>
      </p:sp>
      <p:sp>
        <p:nvSpPr>
          <p:cNvPr id="20" name="Oval 19"/>
          <p:cNvSpPr>
            <a:spLocks noChangeAspect="1"/>
          </p:cNvSpPr>
          <p:nvPr userDrawn="1"/>
        </p:nvSpPr>
        <p:spPr>
          <a:xfrm flipH="1">
            <a:off x="2506534" y="3491629"/>
            <a:ext cx="180000" cy="162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 Placeholder 7"/>
          <p:cNvSpPr>
            <a:spLocks noGrp="1"/>
          </p:cNvSpPr>
          <p:nvPr>
            <p:ph type="body" sz="quarter" idx="81" hasCustomPrompt="1"/>
          </p:nvPr>
        </p:nvSpPr>
        <p:spPr>
          <a:xfrm>
            <a:off x="4738530" y="3206081"/>
            <a:ext cx="1799996" cy="162000"/>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bg1"/>
                </a:solidFill>
                <a:latin typeface="Lato Light"/>
                <a:cs typeface="Lato Light"/>
              </a:defRPr>
            </a:lvl1pPr>
          </a:lstStyle>
          <a:p>
            <a:pPr lvl="0"/>
            <a:r>
              <a:rPr lang="es-ES_tradnl" err="1"/>
              <a:t>Subtitle Example</a:t>
            </a:r>
            <a:endParaRPr lang="es-ES_tradnl"/>
          </a:p>
        </p:txBody>
      </p:sp>
      <p:sp>
        <p:nvSpPr>
          <p:cNvPr id="22" name="Oval 21"/>
          <p:cNvSpPr>
            <a:spLocks noChangeAspect="1"/>
          </p:cNvSpPr>
          <p:nvPr userDrawn="1"/>
        </p:nvSpPr>
        <p:spPr>
          <a:xfrm flipH="1">
            <a:off x="4522530" y="3217309"/>
            <a:ext cx="180000" cy="16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 Placeholder 7"/>
          <p:cNvSpPr>
            <a:spLocks noGrp="1"/>
          </p:cNvSpPr>
          <p:nvPr>
            <p:ph type="body" sz="quarter" idx="82" hasCustomPrompt="1"/>
          </p:nvPr>
        </p:nvSpPr>
        <p:spPr>
          <a:xfrm>
            <a:off x="4738530" y="3480401"/>
            <a:ext cx="1799996" cy="162000"/>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bg1"/>
                </a:solidFill>
                <a:latin typeface="Lato Light"/>
                <a:cs typeface="Lato Light"/>
              </a:defRPr>
            </a:lvl1pPr>
          </a:lstStyle>
          <a:p>
            <a:pPr lvl="0"/>
            <a:r>
              <a:rPr lang="es-ES_tradnl" err="1"/>
              <a:t>Subtitle Example</a:t>
            </a:r>
            <a:endParaRPr lang="es-ES_tradnl"/>
          </a:p>
        </p:txBody>
      </p:sp>
      <p:sp>
        <p:nvSpPr>
          <p:cNvPr id="24" name="Oval 23"/>
          <p:cNvSpPr>
            <a:spLocks noChangeAspect="1"/>
          </p:cNvSpPr>
          <p:nvPr userDrawn="1"/>
        </p:nvSpPr>
        <p:spPr>
          <a:xfrm flipH="1">
            <a:off x="4522530" y="3491629"/>
            <a:ext cx="180000" cy="16200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 Placeholder 7"/>
          <p:cNvSpPr>
            <a:spLocks noGrp="1"/>
          </p:cNvSpPr>
          <p:nvPr>
            <p:ph type="body" sz="quarter" idx="83" hasCustomPrompt="1"/>
          </p:nvPr>
        </p:nvSpPr>
        <p:spPr>
          <a:xfrm>
            <a:off x="6754526" y="3206081"/>
            <a:ext cx="1799996" cy="162000"/>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bg1"/>
                </a:solidFill>
                <a:latin typeface="Lato Light"/>
                <a:cs typeface="Lato Light"/>
              </a:defRPr>
            </a:lvl1pPr>
          </a:lstStyle>
          <a:p>
            <a:pPr lvl="0"/>
            <a:r>
              <a:rPr lang="es-ES_tradnl" err="1"/>
              <a:t>Subtitle Example</a:t>
            </a:r>
            <a:endParaRPr lang="es-ES_tradnl"/>
          </a:p>
        </p:txBody>
      </p:sp>
      <p:sp>
        <p:nvSpPr>
          <p:cNvPr id="26" name="Oval 25"/>
          <p:cNvSpPr>
            <a:spLocks noChangeAspect="1"/>
          </p:cNvSpPr>
          <p:nvPr userDrawn="1"/>
        </p:nvSpPr>
        <p:spPr>
          <a:xfrm flipH="1">
            <a:off x="6538526" y="3217309"/>
            <a:ext cx="180000" cy="16200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 Placeholder 7"/>
          <p:cNvSpPr>
            <a:spLocks noGrp="1"/>
          </p:cNvSpPr>
          <p:nvPr>
            <p:ph type="body" sz="quarter" idx="84" hasCustomPrompt="1"/>
          </p:nvPr>
        </p:nvSpPr>
        <p:spPr>
          <a:xfrm>
            <a:off x="6754526" y="3480401"/>
            <a:ext cx="1799996" cy="162000"/>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bg1"/>
                </a:solidFill>
                <a:latin typeface="Lato Light"/>
                <a:cs typeface="Lato Light"/>
              </a:defRPr>
            </a:lvl1pPr>
          </a:lstStyle>
          <a:p>
            <a:pPr lvl="0"/>
            <a:r>
              <a:rPr lang="es-ES_tradnl" err="1"/>
              <a:t>Subtitle Example</a:t>
            </a:r>
            <a:endParaRPr lang="es-ES_tradnl"/>
          </a:p>
        </p:txBody>
      </p:sp>
      <p:sp>
        <p:nvSpPr>
          <p:cNvPr id="28" name="Oval 27"/>
          <p:cNvSpPr>
            <a:spLocks noChangeAspect="1"/>
          </p:cNvSpPr>
          <p:nvPr userDrawn="1"/>
        </p:nvSpPr>
        <p:spPr>
          <a:xfrm flipH="1">
            <a:off x="6538526" y="3491629"/>
            <a:ext cx="180000" cy="16200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anim calcmode="lin" valueType="num">
                                      <p:cBhvr>
                                        <p:cTn id="2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300"/>
                            </p:stCondLst>
                            <p:childTnLst>
                              <p:par>
                                <p:cTn id="32" presetID="53"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00" fill="hold"/>
                                        <p:tgtEl>
                                          <p:spTgt spid="14"/>
                                        </p:tgtEl>
                                        <p:attrNameLst>
                                          <p:attrName>ppt_w</p:attrName>
                                        </p:attrNameLst>
                                      </p:cBhvr>
                                      <p:tavLst>
                                        <p:tav tm="0">
                                          <p:val>
                                            <p:fltVal val="0"/>
                                          </p:val>
                                        </p:tav>
                                        <p:tav tm="100000">
                                          <p:val>
                                            <p:strVal val="#ppt_w"/>
                                          </p:val>
                                        </p:tav>
                                      </p:tavLst>
                                    </p:anim>
                                    <p:anim calcmode="lin" valueType="num">
                                      <p:cBhvr>
                                        <p:cTn id="35" dur="200" fill="hold"/>
                                        <p:tgtEl>
                                          <p:spTgt spid="14"/>
                                        </p:tgtEl>
                                        <p:attrNameLst>
                                          <p:attrName>ppt_h</p:attrName>
                                        </p:attrNameLst>
                                      </p:cBhvr>
                                      <p:tavLst>
                                        <p:tav tm="0">
                                          <p:val>
                                            <p:fltVal val="0"/>
                                          </p:val>
                                        </p:tav>
                                        <p:tav tm="100000">
                                          <p:val>
                                            <p:strVal val="#ppt_h"/>
                                          </p:val>
                                        </p:tav>
                                      </p:tavLst>
                                    </p:anim>
                                    <p:animEffect transition="in" filter="fade">
                                      <p:cBhvr>
                                        <p:cTn id="36" dur="200"/>
                                        <p:tgtEl>
                                          <p:spTgt spid="14"/>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500"/>
                                        <p:tgtEl>
                                          <p:spTgt spid="15">
                                            <p:txEl>
                                              <p:pRg st="0" end="0"/>
                                            </p:txEl>
                                          </p:spTgt>
                                        </p:tgtEl>
                                      </p:cBhvr>
                                    </p:animEffect>
                                    <p:anim calcmode="lin" valueType="num">
                                      <p:cBhvr>
                                        <p:cTn id="4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200" fill="hold"/>
                                        <p:tgtEl>
                                          <p:spTgt spid="16"/>
                                        </p:tgtEl>
                                        <p:attrNameLst>
                                          <p:attrName>ppt_w</p:attrName>
                                        </p:attrNameLst>
                                      </p:cBhvr>
                                      <p:tavLst>
                                        <p:tav tm="0">
                                          <p:val>
                                            <p:fltVal val="0"/>
                                          </p:val>
                                        </p:tav>
                                        <p:tav tm="100000">
                                          <p:val>
                                            <p:strVal val="#ppt_w"/>
                                          </p:val>
                                        </p:tav>
                                      </p:tavLst>
                                    </p:anim>
                                    <p:anim calcmode="lin" valueType="num">
                                      <p:cBhvr>
                                        <p:cTn id="46" dur="200" fill="hold"/>
                                        <p:tgtEl>
                                          <p:spTgt spid="16"/>
                                        </p:tgtEl>
                                        <p:attrNameLst>
                                          <p:attrName>ppt_h</p:attrName>
                                        </p:attrNameLst>
                                      </p:cBhvr>
                                      <p:tavLst>
                                        <p:tav tm="0">
                                          <p:val>
                                            <p:fltVal val="0"/>
                                          </p:val>
                                        </p:tav>
                                        <p:tav tm="100000">
                                          <p:val>
                                            <p:strVal val="#ppt_h"/>
                                          </p:val>
                                        </p:tav>
                                      </p:tavLst>
                                    </p:anim>
                                    <p:animEffect transition="in" filter="fade">
                                      <p:cBhvr>
                                        <p:cTn id="47" dur="200"/>
                                        <p:tgtEl>
                                          <p:spTgt spid="16"/>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fade">
                                      <p:cBhvr>
                                        <p:cTn id="50" dur="500"/>
                                        <p:tgtEl>
                                          <p:spTgt spid="17">
                                            <p:txEl>
                                              <p:pRg st="0" end="0"/>
                                            </p:txEl>
                                          </p:spTgt>
                                        </p:tgtEl>
                                      </p:cBhvr>
                                    </p:animEffect>
                                    <p:anim calcmode="lin" valueType="num">
                                      <p:cBhvr>
                                        <p:cTn id="5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2700"/>
                            </p:stCondLst>
                            <p:childTnLst>
                              <p:par>
                                <p:cTn id="54" presetID="53" presetClass="entr" presetSubtype="16"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00" fill="hold"/>
                                        <p:tgtEl>
                                          <p:spTgt spid="18"/>
                                        </p:tgtEl>
                                        <p:attrNameLst>
                                          <p:attrName>ppt_w</p:attrName>
                                        </p:attrNameLst>
                                      </p:cBhvr>
                                      <p:tavLst>
                                        <p:tav tm="0">
                                          <p:val>
                                            <p:fltVal val="0"/>
                                          </p:val>
                                        </p:tav>
                                        <p:tav tm="100000">
                                          <p:val>
                                            <p:strVal val="#ppt_w"/>
                                          </p:val>
                                        </p:tav>
                                      </p:tavLst>
                                    </p:anim>
                                    <p:anim calcmode="lin" valueType="num">
                                      <p:cBhvr>
                                        <p:cTn id="57" dur="200" fill="hold"/>
                                        <p:tgtEl>
                                          <p:spTgt spid="18"/>
                                        </p:tgtEl>
                                        <p:attrNameLst>
                                          <p:attrName>ppt_h</p:attrName>
                                        </p:attrNameLst>
                                      </p:cBhvr>
                                      <p:tavLst>
                                        <p:tav tm="0">
                                          <p:val>
                                            <p:fltVal val="0"/>
                                          </p:val>
                                        </p:tav>
                                        <p:tav tm="100000">
                                          <p:val>
                                            <p:strVal val="#ppt_h"/>
                                          </p:val>
                                        </p:tav>
                                      </p:tavLst>
                                    </p:anim>
                                    <p:animEffect transition="in" filter="fade">
                                      <p:cBhvr>
                                        <p:cTn id="58" dur="200"/>
                                        <p:tgtEl>
                                          <p:spTgt spid="18"/>
                                        </p:tgtEl>
                                      </p:cBhvr>
                                    </p:animEffect>
                                  </p:childTnLst>
                                </p:cTn>
                              </p:par>
                              <p:par>
                                <p:cTn id="59" presetID="42" presetClass="entr" presetSubtype="0" fill="hold" grpId="0" nodeType="withEffect">
                                  <p:stCondLst>
                                    <p:cond delay="20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500"/>
                                        <p:tgtEl>
                                          <p:spTgt spid="19">
                                            <p:txEl>
                                              <p:pRg st="0" end="0"/>
                                            </p:txEl>
                                          </p:spTgt>
                                        </p:tgtEl>
                                      </p:cBhvr>
                                    </p:animEffect>
                                    <p:anim calcmode="lin" valueType="num">
                                      <p:cBhvr>
                                        <p:cTn id="6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34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200" fill="hold"/>
                                        <p:tgtEl>
                                          <p:spTgt spid="20"/>
                                        </p:tgtEl>
                                        <p:attrNameLst>
                                          <p:attrName>ppt_w</p:attrName>
                                        </p:attrNameLst>
                                      </p:cBhvr>
                                      <p:tavLst>
                                        <p:tav tm="0">
                                          <p:val>
                                            <p:fltVal val="0"/>
                                          </p:val>
                                        </p:tav>
                                        <p:tav tm="100000">
                                          <p:val>
                                            <p:strVal val="#ppt_w"/>
                                          </p:val>
                                        </p:tav>
                                      </p:tavLst>
                                    </p:anim>
                                    <p:anim calcmode="lin" valueType="num">
                                      <p:cBhvr>
                                        <p:cTn id="68" dur="200" fill="hold"/>
                                        <p:tgtEl>
                                          <p:spTgt spid="20"/>
                                        </p:tgtEl>
                                        <p:attrNameLst>
                                          <p:attrName>ppt_h</p:attrName>
                                        </p:attrNameLst>
                                      </p:cBhvr>
                                      <p:tavLst>
                                        <p:tav tm="0">
                                          <p:val>
                                            <p:fltVal val="0"/>
                                          </p:val>
                                        </p:tav>
                                        <p:tav tm="100000">
                                          <p:val>
                                            <p:strVal val="#ppt_h"/>
                                          </p:val>
                                        </p:tav>
                                      </p:tavLst>
                                    </p:anim>
                                    <p:animEffect transition="in" filter="fade">
                                      <p:cBhvr>
                                        <p:cTn id="69" dur="200"/>
                                        <p:tgtEl>
                                          <p:spTgt spid="20"/>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21">
                                            <p:txEl>
                                              <p:pRg st="0" end="0"/>
                                            </p:txEl>
                                          </p:spTgt>
                                        </p:tgtEl>
                                        <p:attrNameLst>
                                          <p:attrName>style.visibility</p:attrName>
                                        </p:attrNameLst>
                                      </p:cBhvr>
                                      <p:to>
                                        <p:strVal val="visible"/>
                                      </p:to>
                                    </p:set>
                                    <p:animEffect transition="in" filter="fade">
                                      <p:cBhvr>
                                        <p:cTn id="72" dur="500"/>
                                        <p:tgtEl>
                                          <p:spTgt spid="21">
                                            <p:txEl>
                                              <p:pRg st="0" end="0"/>
                                            </p:txEl>
                                          </p:spTgt>
                                        </p:tgtEl>
                                      </p:cBhvr>
                                    </p:animEffect>
                                    <p:anim calcmode="lin" valueType="num">
                                      <p:cBhvr>
                                        <p:cTn id="7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5" fill="hold" nodeType="afterGroup">
                            <p:stCondLst>
                              <p:cond delay="4100"/>
                            </p:stCondLst>
                            <p:childTnLst>
                              <p:par>
                                <p:cTn id="76" presetID="53" presetClass="entr" presetSubtype="16"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200" fill="hold"/>
                                        <p:tgtEl>
                                          <p:spTgt spid="22"/>
                                        </p:tgtEl>
                                        <p:attrNameLst>
                                          <p:attrName>ppt_w</p:attrName>
                                        </p:attrNameLst>
                                      </p:cBhvr>
                                      <p:tavLst>
                                        <p:tav tm="0">
                                          <p:val>
                                            <p:fltVal val="0"/>
                                          </p:val>
                                        </p:tav>
                                        <p:tav tm="100000">
                                          <p:val>
                                            <p:strVal val="#ppt_w"/>
                                          </p:val>
                                        </p:tav>
                                      </p:tavLst>
                                    </p:anim>
                                    <p:anim calcmode="lin" valueType="num">
                                      <p:cBhvr>
                                        <p:cTn id="79" dur="200" fill="hold"/>
                                        <p:tgtEl>
                                          <p:spTgt spid="22"/>
                                        </p:tgtEl>
                                        <p:attrNameLst>
                                          <p:attrName>ppt_h</p:attrName>
                                        </p:attrNameLst>
                                      </p:cBhvr>
                                      <p:tavLst>
                                        <p:tav tm="0">
                                          <p:val>
                                            <p:fltVal val="0"/>
                                          </p:val>
                                        </p:tav>
                                        <p:tav tm="100000">
                                          <p:val>
                                            <p:strVal val="#ppt_h"/>
                                          </p:val>
                                        </p:tav>
                                      </p:tavLst>
                                    </p:anim>
                                    <p:animEffect transition="in" filter="fade">
                                      <p:cBhvr>
                                        <p:cTn id="80" dur="200"/>
                                        <p:tgtEl>
                                          <p:spTgt spid="22"/>
                                        </p:tgtEl>
                                      </p:cBhvr>
                                    </p:animEffect>
                                  </p:childTnLst>
                                </p:cTn>
                              </p:par>
                              <p:par>
                                <p:cTn id="81" presetID="42" presetClass="entr" presetSubtype="0" fill="hold" grpId="0" nodeType="withEffect">
                                  <p:stCondLst>
                                    <p:cond delay="200"/>
                                  </p:stCondLst>
                                  <p:childTnLst>
                                    <p:set>
                                      <p:cBhvr>
                                        <p:cTn id="82" dur="1" fill="hold">
                                          <p:stCondLst>
                                            <p:cond delay="0"/>
                                          </p:stCondLst>
                                        </p:cTn>
                                        <p:tgtEl>
                                          <p:spTgt spid="23">
                                            <p:txEl>
                                              <p:pRg st="0" end="0"/>
                                            </p:txEl>
                                          </p:spTgt>
                                        </p:tgtEl>
                                        <p:attrNameLst>
                                          <p:attrName>style.visibility</p:attrName>
                                        </p:attrNameLst>
                                      </p:cBhvr>
                                      <p:to>
                                        <p:strVal val="visible"/>
                                      </p:to>
                                    </p:set>
                                    <p:animEffect transition="in" filter="fade">
                                      <p:cBhvr>
                                        <p:cTn id="83" dur="500"/>
                                        <p:tgtEl>
                                          <p:spTgt spid="23">
                                            <p:txEl>
                                              <p:pRg st="0" end="0"/>
                                            </p:txEl>
                                          </p:spTgt>
                                        </p:tgtEl>
                                      </p:cBhvr>
                                    </p:animEffect>
                                    <p:anim calcmode="lin" valueType="num">
                                      <p:cBhvr>
                                        <p:cTn id="8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5"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6" fill="hold" nodeType="afterGroup">
                            <p:stCondLst>
                              <p:cond delay="4800"/>
                            </p:stCondLst>
                            <p:childTnLst>
                              <p:par>
                                <p:cTn id="87" presetID="53" presetClass="entr" presetSubtype="16"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200" fill="hold"/>
                                        <p:tgtEl>
                                          <p:spTgt spid="24"/>
                                        </p:tgtEl>
                                        <p:attrNameLst>
                                          <p:attrName>ppt_w</p:attrName>
                                        </p:attrNameLst>
                                      </p:cBhvr>
                                      <p:tavLst>
                                        <p:tav tm="0">
                                          <p:val>
                                            <p:fltVal val="0"/>
                                          </p:val>
                                        </p:tav>
                                        <p:tav tm="100000">
                                          <p:val>
                                            <p:strVal val="#ppt_w"/>
                                          </p:val>
                                        </p:tav>
                                      </p:tavLst>
                                    </p:anim>
                                    <p:anim calcmode="lin" valueType="num">
                                      <p:cBhvr>
                                        <p:cTn id="90" dur="200" fill="hold"/>
                                        <p:tgtEl>
                                          <p:spTgt spid="24"/>
                                        </p:tgtEl>
                                        <p:attrNameLst>
                                          <p:attrName>ppt_h</p:attrName>
                                        </p:attrNameLst>
                                      </p:cBhvr>
                                      <p:tavLst>
                                        <p:tav tm="0">
                                          <p:val>
                                            <p:fltVal val="0"/>
                                          </p:val>
                                        </p:tav>
                                        <p:tav tm="100000">
                                          <p:val>
                                            <p:strVal val="#ppt_h"/>
                                          </p:val>
                                        </p:tav>
                                      </p:tavLst>
                                    </p:anim>
                                    <p:animEffect transition="in" filter="fade">
                                      <p:cBhvr>
                                        <p:cTn id="91" dur="200"/>
                                        <p:tgtEl>
                                          <p:spTgt spid="24"/>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25">
                                            <p:txEl>
                                              <p:pRg st="0" end="0"/>
                                            </p:txEl>
                                          </p:spTgt>
                                        </p:tgtEl>
                                        <p:attrNameLst>
                                          <p:attrName>style.visibility</p:attrName>
                                        </p:attrNameLst>
                                      </p:cBhvr>
                                      <p:to>
                                        <p:strVal val="visible"/>
                                      </p:to>
                                    </p:set>
                                    <p:animEffect transition="in" filter="fade">
                                      <p:cBhvr>
                                        <p:cTn id="94" dur="500"/>
                                        <p:tgtEl>
                                          <p:spTgt spid="25">
                                            <p:txEl>
                                              <p:pRg st="0" end="0"/>
                                            </p:txEl>
                                          </p:spTgt>
                                        </p:tgtEl>
                                      </p:cBhvr>
                                    </p:animEffect>
                                    <p:anim calcmode="lin" valueType="num">
                                      <p:cBhvr>
                                        <p:cTn id="9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6"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97" fill="hold" nodeType="afterGroup">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200" fill="hold"/>
                                        <p:tgtEl>
                                          <p:spTgt spid="26"/>
                                        </p:tgtEl>
                                        <p:attrNameLst>
                                          <p:attrName>ppt_w</p:attrName>
                                        </p:attrNameLst>
                                      </p:cBhvr>
                                      <p:tavLst>
                                        <p:tav tm="0">
                                          <p:val>
                                            <p:fltVal val="0"/>
                                          </p:val>
                                        </p:tav>
                                        <p:tav tm="100000">
                                          <p:val>
                                            <p:strVal val="#ppt_w"/>
                                          </p:val>
                                        </p:tav>
                                      </p:tavLst>
                                    </p:anim>
                                    <p:anim calcmode="lin" valueType="num">
                                      <p:cBhvr>
                                        <p:cTn id="101" dur="200" fill="hold"/>
                                        <p:tgtEl>
                                          <p:spTgt spid="26"/>
                                        </p:tgtEl>
                                        <p:attrNameLst>
                                          <p:attrName>ppt_h</p:attrName>
                                        </p:attrNameLst>
                                      </p:cBhvr>
                                      <p:tavLst>
                                        <p:tav tm="0">
                                          <p:val>
                                            <p:fltVal val="0"/>
                                          </p:val>
                                        </p:tav>
                                        <p:tav tm="100000">
                                          <p:val>
                                            <p:strVal val="#ppt_h"/>
                                          </p:val>
                                        </p:tav>
                                      </p:tavLst>
                                    </p:anim>
                                    <p:animEffect transition="in" filter="fade">
                                      <p:cBhvr>
                                        <p:cTn id="102" dur="200"/>
                                        <p:tgtEl>
                                          <p:spTgt spid="26"/>
                                        </p:tgtEl>
                                      </p:cBhvr>
                                    </p:animEffect>
                                  </p:childTnLst>
                                </p:cTn>
                              </p:par>
                              <p:par>
                                <p:cTn id="103" presetID="42" presetClass="entr" presetSubtype="0" fill="hold" grpId="0" nodeType="withEffect">
                                  <p:stCondLst>
                                    <p:cond delay="200"/>
                                  </p:stCondLst>
                                  <p:childTnLst>
                                    <p:set>
                                      <p:cBhvr>
                                        <p:cTn id="104" dur="1" fill="hold">
                                          <p:stCondLst>
                                            <p:cond delay="0"/>
                                          </p:stCondLst>
                                        </p:cTn>
                                        <p:tgtEl>
                                          <p:spTgt spid="27">
                                            <p:txEl>
                                              <p:pRg st="0" end="0"/>
                                            </p:txEl>
                                          </p:spTgt>
                                        </p:tgtEl>
                                        <p:attrNameLst>
                                          <p:attrName>style.visibility</p:attrName>
                                        </p:attrNameLst>
                                      </p:cBhvr>
                                      <p:to>
                                        <p:strVal val="visible"/>
                                      </p:to>
                                    </p:set>
                                    <p:animEffect transition="in" filter="fade">
                                      <p:cBhvr>
                                        <p:cTn id="105" dur="500"/>
                                        <p:tgtEl>
                                          <p:spTgt spid="27">
                                            <p:txEl>
                                              <p:pRg st="0" end="0"/>
                                            </p:txEl>
                                          </p:spTgt>
                                        </p:tgtEl>
                                      </p:cBhvr>
                                    </p:animEffect>
                                    <p:anim calcmode="lin" valueType="num">
                                      <p:cBhvr>
                                        <p:cTn id="10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07" dur="5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108" fill="hold" nodeType="afterGroup">
                            <p:stCondLst>
                              <p:cond delay="62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200" fill="hold"/>
                                        <p:tgtEl>
                                          <p:spTgt spid="28"/>
                                        </p:tgtEl>
                                        <p:attrNameLst>
                                          <p:attrName>ppt_w</p:attrName>
                                        </p:attrNameLst>
                                      </p:cBhvr>
                                      <p:tavLst>
                                        <p:tav tm="0">
                                          <p:val>
                                            <p:fltVal val="0"/>
                                          </p:val>
                                        </p:tav>
                                        <p:tav tm="100000">
                                          <p:val>
                                            <p:strVal val="#ppt_w"/>
                                          </p:val>
                                        </p:tav>
                                      </p:tavLst>
                                    </p:anim>
                                    <p:anim calcmode="lin" valueType="num">
                                      <p:cBhvr>
                                        <p:cTn id="112" dur="200" fill="hold"/>
                                        <p:tgtEl>
                                          <p:spTgt spid="28"/>
                                        </p:tgtEl>
                                        <p:attrNameLst>
                                          <p:attrName>ppt_h</p:attrName>
                                        </p:attrNameLst>
                                      </p:cBhvr>
                                      <p:tavLst>
                                        <p:tav tm="0">
                                          <p:val>
                                            <p:fltVal val="0"/>
                                          </p:val>
                                        </p:tav>
                                        <p:tav tm="100000">
                                          <p:val>
                                            <p:strVal val="#ppt_h"/>
                                          </p:val>
                                        </p:tav>
                                      </p:tavLst>
                                    </p:anim>
                                    <p:animEffect transition="in" filter="fade">
                                      <p:cBhvr>
                                        <p:cTn id="113"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animBg="1"/>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animBg="1"/>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animBg="1"/>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animBg="1"/>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animBg="1"/>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animBg="1"/>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animBg="1"/>
      <p:bldP spid="27" grpId="0" build="p">
        <p:tmplLst>
          <p:tmpl lvl="1">
            <p:tnLst>
              <p:par>
                <p:cTn presetID="42" presetClass="entr" presetSubtype="0"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anim calcmode="lin" valueType="num">
                      <p:cBhvr>
                        <p:cTn dur="500" fill="hold"/>
                        <p:tgtEl>
                          <p:spTgt spid="27"/>
                        </p:tgtEl>
                        <p:attrNameLst>
                          <p:attrName>ppt_x</p:attrName>
                        </p:attrNameLst>
                      </p:cBhvr>
                      <p:tavLst>
                        <p:tav tm="0">
                          <p:val>
                            <p:strVal val="#ppt_x"/>
                          </p:val>
                        </p:tav>
                        <p:tav tm="100000">
                          <p:val>
                            <p:strVal val="#ppt_x"/>
                          </p:val>
                        </p:tav>
                      </p:tavLst>
                    </p:anim>
                    <p:anim calcmode="lin" valueType="num">
                      <p:cBhvr>
                        <p:cTn dur="500" fill="hold"/>
                        <p:tgtEl>
                          <p:spTgt spid="27"/>
                        </p:tgtEl>
                        <p:attrNameLst>
                          <p:attrName>ppt_y</p:attrName>
                        </p:attrNameLst>
                      </p:cBhvr>
                      <p:tavLst>
                        <p:tav tm="0">
                          <p:val>
                            <p:strVal val="#ppt_y+.1"/>
                          </p:val>
                        </p:tav>
                        <p:tav tm="100000">
                          <p:val>
                            <p:strVal val="#ppt_y"/>
                          </p:val>
                        </p:tav>
                      </p:tavLst>
                    </p:anim>
                  </p:childTnLst>
                </p:cTn>
              </p:par>
            </p:tnLst>
          </p:tmpl>
        </p:tmplLst>
      </p:bldP>
      <p:bldP spid="28" grpId="0" animBg="1"/>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2F14A4F-7903-4204-8A84-DCBDDBB73D2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538639-64AA-49FB-B8A6-E4662C060191}"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with content dark">
    <p:bg>
      <p:bgPr>
        <a:solidFill>
          <a:schemeClr val="accent1">
            <a:lumMod val="50000"/>
          </a:schemeClr>
        </a:solidFill>
        <a:effectLst/>
      </p:bgPr>
    </p:bg>
    <p:spTree>
      <p:nvGrpSpPr>
        <p:cNvPr id="1" name=""/>
        <p:cNvGrpSpPr/>
        <p:nvPr/>
      </p:nvGrpSpPr>
      <p:grpSpPr>
        <a:xfrm>
          <a:off x="0" y="0"/>
          <a:ext cx="0" cy="0"/>
        </a:xfrm>
      </p:grpSpPr>
      <p:sp>
        <p:nvSpPr>
          <p:cNvPr id="6"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4"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5" name="Group 4"/>
          <p:cNvGrpSpPr/>
          <p:nvPr userDrawn="1"/>
        </p:nvGrpSpPr>
        <p:grpSpPr>
          <a:xfrm>
            <a:off x="75982" y="289155"/>
            <a:ext cx="287999" cy="256629"/>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Map slides">
    <p:bg>
      <p:bgPr>
        <a:solidFill>
          <a:schemeClr val="accent1">
            <a:lumMod val="50000"/>
          </a:schemeClr>
        </a:solidFill>
        <a:effectLst/>
      </p:bgPr>
    </p:bg>
    <p:spTree>
      <p:nvGrpSpPr>
        <p:cNvPr id="1" name=""/>
        <p:cNvGrpSpPr/>
        <p:nvPr/>
      </p:nvGrpSpPr>
      <p:grpSpPr>
        <a:xfrm>
          <a:off x="0" y="0"/>
          <a:ext cx="0" cy="0"/>
        </a:xfrm>
      </p:grpSpPr>
      <p:pic>
        <p:nvPicPr>
          <p:cNvPr id="10" name="Picture 9" descr="siluete-map.png"/>
          <p:cNvPicPr>
            <a:picLocks noChangeAspect="1"/>
          </p:cNvPicPr>
          <p:nvPr userDrawn="1"/>
        </p:nvPicPr>
        <p:blipFill>
          <a:blip r:embed="rId1">
            <a:alphaModFix amt="16000"/>
            <a:extLst>
              <a:ext uri="{28A0092B-C50C-407E-A947-70E740481C1C}">
                <a14:useLocalDpi xmlns:a14="http://schemas.microsoft.com/office/drawing/2010/main" val="0"/>
              </a:ext>
            </a:extLst>
          </a:blip>
          <a:stretch>
            <a:fillRect/>
          </a:stretch>
        </p:blipFill>
        <p:spPr>
          <a:xfrm>
            <a:off x="452438" y="857557"/>
            <a:ext cx="8229600" cy="4051916"/>
          </a:xfrm>
          <a:prstGeom prst="rect">
            <a:avLst/>
          </a:prstGeom>
        </p:spPr>
      </p:pic>
      <p:sp>
        <p:nvSpPr>
          <p:cNvPr id="6"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4"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5" name="Group 4"/>
          <p:cNvGrpSpPr/>
          <p:nvPr userDrawn="1"/>
        </p:nvGrpSpPr>
        <p:grpSpPr>
          <a:xfrm>
            <a:off x="75982" y="289155"/>
            <a:ext cx="287999" cy="256629"/>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with content Clear">
    <p:bg>
      <p:bgPr>
        <a:solidFill>
          <a:schemeClr val="bg1"/>
        </a:solidFill>
        <a:effectLst/>
      </p:bgPr>
    </p:bg>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tx1">
                    <a:lumMod val="75000"/>
                    <a:lumOff val="25000"/>
                  </a:schemeClr>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4" name="Group 3"/>
          <p:cNvGrpSpPr/>
          <p:nvPr userDrawn="1"/>
        </p:nvGrpSpPr>
        <p:grpSpPr>
          <a:xfrm>
            <a:off x="75982" y="289155"/>
            <a:ext cx="287999" cy="256629"/>
            <a:chOff x="5270500" y="1460500"/>
            <a:chExt cx="1701800" cy="2705100"/>
          </a:xfrm>
        </p:grpSpPr>
        <p:sp>
          <p:nvSpPr>
            <p:cNvPr id="5" name="Rounded Rectangle 4"/>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with content Clear">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4" name="Text Placeholder 7"/>
          <p:cNvSpPr>
            <a:spLocks noGrp="1"/>
          </p:cNvSpPr>
          <p:nvPr>
            <p:ph type="body" sz="quarter" idx="40" hasCustomPrompt="1"/>
          </p:nvPr>
        </p:nvSpPr>
        <p:spPr>
          <a:xfrm>
            <a:off x="452439" y="1100820"/>
            <a:ext cx="2948682" cy="323835"/>
          </a:xfrm>
          <a:prstGeom prst="rect">
            <a:avLst/>
          </a:prstGeom>
        </p:spPr>
        <p:txBody>
          <a:bodyPr vert="horz" lIns="0" tIns="40504" rIns="0" bIns="40504" anchor="ctr"/>
          <a:lstStyle>
            <a:lvl1pPr marL="0" indent="0" algn="l">
              <a:lnSpc>
                <a:spcPct val="100000"/>
              </a:lnSpc>
              <a:spcBef>
                <a:spcPct val="0"/>
              </a:spcBef>
              <a:buNone/>
              <a:defRPr sz="1440" b="1">
                <a:solidFill>
                  <a:schemeClr val="bg1"/>
                </a:solidFill>
                <a:latin typeface="Lato Light"/>
                <a:cs typeface="Lato Light"/>
              </a:defRPr>
            </a:lvl1pPr>
          </a:lstStyle>
          <a:p>
            <a:pPr lvl="0"/>
            <a:r>
              <a:rPr lang="es-ES_tradnl" err="1"/>
              <a:t>Title example here</a:t>
            </a:r>
            <a:endParaRPr lang="es-ES_tradnl"/>
          </a:p>
        </p:txBody>
      </p:sp>
      <p:sp>
        <p:nvSpPr>
          <p:cNvPr id="5" name="Text Placeholder 7"/>
          <p:cNvSpPr>
            <a:spLocks noGrp="1"/>
          </p:cNvSpPr>
          <p:nvPr>
            <p:ph type="body" sz="quarter" idx="41" hasCustomPrompt="1"/>
          </p:nvPr>
        </p:nvSpPr>
        <p:spPr>
          <a:xfrm>
            <a:off x="452441" y="1462467"/>
            <a:ext cx="2948683"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 Here</a:t>
            </a:r>
            <a:endParaRPr lang="es-ES_tradnl"/>
          </a:p>
        </p:txBody>
      </p:sp>
      <p:sp>
        <p:nvSpPr>
          <p:cNvPr id="7" name="Text Placeholder 2"/>
          <p:cNvSpPr>
            <a:spLocks noGrp="1"/>
          </p:cNvSpPr>
          <p:nvPr>
            <p:ph type="body" sz="quarter" idx="42" hasCustomPrompt="1"/>
          </p:nvPr>
        </p:nvSpPr>
        <p:spPr>
          <a:xfrm>
            <a:off x="467787" y="1710698"/>
            <a:ext cx="2932641" cy="1614210"/>
          </a:xfrm>
          <a:prstGeom prst="rect">
            <a:avLst/>
          </a:prstGeom>
        </p:spPr>
        <p:txBody>
          <a:bodyPr vert="horz" lIns="0" tIns="0" rIns="0" bIns="0"/>
          <a:lstStyle>
            <a:lvl1pPr marL="0" marR="0" indent="0" algn="just" defTabSz="363855" rtl="0" eaLnBrk="1" fontAlgn="auto" latinLnBrk="0" hangingPunct="1">
              <a:lnSpc>
                <a:spcPct val="130000"/>
              </a:lnSpc>
              <a:spcBef>
                <a:spcPct val="20000"/>
              </a:spcBef>
              <a:spcAft>
                <a:spcPct val="0"/>
              </a:spcAft>
              <a:buClrTx/>
              <a:buSzTx/>
              <a:buFont typeface="Arial"/>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 Maecenas ut lacus nec mauris feugiat tristique et in metus. </a:t>
            </a:r>
            <a:endParaRPr lang="en-US"/>
          </a:p>
          <a:p>
            <a:pPr lvl="0"/>
            <a:r>
              <a:rPr lang="en-US" err="1"/>
              <a:t>Duis congue eros vel lectus semper semper. Nullam fus nisl ut ligula vestibulum, ut semper ex suscipit fringillascipit cursus. Aenean accumsan malesuada hendrerit. Morbi sit amet dolor ante. Duis quis viverra urna, in ultricies diam. </a:t>
            </a:r>
            <a:endParaRPr lang="en-US"/>
          </a:p>
        </p:txBody>
      </p:sp>
      <p:sp>
        <p:nvSpPr>
          <p:cNvPr id="9" name="Text Placeholder 2"/>
          <p:cNvSpPr>
            <a:spLocks noGrp="1"/>
          </p:cNvSpPr>
          <p:nvPr>
            <p:ph type="body" sz="quarter" idx="64" hasCustomPrompt="1"/>
          </p:nvPr>
        </p:nvSpPr>
        <p:spPr>
          <a:xfrm>
            <a:off x="467786" y="4070931"/>
            <a:ext cx="2932641"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10" name="Text Placeholder 7"/>
          <p:cNvSpPr>
            <a:spLocks noGrp="1"/>
          </p:cNvSpPr>
          <p:nvPr>
            <p:ph type="body" sz="quarter" idx="18" hasCustomPrompt="1"/>
          </p:nvPr>
        </p:nvSpPr>
        <p:spPr>
          <a:xfrm>
            <a:off x="467786" y="3577125"/>
            <a:ext cx="2932641" cy="259035"/>
          </a:xfrm>
          <a:prstGeom prst="rect">
            <a:avLst/>
          </a:prstGeom>
        </p:spPr>
        <p:txBody>
          <a:bodyPr vert="horz" lIns="0" tIns="40504" rIns="0" bIns="40504" anchor="ctr"/>
          <a:lstStyle>
            <a:lvl1pPr marL="0" indent="0" algn="l">
              <a:lnSpc>
                <a:spcPct val="100000"/>
              </a:lnSpc>
              <a:spcBef>
                <a:spcPct val="0"/>
              </a:spcBef>
              <a:buNone/>
              <a:defRPr sz="1800" b="1" baseline="0">
                <a:solidFill>
                  <a:schemeClr val="bg1"/>
                </a:solidFill>
                <a:latin typeface="Lato Light"/>
                <a:cs typeface="Lato Light"/>
              </a:defRPr>
            </a:lvl1pPr>
          </a:lstStyle>
          <a:p>
            <a:pPr lvl="0"/>
            <a:r>
              <a:rPr lang="es-ES_tradnl"/>
              <a:t>RESULT 1</a:t>
            </a:r>
            <a:endParaRPr lang="es-ES_tradnl"/>
          </a:p>
        </p:txBody>
      </p:sp>
      <p:sp>
        <p:nvSpPr>
          <p:cNvPr id="11" name="Text Placeholder 7"/>
          <p:cNvSpPr>
            <a:spLocks noGrp="1"/>
          </p:cNvSpPr>
          <p:nvPr>
            <p:ph type="body" sz="quarter" idx="65" hasCustomPrompt="1"/>
          </p:nvPr>
        </p:nvSpPr>
        <p:spPr>
          <a:xfrm>
            <a:off x="467786" y="3885817"/>
            <a:ext cx="2932641"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12" name="Group 11"/>
          <p:cNvGrpSpPr/>
          <p:nvPr userDrawn="1"/>
        </p:nvGrpSpPr>
        <p:grpSpPr>
          <a:xfrm>
            <a:off x="75982" y="289155"/>
            <a:ext cx="287999" cy="256629"/>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400"/>
                                        <p:tgtEl>
                                          <p:spTgt spid="4">
                                            <p:txEl>
                                              <p:pRg st="0" end="0"/>
                                            </p:txEl>
                                          </p:spTgt>
                                        </p:tgtEl>
                                      </p:cBhvr>
                                    </p:animEffect>
                                    <p:anim calcmode="lin" valueType="num">
                                      <p:cBhvr>
                                        <p:cTn id="21"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4">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anim calcmode="lin" valueType="num">
                                      <p:cBhvr>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par>
                                <p:cTn id="34" presetID="10" presetClass="entr" presetSubtype="0" fill="hold" grpId="0" nodeType="withEffect">
                                  <p:stCondLst>
                                    <p:cond delay="80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400"/>
                                        <p:tgtEl>
                                          <p:spTgt spid="10">
                                            <p:txEl>
                                              <p:pRg st="0" end="0"/>
                                            </p:txEl>
                                          </p:spTgt>
                                        </p:tgtEl>
                                      </p:cBhvr>
                                    </p:animEffect>
                                    <p:anim calcmode="lin" valueType="num">
                                      <p:cBhvr>
                                        <p:cTn id="40"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1" dur="400" fill="hold"/>
                                        <p:tgtEl>
                                          <p:spTgt spid="10">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500"/>
                                        <p:tgtEl>
                                          <p:spTgt spid="11">
                                            <p:txEl>
                                              <p:pRg st="0" end="0"/>
                                            </p:txEl>
                                          </p:spTgt>
                                        </p:tgtEl>
                                      </p:cBhvr>
                                    </p:animEffect>
                                    <p:anim calcmode="lin" valueType="num">
                                      <p:cBhvr>
                                        <p:cTn id="4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with content Clear 2">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4" name="Text Placeholder 2"/>
          <p:cNvSpPr>
            <a:spLocks noGrp="1"/>
          </p:cNvSpPr>
          <p:nvPr>
            <p:ph type="body" sz="quarter" idx="64" hasCustomPrompt="1"/>
          </p:nvPr>
        </p:nvSpPr>
        <p:spPr>
          <a:xfrm>
            <a:off x="443974" y="4172829"/>
            <a:ext cx="8230129"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a:t>
            </a:r>
            <a:endParaRPr lang="en-US"/>
          </a:p>
        </p:txBody>
      </p:sp>
      <p:sp>
        <p:nvSpPr>
          <p:cNvPr id="5" name="Text Placeholder 7"/>
          <p:cNvSpPr>
            <a:spLocks noGrp="1"/>
          </p:cNvSpPr>
          <p:nvPr>
            <p:ph type="body" sz="quarter" idx="18" hasCustomPrompt="1"/>
          </p:nvPr>
        </p:nvSpPr>
        <p:spPr>
          <a:xfrm>
            <a:off x="427038" y="3832045"/>
            <a:ext cx="8247062" cy="323835"/>
          </a:xfrm>
          <a:prstGeom prst="rect">
            <a:avLst/>
          </a:prstGeom>
        </p:spPr>
        <p:txBody>
          <a:bodyPr vert="horz" lIns="0" tIns="40504" rIns="0" bIns="40504" anchor="ctr"/>
          <a:lstStyle>
            <a:lvl1pPr marL="0" indent="0" algn="l">
              <a:lnSpc>
                <a:spcPct val="100000"/>
              </a:lnSpc>
              <a:spcBef>
                <a:spcPct val="0"/>
              </a:spcBef>
              <a:buNone/>
              <a:defRPr sz="1440" b="1" baseline="0">
                <a:solidFill>
                  <a:schemeClr val="bg1"/>
                </a:solidFill>
                <a:latin typeface="Lato Light"/>
                <a:cs typeface="Lato Light"/>
              </a:defRPr>
            </a:lvl1pPr>
          </a:lstStyle>
          <a:p>
            <a:pPr lvl="0"/>
            <a:r>
              <a:rPr lang="es-ES_tradnl" err="1"/>
              <a:t>Put your title here</a:t>
            </a:r>
            <a:endParaRPr lang="es-ES_tradnl"/>
          </a:p>
        </p:txBody>
      </p:sp>
      <p:grpSp>
        <p:nvGrpSpPr>
          <p:cNvPr id="7" name="Group 6"/>
          <p:cNvGrpSpPr/>
          <p:nvPr userDrawn="1"/>
        </p:nvGrpSpPr>
        <p:grpSpPr>
          <a:xfrm>
            <a:off x="75982" y="289155"/>
            <a:ext cx="287999" cy="256629"/>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columns with dates">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10" name="Text Placeholder 2"/>
          <p:cNvSpPr>
            <a:spLocks noGrp="1"/>
          </p:cNvSpPr>
          <p:nvPr>
            <p:ph type="body" sz="quarter" idx="64" hasCustomPrompt="1"/>
          </p:nvPr>
        </p:nvSpPr>
        <p:spPr>
          <a:xfrm>
            <a:off x="443972" y="4111870"/>
            <a:ext cx="3907896"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a:t>
            </a:r>
            <a:endParaRPr lang="en-US"/>
          </a:p>
        </p:txBody>
      </p:sp>
      <p:sp>
        <p:nvSpPr>
          <p:cNvPr id="11" name="Text Placeholder 7"/>
          <p:cNvSpPr>
            <a:spLocks noGrp="1"/>
          </p:cNvSpPr>
          <p:nvPr>
            <p:ph type="body" sz="quarter" idx="18" hasCustomPrompt="1"/>
          </p:nvPr>
        </p:nvSpPr>
        <p:spPr>
          <a:xfrm>
            <a:off x="427038" y="3498064"/>
            <a:ext cx="3924830" cy="340784"/>
          </a:xfrm>
          <a:prstGeom prst="rect">
            <a:avLst/>
          </a:prstGeom>
        </p:spPr>
        <p:txBody>
          <a:bodyPr vert="horz" lIns="0" tIns="40504" rIns="0" bIns="40504" anchor="ctr"/>
          <a:lstStyle>
            <a:lvl1pPr marL="0" indent="0" algn="l">
              <a:lnSpc>
                <a:spcPct val="100000"/>
              </a:lnSpc>
              <a:spcBef>
                <a:spcPct val="0"/>
              </a:spcBef>
              <a:buNone/>
              <a:defRPr sz="1800" b="1" baseline="0">
                <a:solidFill>
                  <a:schemeClr val="bg1"/>
                </a:solidFill>
                <a:latin typeface="Lato Light"/>
                <a:cs typeface="Lato Light"/>
              </a:defRPr>
            </a:lvl1pPr>
          </a:lstStyle>
          <a:p>
            <a:pPr lvl="0"/>
            <a:r>
              <a:rPr lang="es-ES_tradnl"/>
              <a:t>2015</a:t>
            </a:r>
            <a:endParaRPr lang="es-ES_tradnl"/>
          </a:p>
        </p:txBody>
      </p:sp>
      <p:sp>
        <p:nvSpPr>
          <p:cNvPr id="12" name="Text Placeholder 7"/>
          <p:cNvSpPr>
            <a:spLocks noGrp="1"/>
          </p:cNvSpPr>
          <p:nvPr>
            <p:ph type="body" sz="quarter" idx="65" hasCustomPrompt="1"/>
          </p:nvPr>
        </p:nvSpPr>
        <p:spPr>
          <a:xfrm>
            <a:off x="452438" y="3863517"/>
            <a:ext cx="389943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tx1">
                    <a:lumMod val="50000"/>
                    <a:lumOff val="50000"/>
                  </a:schemeClr>
                </a:solidFill>
                <a:latin typeface="Lato Light"/>
                <a:cs typeface="Lato Light"/>
              </a:defRPr>
            </a:lvl1pPr>
          </a:lstStyle>
          <a:p>
            <a:pPr lvl="0"/>
            <a:r>
              <a:rPr lang="es-ES_tradnl" err="1"/>
              <a:t>Subtitle Example</a:t>
            </a:r>
            <a:endParaRPr lang="es-ES_tradnl"/>
          </a:p>
        </p:txBody>
      </p:sp>
      <p:sp>
        <p:nvSpPr>
          <p:cNvPr id="13" name="Text Placeholder 2"/>
          <p:cNvSpPr>
            <a:spLocks noGrp="1"/>
          </p:cNvSpPr>
          <p:nvPr>
            <p:ph type="body" sz="quarter" idx="66" hasCustomPrompt="1"/>
          </p:nvPr>
        </p:nvSpPr>
        <p:spPr>
          <a:xfrm>
            <a:off x="4774142" y="4111870"/>
            <a:ext cx="3907896"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a:t>
            </a:r>
            <a:endParaRPr lang="en-US"/>
          </a:p>
        </p:txBody>
      </p:sp>
      <p:sp>
        <p:nvSpPr>
          <p:cNvPr id="14" name="Text Placeholder 7"/>
          <p:cNvSpPr>
            <a:spLocks noGrp="1"/>
          </p:cNvSpPr>
          <p:nvPr>
            <p:ph type="body" sz="quarter" idx="67" hasCustomPrompt="1"/>
          </p:nvPr>
        </p:nvSpPr>
        <p:spPr>
          <a:xfrm>
            <a:off x="4757208" y="3498064"/>
            <a:ext cx="3924830" cy="340784"/>
          </a:xfrm>
          <a:prstGeom prst="rect">
            <a:avLst/>
          </a:prstGeom>
        </p:spPr>
        <p:txBody>
          <a:bodyPr vert="horz" lIns="0" tIns="40504" rIns="0" bIns="40504" anchor="ctr"/>
          <a:lstStyle>
            <a:lvl1pPr marL="0" indent="0" algn="l">
              <a:lnSpc>
                <a:spcPct val="100000"/>
              </a:lnSpc>
              <a:spcBef>
                <a:spcPct val="0"/>
              </a:spcBef>
              <a:buNone/>
              <a:defRPr sz="1800" b="1" baseline="0">
                <a:solidFill>
                  <a:schemeClr val="bg1"/>
                </a:solidFill>
                <a:latin typeface="Lato Light"/>
                <a:cs typeface="Lato Light"/>
              </a:defRPr>
            </a:lvl1pPr>
          </a:lstStyle>
          <a:p>
            <a:pPr lvl="0"/>
            <a:r>
              <a:rPr lang="es-ES_tradnl"/>
              <a:t>2016</a:t>
            </a:r>
            <a:endParaRPr lang="es-ES_tradnl"/>
          </a:p>
        </p:txBody>
      </p:sp>
      <p:sp>
        <p:nvSpPr>
          <p:cNvPr id="15" name="Text Placeholder 7"/>
          <p:cNvSpPr>
            <a:spLocks noGrp="1"/>
          </p:cNvSpPr>
          <p:nvPr>
            <p:ph type="body" sz="quarter" idx="68" hasCustomPrompt="1"/>
          </p:nvPr>
        </p:nvSpPr>
        <p:spPr>
          <a:xfrm>
            <a:off x="4782608" y="3863517"/>
            <a:ext cx="389943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tx1">
                    <a:lumMod val="50000"/>
                    <a:lumOff val="50000"/>
                  </a:schemeClr>
                </a:solidFill>
                <a:latin typeface="Lato Light"/>
                <a:cs typeface="Lato Light"/>
              </a:defRPr>
            </a:lvl1pPr>
          </a:lstStyle>
          <a:p>
            <a:pPr lvl="0"/>
            <a:r>
              <a:rPr lang="es-ES_tradnl" err="1"/>
              <a:t>Subtitle Example</a:t>
            </a:r>
            <a:endParaRPr lang="es-ES_tradnl"/>
          </a:p>
        </p:txBody>
      </p:sp>
      <p:grpSp>
        <p:nvGrpSpPr>
          <p:cNvPr id="16" name="Group 15"/>
          <p:cNvGrpSpPr/>
          <p:nvPr userDrawn="1"/>
        </p:nvGrpSpPr>
        <p:grpSpPr>
          <a:xfrm>
            <a:off x="75982" y="289155"/>
            <a:ext cx="287999" cy="256629"/>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400"/>
                                        <p:tgtEl>
                                          <p:spTgt spid="11">
                                            <p:txEl>
                                              <p:pRg st="0" end="0"/>
                                            </p:txEl>
                                          </p:spTgt>
                                        </p:tgtEl>
                                      </p:cBhvr>
                                    </p:animEffect>
                                    <p:anim calcmode="lin" valueType="num">
                                      <p:cBhvr>
                                        <p:cTn id="24"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11">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anim calcmode="lin" valueType="num">
                                      <p:cBhvr>
                                        <p:cTn id="2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2">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400"/>
                                        <p:tgtEl>
                                          <p:spTgt spid="14">
                                            <p:txEl>
                                              <p:pRg st="0" end="0"/>
                                            </p:txEl>
                                          </p:spTgt>
                                        </p:tgtEl>
                                      </p:cBhvr>
                                    </p:animEffect>
                                    <p:anim calcmode="lin" valueType="num">
                                      <p:cBhvr>
                                        <p:cTn id="37"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anim calcmode="lin" valueType="num">
                                      <p:cBhvr>
                                        <p:cTn id="4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400"/>
                        <p:tgtEl>
                          <p:spTgt spid="11"/>
                        </p:tgtEl>
                      </p:cBhvr>
                    </p:animEffect>
                    <p:anim calcmode="lin" valueType="num">
                      <p:cBhvr>
                        <p:cTn dur="400" fill="hold"/>
                        <p:tgtEl>
                          <p:spTgt spid="11"/>
                        </p:tgtEl>
                        <p:attrNameLst>
                          <p:attrName>ppt_x</p:attrName>
                        </p:attrNameLst>
                      </p:cBhvr>
                      <p:tavLst>
                        <p:tav tm="0">
                          <p:val>
                            <p:strVal val="#ppt_x"/>
                          </p:val>
                        </p:tav>
                        <p:tav tm="100000">
                          <p:val>
                            <p:strVal val="#ppt_x"/>
                          </p:val>
                        </p:tav>
                      </p:tavLst>
                    </p:anim>
                    <p:anim calcmode="lin" valueType="num">
                      <p:cBhvr>
                        <p:cTn dur="4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10" presetClass="entr" presetSubtype="0" fill="hold" nodeType="withEffect">
                  <p:stCondLst>
                    <p:cond delay="8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our columns results 1">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4" name="Text Placeholder 2"/>
          <p:cNvSpPr>
            <a:spLocks noGrp="1"/>
          </p:cNvSpPr>
          <p:nvPr>
            <p:ph type="body" sz="quarter" idx="64" hasCustomPrompt="1"/>
          </p:nvPr>
        </p:nvSpPr>
        <p:spPr>
          <a:xfrm>
            <a:off x="413811" y="3596652"/>
            <a:ext cx="1770592" cy="631045"/>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5" name="Text Placeholder 7"/>
          <p:cNvSpPr>
            <a:spLocks noGrp="1"/>
          </p:cNvSpPr>
          <p:nvPr>
            <p:ph type="body" sz="quarter" idx="18" hasCustomPrompt="1"/>
          </p:nvPr>
        </p:nvSpPr>
        <p:spPr>
          <a:xfrm>
            <a:off x="413811" y="3102846"/>
            <a:ext cx="1770592" cy="259035"/>
          </a:xfrm>
          <a:prstGeom prst="rect">
            <a:avLst/>
          </a:prstGeom>
        </p:spPr>
        <p:txBody>
          <a:bodyPr vert="horz" lIns="0" tIns="40504" rIns="0" bIns="40504" anchor="ctr"/>
          <a:lstStyle>
            <a:lvl1pPr marL="0" indent="0" algn="ctr">
              <a:lnSpc>
                <a:spcPct val="100000"/>
              </a:lnSpc>
              <a:spcBef>
                <a:spcPct val="0"/>
              </a:spcBef>
              <a:buNone/>
              <a:defRPr sz="1800" b="1" baseline="0">
                <a:solidFill>
                  <a:schemeClr val="bg1"/>
                </a:solidFill>
                <a:latin typeface="Lato Light"/>
                <a:cs typeface="Lato Light"/>
              </a:defRPr>
            </a:lvl1pPr>
          </a:lstStyle>
          <a:p>
            <a:pPr lvl="0"/>
            <a:r>
              <a:rPr lang="es-ES_tradnl"/>
              <a:t>50%</a:t>
            </a:r>
            <a:endParaRPr lang="es-ES_tradnl"/>
          </a:p>
        </p:txBody>
      </p:sp>
      <p:sp>
        <p:nvSpPr>
          <p:cNvPr id="7" name="Text Placeholder 7"/>
          <p:cNvSpPr>
            <a:spLocks noGrp="1"/>
          </p:cNvSpPr>
          <p:nvPr>
            <p:ph type="body" sz="quarter" idx="65" hasCustomPrompt="1"/>
          </p:nvPr>
        </p:nvSpPr>
        <p:spPr>
          <a:xfrm>
            <a:off x="413811" y="3411538"/>
            <a:ext cx="1770592" cy="171338"/>
          </a:xfrm>
          <a:prstGeom prst="rect">
            <a:avLst/>
          </a:prstGeom>
        </p:spPr>
        <p:txBody>
          <a:bodyPr vert="horz" lIns="0" tIns="40504" rIns="0" bIns="40504" anchor="ctr"/>
          <a:lstStyle>
            <a:lvl1pPr marL="0" indent="0" algn="ctr">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33" name="Text Placeholder 2"/>
          <p:cNvSpPr>
            <a:spLocks noGrp="1"/>
          </p:cNvSpPr>
          <p:nvPr>
            <p:ph type="body" sz="quarter" idx="66" hasCustomPrompt="1"/>
          </p:nvPr>
        </p:nvSpPr>
        <p:spPr>
          <a:xfrm>
            <a:off x="2513541" y="3596652"/>
            <a:ext cx="1770592" cy="631045"/>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34" name="Text Placeholder 7"/>
          <p:cNvSpPr>
            <a:spLocks noGrp="1"/>
          </p:cNvSpPr>
          <p:nvPr>
            <p:ph type="body" sz="quarter" idx="67" hasCustomPrompt="1"/>
          </p:nvPr>
        </p:nvSpPr>
        <p:spPr>
          <a:xfrm>
            <a:off x="2513541" y="3102846"/>
            <a:ext cx="1770592" cy="259035"/>
          </a:xfrm>
          <a:prstGeom prst="rect">
            <a:avLst/>
          </a:prstGeom>
        </p:spPr>
        <p:txBody>
          <a:bodyPr vert="horz" lIns="0" tIns="40504" rIns="0" bIns="40504" anchor="ctr"/>
          <a:lstStyle>
            <a:lvl1pPr marL="0" indent="0" algn="ctr">
              <a:lnSpc>
                <a:spcPct val="100000"/>
              </a:lnSpc>
              <a:spcBef>
                <a:spcPct val="0"/>
              </a:spcBef>
              <a:buNone/>
              <a:defRPr sz="1800" b="1" baseline="0">
                <a:solidFill>
                  <a:schemeClr val="bg1"/>
                </a:solidFill>
                <a:latin typeface="Lato Light"/>
                <a:cs typeface="Lato Light"/>
              </a:defRPr>
            </a:lvl1pPr>
          </a:lstStyle>
          <a:p>
            <a:pPr lvl="0"/>
            <a:r>
              <a:rPr lang="es-ES_tradnl"/>
              <a:t>50%</a:t>
            </a:r>
            <a:endParaRPr lang="es-ES_tradnl"/>
          </a:p>
        </p:txBody>
      </p:sp>
      <p:sp>
        <p:nvSpPr>
          <p:cNvPr id="35" name="Text Placeholder 7"/>
          <p:cNvSpPr>
            <a:spLocks noGrp="1"/>
          </p:cNvSpPr>
          <p:nvPr>
            <p:ph type="body" sz="quarter" idx="68" hasCustomPrompt="1"/>
          </p:nvPr>
        </p:nvSpPr>
        <p:spPr>
          <a:xfrm>
            <a:off x="2513541" y="3411538"/>
            <a:ext cx="1770592" cy="171338"/>
          </a:xfrm>
          <a:prstGeom prst="rect">
            <a:avLst/>
          </a:prstGeom>
        </p:spPr>
        <p:txBody>
          <a:bodyPr vert="horz" lIns="0" tIns="40504" rIns="0" bIns="40504" anchor="ctr"/>
          <a:lstStyle>
            <a:lvl1pPr marL="0" indent="0" algn="ctr">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36" name="Text Placeholder 2"/>
          <p:cNvSpPr>
            <a:spLocks noGrp="1"/>
          </p:cNvSpPr>
          <p:nvPr>
            <p:ph type="body" sz="quarter" idx="69" hasCustomPrompt="1"/>
          </p:nvPr>
        </p:nvSpPr>
        <p:spPr>
          <a:xfrm>
            <a:off x="4714870" y="3596652"/>
            <a:ext cx="1770592" cy="631045"/>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37" name="Text Placeholder 7"/>
          <p:cNvSpPr>
            <a:spLocks noGrp="1"/>
          </p:cNvSpPr>
          <p:nvPr>
            <p:ph type="body" sz="quarter" idx="70" hasCustomPrompt="1"/>
          </p:nvPr>
        </p:nvSpPr>
        <p:spPr>
          <a:xfrm>
            <a:off x="4714870" y="3102846"/>
            <a:ext cx="1770592" cy="259035"/>
          </a:xfrm>
          <a:prstGeom prst="rect">
            <a:avLst/>
          </a:prstGeom>
        </p:spPr>
        <p:txBody>
          <a:bodyPr vert="horz" lIns="0" tIns="40504" rIns="0" bIns="40504" anchor="ctr"/>
          <a:lstStyle>
            <a:lvl1pPr marL="0" indent="0" algn="ctr">
              <a:lnSpc>
                <a:spcPct val="100000"/>
              </a:lnSpc>
              <a:spcBef>
                <a:spcPct val="0"/>
              </a:spcBef>
              <a:buNone/>
              <a:defRPr sz="1800" b="1" baseline="0">
                <a:solidFill>
                  <a:schemeClr val="bg1"/>
                </a:solidFill>
                <a:latin typeface="Lato Light"/>
                <a:cs typeface="Lato Light"/>
              </a:defRPr>
            </a:lvl1pPr>
          </a:lstStyle>
          <a:p>
            <a:pPr lvl="0"/>
            <a:r>
              <a:rPr lang="es-ES_tradnl"/>
              <a:t>50%</a:t>
            </a:r>
            <a:endParaRPr lang="es-ES_tradnl"/>
          </a:p>
        </p:txBody>
      </p:sp>
      <p:sp>
        <p:nvSpPr>
          <p:cNvPr id="38" name="Text Placeholder 7"/>
          <p:cNvSpPr>
            <a:spLocks noGrp="1"/>
          </p:cNvSpPr>
          <p:nvPr>
            <p:ph type="body" sz="quarter" idx="71" hasCustomPrompt="1"/>
          </p:nvPr>
        </p:nvSpPr>
        <p:spPr>
          <a:xfrm>
            <a:off x="4714870" y="3411538"/>
            <a:ext cx="1770592" cy="171338"/>
          </a:xfrm>
          <a:prstGeom prst="rect">
            <a:avLst/>
          </a:prstGeom>
        </p:spPr>
        <p:txBody>
          <a:bodyPr vert="horz" lIns="0" tIns="40504" rIns="0" bIns="40504" anchor="ctr"/>
          <a:lstStyle>
            <a:lvl1pPr marL="0" indent="0" algn="ctr">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39" name="Text Placeholder 2"/>
          <p:cNvSpPr>
            <a:spLocks noGrp="1"/>
          </p:cNvSpPr>
          <p:nvPr>
            <p:ph type="body" sz="quarter" idx="72" hasCustomPrompt="1"/>
          </p:nvPr>
        </p:nvSpPr>
        <p:spPr>
          <a:xfrm>
            <a:off x="6894513" y="3596652"/>
            <a:ext cx="1770592" cy="631045"/>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40" name="Text Placeholder 7"/>
          <p:cNvSpPr>
            <a:spLocks noGrp="1"/>
          </p:cNvSpPr>
          <p:nvPr>
            <p:ph type="body" sz="quarter" idx="73" hasCustomPrompt="1"/>
          </p:nvPr>
        </p:nvSpPr>
        <p:spPr>
          <a:xfrm>
            <a:off x="6894513" y="3102846"/>
            <a:ext cx="1770592" cy="259035"/>
          </a:xfrm>
          <a:prstGeom prst="rect">
            <a:avLst/>
          </a:prstGeom>
        </p:spPr>
        <p:txBody>
          <a:bodyPr vert="horz" lIns="0" tIns="40504" rIns="0" bIns="40504" anchor="ctr"/>
          <a:lstStyle>
            <a:lvl1pPr marL="0" indent="0" algn="ctr">
              <a:lnSpc>
                <a:spcPct val="100000"/>
              </a:lnSpc>
              <a:spcBef>
                <a:spcPct val="0"/>
              </a:spcBef>
              <a:buNone/>
              <a:defRPr sz="1800" b="1" baseline="0">
                <a:solidFill>
                  <a:schemeClr val="bg1"/>
                </a:solidFill>
                <a:latin typeface="Lato Light"/>
                <a:cs typeface="Lato Light"/>
              </a:defRPr>
            </a:lvl1pPr>
          </a:lstStyle>
          <a:p>
            <a:pPr lvl="0"/>
            <a:r>
              <a:rPr lang="es-ES_tradnl"/>
              <a:t>50%</a:t>
            </a:r>
            <a:endParaRPr lang="es-ES_tradnl"/>
          </a:p>
        </p:txBody>
      </p:sp>
      <p:sp>
        <p:nvSpPr>
          <p:cNvPr id="41" name="Text Placeholder 7"/>
          <p:cNvSpPr>
            <a:spLocks noGrp="1"/>
          </p:cNvSpPr>
          <p:nvPr>
            <p:ph type="body" sz="quarter" idx="74" hasCustomPrompt="1"/>
          </p:nvPr>
        </p:nvSpPr>
        <p:spPr>
          <a:xfrm>
            <a:off x="6894513" y="3411538"/>
            <a:ext cx="1770592" cy="171338"/>
          </a:xfrm>
          <a:prstGeom prst="rect">
            <a:avLst/>
          </a:prstGeom>
        </p:spPr>
        <p:txBody>
          <a:bodyPr vert="horz" lIns="0" tIns="40504" rIns="0" bIns="40504" anchor="ctr"/>
          <a:lstStyle>
            <a:lvl1pPr marL="0" indent="0" algn="ctr">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18" name="Group 17"/>
          <p:cNvGrpSpPr/>
          <p:nvPr userDrawn="1"/>
        </p:nvGrpSpPr>
        <p:grpSpPr>
          <a:xfrm>
            <a:off x="75982" y="289155"/>
            <a:ext cx="287999" cy="256629"/>
            <a:chOff x="5270500" y="1460500"/>
            <a:chExt cx="1701800" cy="2705100"/>
          </a:xfrm>
        </p:grpSpPr>
        <p:sp>
          <p:nvSpPr>
            <p:cNvPr id="19" name="Rounded Rectangle 1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2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33">
                                            <p:txEl>
                                              <p:pRg st="0" end="0"/>
                                            </p:txEl>
                                          </p:spTgt>
                                        </p:tgtEl>
                                        <p:attrNameLst>
                                          <p:attrName>style.visibility</p:attrName>
                                        </p:attrNameLst>
                                      </p:cBhvr>
                                      <p:to>
                                        <p:strVal val="visible"/>
                                      </p:to>
                                    </p:set>
                                    <p:animEffect transition="in" filter="fade">
                                      <p:cBhvr>
                                        <p:cTn id="33" dur="500"/>
                                        <p:tgtEl>
                                          <p:spTgt spid="3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400"/>
                                        <p:tgtEl>
                                          <p:spTgt spid="34">
                                            <p:txEl>
                                              <p:pRg st="0" end="0"/>
                                            </p:txEl>
                                          </p:spTgt>
                                        </p:tgtEl>
                                      </p:cBhvr>
                                    </p:animEffect>
                                    <p:anim calcmode="lin" valueType="num">
                                      <p:cBhvr>
                                        <p:cTn id="37"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fade">
                                      <p:cBhvr>
                                        <p:cTn id="41" dur="500"/>
                                        <p:tgtEl>
                                          <p:spTgt spid="35">
                                            <p:txEl>
                                              <p:pRg st="0" end="0"/>
                                            </p:txEl>
                                          </p:spTgt>
                                        </p:tgtEl>
                                      </p:cBhvr>
                                    </p:animEffect>
                                    <p:anim calcmode="lin" valueType="num">
                                      <p:cBhvr>
                                        <p:cTn id="4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35">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36">
                                            <p:txEl>
                                              <p:pRg st="0" end="0"/>
                                            </p:txEl>
                                          </p:spTgt>
                                        </p:tgtEl>
                                        <p:attrNameLst>
                                          <p:attrName>style.visibility</p:attrName>
                                        </p:attrNameLst>
                                      </p:cBhvr>
                                      <p:to>
                                        <p:strVal val="visible"/>
                                      </p:to>
                                    </p:set>
                                    <p:animEffect transition="in" filter="fade">
                                      <p:cBhvr>
                                        <p:cTn id="46" dur="500"/>
                                        <p:tgtEl>
                                          <p:spTgt spid="36">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fade">
                                      <p:cBhvr>
                                        <p:cTn id="49" dur="400"/>
                                        <p:tgtEl>
                                          <p:spTgt spid="37">
                                            <p:txEl>
                                              <p:pRg st="0" end="0"/>
                                            </p:txEl>
                                          </p:spTgt>
                                        </p:tgtEl>
                                      </p:cBhvr>
                                    </p:animEffect>
                                    <p:anim calcmode="lin" valueType="num">
                                      <p:cBhvr>
                                        <p:cTn id="50" dur="4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37">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fade">
                                      <p:cBhvr>
                                        <p:cTn id="54" dur="500"/>
                                        <p:tgtEl>
                                          <p:spTgt spid="38">
                                            <p:txEl>
                                              <p:pRg st="0" end="0"/>
                                            </p:txEl>
                                          </p:spTgt>
                                        </p:tgtEl>
                                      </p:cBhvr>
                                    </p:animEffect>
                                    <p:anim calcmode="lin" valueType="num">
                                      <p:cBhvr>
                                        <p:cTn id="5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38">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39">
                                            <p:txEl>
                                              <p:pRg st="0" end="0"/>
                                            </p:txEl>
                                          </p:spTgt>
                                        </p:tgtEl>
                                        <p:attrNameLst>
                                          <p:attrName>style.visibility</p:attrName>
                                        </p:attrNameLst>
                                      </p:cBhvr>
                                      <p:to>
                                        <p:strVal val="visible"/>
                                      </p:to>
                                    </p:set>
                                    <p:animEffect transition="in" filter="fade">
                                      <p:cBhvr>
                                        <p:cTn id="59" dur="500"/>
                                        <p:tgtEl>
                                          <p:spTgt spid="39">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fade">
                                      <p:cBhvr>
                                        <p:cTn id="62" dur="400"/>
                                        <p:tgtEl>
                                          <p:spTgt spid="40">
                                            <p:txEl>
                                              <p:pRg st="0" end="0"/>
                                            </p:txEl>
                                          </p:spTgt>
                                        </p:tgtEl>
                                      </p:cBhvr>
                                    </p:animEffect>
                                    <p:anim calcmode="lin" valueType="num">
                                      <p:cBhvr>
                                        <p:cTn id="63" dur="4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40">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41">
                                            <p:txEl>
                                              <p:pRg st="0" end="0"/>
                                            </p:txEl>
                                          </p:spTgt>
                                        </p:tgtEl>
                                        <p:attrNameLst>
                                          <p:attrName>style.visibility</p:attrName>
                                        </p:attrNameLst>
                                      </p:cBhvr>
                                      <p:to>
                                        <p:strVal val="visible"/>
                                      </p:to>
                                    </p:set>
                                    <p:animEffect transition="in" filter="fade">
                                      <p:cBhvr>
                                        <p:cTn id="67" dur="500"/>
                                        <p:tgtEl>
                                          <p:spTgt spid="41">
                                            <p:txEl>
                                              <p:pRg st="0" end="0"/>
                                            </p:txEl>
                                          </p:spTgt>
                                        </p:tgtEl>
                                      </p:cBhvr>
                                    </p:animEffect>
                                    <p:anim calcmode="lin" valueType="num">
                                      <p:cBhvr>
                                        <p:cTn id="68"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10" presetClass="entr" presetSubtype="0" fill="hold" nodeType="withEffect">
                  <p:stCondLst>
                    <p:cond delay="8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42" presetClass="entr" presetSubtype="0"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Effect transition="in" filter="fade">
                      <p:cBhvr>
                        <p:cTn dur="400"/>
                        <p:tgtEl>
                          <p:spTgt spid="37"/>
                        </p:tgtEl>
                      </p:cBhvr>
                    </p:animEffect>
                    <p:anim calcmode="lin" valueType="num">
                      <p:cBhvr>
                        <p:cTn dur="400" fill="hold"/>
                        <p:tgtEl>
                          <p:spTgt spid="37"/>
                        </p:tgtEl>
                        <p:attrNameLst>
                          <p:attrName>ppt_x</p:attrName>
                        </p:attrNameLst>
                      </p:cBhvr>
                      <p:tavLst>
                        <p:tav tm="0">
                          <p:val>
                            <p:strVal val="#ppt_x"/>
                          </p:val>
                        </p:tav>
                        <p:tav tm="100000">
                          <p:val>
                            <p:strVal val="#ppt_x"/>
                          </p:val>
                        </p:tav>
                      </p:tavLst>
                    </p:anim>
                    <p:anim calcmode="lin" valueType="num">
                      <p:cBhvr>
                        <p:cTn dur="4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400"/>
                        <p:tgtEl>
                          <p:spTgt spid="40"/>
                        </p:tgtEl>
                      </p:cBhvr>
                    </p:animEffect>
                    <p:anim calcmode="lin" valueType="num">
                      <p:cBhvr>
                        <p:cTn dur="400" fill="hold"/>
                        <p:tgtEl>
                          <p:spTgt spid="40"/>
                        </p:tgtEl>
                        <p:attrNameLst>
                          <p:attrName>ppt_x</p:attrName>
                        </p:attrNameLst>
                      </p:cBhvr>
                      <p:tavLst>
                        <p:tav tm="0">
                          <p:val>
                            <p:strVal val="#ppt_x"/>
                          </p:val>
                        </p:tav>
                        <p:tav tm="100000">
                          <p:val>
                            <p:strVal val="#ppt_x"/>
                          </p:val>
                        </p:tav>
                      </p:tavLst>
                    </p:anim>
                    <p:anim calcmode="lin" valueType="num">
                      <p:cBhvr>
                        <p:cTn dur="40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One images with caption">
    <p:spTree>
      <p:nvGrpSpPr>
        <p:cNvPr id="1" name=""/>
        <p:cNvGrpSpPr/>
        <p:nvPr/>
      </p:nvGrpSpPr>
      <p:grpSpPr>
        <a:xfrm>
          <a:off x="0" y="0"/>
          <a:ext cx="0" cy="0"/>
        </a:xfrm>
      </p:grpSpPr>
      <p:sp>
        <p:nvSpPr>
          <p:cNvPr id="22" name="Picture Placeholder 2"/>
          <p:cNvSpPr>
            <a:spLocks noGrp="1"/>
          </p:cNvSpPr>
          <p:nvPr>
            <p:ph type="pic" sz="quarter" idx="48"/>
          </p:nvPr>
        </p:nvSpPr>
        <p:spPr>
          <a:xfrm>
            <a:off x="452438" y="1027216"/>
            <a:ext cx="8229600" cy="2630385"/>
          </a:xfrm>
          <a:custGeom>
            <a:rect l="l" t="t" r="r" b="b"/>
            <a:pathLst>
              <a:path w="8229600" h="2922650">
                <a:moveTo>
                  <a:pt x="1461325" y="0"/>
                </a:moveTo>
                <a:lnTo>
                  <a:pt x="6768275" y="0"/>
                </a:lnTo>
                <a:cubicBezTo>
                  <a:pt x="7575343" y="0"/>
                  <a:pt x="8229600" y="654257"/>
                  <a:pt x="8229600" y="1461325"/>
                </a:cubicBezTo>
                <a:cubicBezTo>
                  <a:pt x="8229600" y="2268393"/>
                  <a:pt x="7575343" y="2922650"/>
                  <a:pt x="6768275" y="2922650"/>
                </a:cubicBezTo>
                <a:lnTo>
                  <a:pt x="1461325" y="2922650"/>
                </a:lnTo>
                <a:cubicBezTo>
                  <a:pt x="654257" y="2922650"/>
                  <a:pt x="0" y="2268393"/>
                  <a:pt x="0" y="1461325"/>
                </a:cubicBezTo>
                <a:cubicBezTo>
                  <a:pt x="0" y="654257"/>
                  <a:pt x="654257" y="0"/>
                  <a:pt x="146132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12" name="Group 11"/>
          <p:cNvGrpSpPr/>
          <p:nvPr userDrawn="1"/>
        </p:nvGrpSpPr>
        <p:grpSpPr>
          <a:xfrm>
            <a:off x="75982" y="289155"/>
            <a:ext cx="287999" cy="256629"/>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Text Placeholder 2"/>
          <p:cNvSpPr>
            <a:spLocks noGrp="1"/>
          </p:cNvSpPr>
          <p:nvPr>
            <p:ph type="body" sz="quarter" idx="75" hasCustomPrompt="1"/>
          </p:nvPr>
        </p:nvSpPr>
        <p:spPr>
          <a:xfrm>
            <a:off x="443974" y="4172829"/>
            <a:ext cx="8230129"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a:t>
            </a:r>
            <a:endParaRPr lang="en-US"/>
          </a:p>
        </p:txBody>
      </p:sp>
      <p:sp>
        <p:nvSpPr>
          <p:cNvPr id="19" name="Text Placeholder 7"/>
          <p:cNvSpPr>
            <a:spLocks noGrp="1"/>
          </p:cNvSpPr>
          <p:nvPr>
            <p:ph type="body" sz="quarter" idx="76" hasCustomPrompt="1"/>
          </p:nvPr>
        </p:nvSpPr>
        <p:spPr>
          <a:xfrm>
            <a:off x="427038" y="3832045"/>
            <a:ext cx="8247062" cy="323835"/>
          </a:xfrm>
          <a:prstGeom prst="rect">
            <a:avLst/>
          </a:prstGeom>
        </p:spPr>
        <p:txBody>
          <a:bodyPr vert="horz" lIns="0" tIns="40504" rIns="0" bIns="40504" anchor="ctr"/>
          <a:lstStyle>
            <a:lvl1pPr marL="0" indent="0" algn="l">
              <a:lnSpc>
                <a:spcPct val="100000"/>
              </a:lnSpc>
              <a:spcBef>
                <a:spcPct val="0"/>
              </a:spcBef>
              <a:buNone/>
              <a:defRPr sz="1440" b="1" baseline="0">
                <a:solidFill>
                  <a:schemeClr val="bg1"/>
                </a:solidFill>
                <a:latin typeface="Lato Light"/>
                <a:cs typeface="Lato Light"/>
              </a:defRPr>
            </a:lvl1pPr>
          </a:lstStyle>
          <a:p>
            <a:pPr lvl="0"/>
            <a:r>
              <a:rPr lang="es-ES_tradnl" err="1"/>
              <a:t>Put your title here</a:t>
            </a:r>
            <a:endParaRPr lang="es-ES_trad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800"/>
                                  </p:st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par>
                                <p:cTn id="26" presetID="42" presetClass="entr" presetSubtype="0" fill="hold" grpId="0" nodeType="withEffect">
                                  <p:stCondLst>
                                    <p:cond delay="20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400"/>
                                        <p:tgtEl>
                                          <p:spTgt spid="19">
                                            <p:txEl>
                                              <p:pRg st="0" end="0"/>
                                            </p:txEl>
                                          </p:spTgt>
                                        </p:tgtEl>
                                      </p:cBhvr>
                                    </p:animEffect>
                                    <p:anim calcmode="lin" valueType="num">
                                      <p:cBhvr>
                                        <p:cTn id="29"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0" dur="4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images with caption">
    <p:spTree>
      <p:nvGrpSpPr>
        <p:cNvPr id="1" name=""/>
        <p:cNvGrpSpPr/>
        <p:nvPr/>
      </p:nvGrpSpPr>
      <p:grpSpPr>
        <a:xfrm>
          <a:off x="0" y="0"/>
          <a:ext cx="0" cy="0"/>
        </a:xfrm>
      </p:grpSpPr>
      <p:sp>
        <p:nvSpPr>
          <p:cNvPr id="22" name="Picture Placeholder 2"/>
          <p:cNvSpPr>
            <a:spLocks noGrp="1"/>
          </p:cNvSpPr>
          <p:nvPr>
            <p:ph type="pic" sz="quarter" idx="48"/>
          </p:nvPr>
        </p:nvSpPr>
        <p:spPr>
          <a:xfrm>
            <a:off x="452438" y="1104905"/>
            <a:ext cx="3903662" cy="2585375"/>
          </a:xfrm>
          <a:custGeom>
            <a:rect l="l" t="t" r="r" b="b"/>
            <a:pathLst>
              <a:path w="3903662" h="2872639">
                <a:moveTo>
                  <a:pt x="522813" y="0"/>
                </a:moveTo>
                <a:lnTo>
                  <a:pt x="3380849" y="0"/>
                </a:lnTo>
                <a:cubicBezTo>
                  <a:pt x="3669591" y="0"/>
                  <a:pt x="3903662" y="234071"/>
                  <a:pt x="3903662" y="522813"/>
                </a:cubicBezTo>
                <a:lnTo>
                  <a:pt x="3903662" y="2872639"/>
                </a:lnTo>
                <a:lnTo>
                  <a:pt x="0" y="2872639"/>
                </a:lnTo>
                <a:lnTo>
                  <a:pt x="0" y="522813"/>
                </a:lnTo>
                <a:cubicBezTo>
                  <a:pt x="0" y="234071"/>
                  <a:pt x="234071" y="0"/>
                  <a:pt x="52281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17" name="Rounded Rectangle 16"/>
          <p:cNvSpPr/>
          <p:nvPr userDrawn="1"/>
        </p:nvSpPr>
        <p:spPr>
          <a:xfrm>
            <a:off x="452438" y="3690278"/>
            <a:ext cx="3903662" cy="982980"/>
          </a:xfrm>
          <a:custGeom>
            <a:rect l="l" t="t" r="r" b="b"/>
            <a:pathLst>
              <a:path w="3903662" h="1092200">
                <a:moveTo>
                  <a:pt x="0" y="0"/>
                </a:moveTo>
                <a:lnTo>
                  <a:pt x="3903662" y="0"/>
                </a:lnTo>
                <a:lnTo>
                  <a:pt x="3903662" y="595030"/>
                </a:lnTo>
                <a:cubicBezTo>
                  <a:pt x="3903662" y="869609"/>
                  <a:pt x="3681071" y="1092200"/>
                  <a:pt x="3406492" y="1092200"/>
                </a:cubicBezTo>
                <a:lnTo>
                  <a:pt x="497170" y="1092200"/>
                </a:lnTo>
                <a:cubicBezTo>
                  <a:pt x="222591" y="1092200"/>
                  <a:pt x="0" y="869609"/>
                  <a:pt x="0" y="59503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12" name="Group 11"/>
          <p:cNvGrpSpPr/>
          <p:nvPr userDrawn="1"/>
        </p:nvGrpSpPr>
        <p:grpSpPr>
          <a:xfrm>
            <a:off x="75982" y="289155"/>
            <a:ext cx="287999" cy="256629"/>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28" name="Text Placeholder 7"/>
          <p:cNvSpPr>
            <a:spLocks noGrp="1"/>
          </p:cNvSpPr>
          <p:nvPr>
            <p:ph type="body" sz="quarter" idx="65" hasCustomPrompt="1"/>
          </p:nvPr>
        </p:nvSpPr>
        <p:spPr>
          <a:xfrm>
            <a:off x="711200" y="3855163"/>
            <a:ext cx="3467100" cy="194399"/>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29" name="Text Placeholder 2"/>
          <p:cNvSpPr>
            <a:spLocks noGrp="1"/>
          </p:cNvSpPr>
          <p:nvPr>
            <p:ph type="body" sz="quarter" idx="64" hasCustomPrompt="1"/>
          </p:nvPr>
        </p:nvSpPr>
        <p:spPr>
          <a:xfrm>
            <a:off x="711200" y="4076248"/>
            <a:ext cx="3467100" cy="459850"/>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err="1"/>
              <a:t>Lorem ipsum dolor sit amet, consectetur adipiscing elit. </a:t>
            </a:r>
            <a:endParaRPr lang="en-US"/>
          </a:p>
        </p:txBody>
      </p:sp>
      <p:sp>
        <p:nvSpPr>
          <p:cNvPr id="46" name="Picture Placeholder 2"/>
          <p:cNvSpPr>
            <a:spLocks noGrp="1"/>
          </p:cNvSpPr>
          <p:nvPr>
            <p:ph type="pic" sz="quarter" idx="66"/>
          </p:nvPr>
        </p:nvSpPr>
        <p:spPr>
          <a:xfrm>
            <a:off x="4778376" y="1104905"/>
            <a:ext cx="3903662" cy="2585375"/>
          </a:xfrm>
          <a:custGeom>
            <a:rect l="l" t="t" r="r" b="b"/>
            <a:pathLst>
              <a:path w="3903662" h="2872639">
                <a:moveTo>
                  <a:pt x="522813" y="0"/>
                </a:moveTo>
                <a:lnTo>
                  <a:pt x="3380849" y="0"/>
                </a:lnTo>
                <a:cubicBezTo>
                  <a:pt x="3669591" y="0"/>
                  <a:pt x="3903662" y="234071"/>
                  <a:pt x="3903662" y="522813"/>
                </a:cubicBezTo>
                <a:lnTo>
                  <a:pt x="3903662" y="2872639"/>
                </a:lnTo>
                <a:lnTo>
                  <a:pt x="0" y="2872639"/>
                </a:lnTo>
                <a:lnTo>
                  <a:pt x="0" y="522813"/>
                </a:lnTo>
                <a:cubicBezTo>
                  <a:pt x="0" y="234071"/>
                  <a:pt x="234071" y="0"/>
                  <a:pt x="52281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47" name="Rounded Rectangle 16"/>
          <p:cNvSpPr/>
          <p:nvPr userDrawn="1"/>
        </p:nvSpPr>
        <p:spPr>
          <a:xfrm>
            <a:off x="4778376" y="3690278"/>
            <a:ext cx="3903662" cy="982980"/>
          </a:xfrm>
          <a:custGeom>
            <a:rect l="l" t="t" r="r" b="b"/>
            <a:pathLst>
              <a:path w="3903662" h="1092200">
                <a:moveTo>
                  <a:pt x="0" y="0"/>
                </a:moveTo>
                <a:lnTo>
                  <a:pt x="3903662" y="0"/>
                </a:lnTo>
                <a:lnTo>
                  <a:pt x="3903662" y="595030"/>
                </a:lnTo>
                <a:cubicBezTo>
                  <a:pt x="3903662" y="869609"/>
                  <a:pt x="3681071" y="1092200"/>
                  <a:pt x="3406492" y="1092200"/>
                </a:cubicBezTo>
                <a:lnTo>
                  <a:pt x="497170" y="1092200"/>
                </a:lnTo>
                <a:cubicBezTo>
                  <a:pt x="222591" y="1092200"/>
                  <a:pt x="0" y="869609"/>
                  <a:pt x="0" y="59503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48" name="Text Placeholder 7"/>
          <p:cNvSpPr>
            <a:spLocks noGrp="1"/>
          </p:cNvSpPr>
          <p:nvPr>
            <p:ph type="body" sz="quarter" idx="67" hasCustomPrompt="1"/>
          </p:nvPr>
        </p:nvSpPr>
        <p:spPr>
          <a:xfrm>
            <a:off x="5037138" y="3855163"/>
            <a:ext cx="3467100" cy="194399"/>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49" name="Text Placeholder 2"/>
          <p:cNvSpPr>
            <a:spLocks noGrp="1"/>
          </p:cNvSpPr>
          <p:nvPr>
            <p:ph type="body" sz="quarter" idx="68" hasCustomPrompt="1"/>
          </p:nvPr>
        </p:nvSpPr>
        <p:spPr>
          <a:xfrm>
            <a:off x="5037138" y="4076248"/>
            <a:ext cx="3467100" cy="459850"/>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err="1"/>
              <a:t>Lorem ipsum dolor sit amet, consectetur adipiscing elit. </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800"/>
                                  </p:st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childTnLst>
                          </p:cTn>
                        </p:par>
                        <p:par>
                          <p:cTn id="23" fill="hold" nodeType="afterGroup">
                            <p:stCondLst>
                              <p:cond delay="1800"/>
                            </p:stCondLst>
                            <p:childTnLst>
                              <p:par>
                                <p:cTn id="24" presetID="37"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900" decel="100000" fill="hold"/>
                                        <p:tgtEl>
                                          <p:spTgt spid="1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fade">
                                      <p:cBhvr>
                                        <p:cTn id="32" dur="500"/>
                                        <p:tgtEl>
                                          <p:spTgt spid="28">
                                            <p:txEl>
                                              <p:pRg st="0" end="0"/>
                                            </p:txEl>
                                          </p:spTgt>
                                        </p:tgtEl>
                                      </p:cBhvr>
                                    </p:animEffect>
                                    <p:anim calcmode="lin" valueType="num">
                                      <p:cBhvr>
                                        <p:cTn id="3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8">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par>
                                <p:cTn id="38" presetID="53" presetClass="entr" presetSubtype="16" fill="hold" grpId="0" nodeType="withEffect">
                                  <p:stCondLst>
                                    <p:cond delay="800"/>
                                  </p:stCondLst>
                                  <p:childTnLst>
                                    <p:set>
                                      <p:cBhvr>
                                        <p:cTn id="39" dur="1" fill="hold">
                                          <p:stCondLst>
                                            <p:cond delay="0"/>
                                          </p:stCondLst>
                                        </p:cTn>
                                        <p:tgtEl>
                                          <p:spTgt spid="46"/>
                                        </p:tgtEl>
                                        <p:attrNameLst>
                                          <p:attrName>style.visibility</p:attrName>
                                        </p:attrNameLst>
                                      </p:cBhvr>
                                      <p:to>
                                        <p:strVal val="visible"/>
                                      </p:to>
                                    </p:set>
                                    <p:anim calcmode="lin" valueType="num">
                                      <p:cBhvr>
                                        <p:cTn id="40" dur="1000" fill="hold"/>
                                        <p:tgtEl>
                                          <p:spTgt spid="46"/>
                                        </p:tgtEl>
                                        <p:attrNameLst>
                                          <p:attrName>ppt_w</p:attrName>
                                        </p:attrNameLst>
                                      </p:cBhvr>
                                      <p:tavLst>
                                        <p:tav tm="0">
                                          <p:val>
                                            <p:fltVal val="0"/>
                                          </p:val>
                                        </p:tav>
                                        <p:tav tm="100000">
                                          <p:val>
                                            <p:strVal val="#ppt_w"/>
                                          </p:val>
                                        </p:tav>
                                      </p:tavLst>
                                    </p:anim>
                                    <p:anim calcmode="lin" valueType="num">
                                      <p:cBhvr>
                                        <p:cTn id="41" dur="1000" fill="hold"/>
                                        <p:tgtEl>
                                          <p:spTgt spid="46"/>
                                        </p:tgtEl>
                                        <p:attrNameLst>
                                          <p:attrName>ppt_h</p:attrName>
                                        </p:attrNameLst>
                                      </p:cBhvr>
                                      <p:tavLst>
                                        <p:tav tm="0">
                                          <p:val>
                                            <p:fltVal val="0"/>
                                          </p:val>
                                        </p:tav>
                                        <p:tav tm="100000">
                                          <p:val>
                                            <p:strVal val="#ppt_h"/>
                                          </p:val>
                                        </p:tav>
                                      </p:tavLst>
                                    </p:anim>
                                    <p:animEffect transition="in" filter="fade">
                                      <p:cBhvr>
                                        <p:cTn id="42" dur="1000"/>
                                        <p:tgtEl>
                                          <p:spTgt spid="46"/>
                                        </p:tgtEl>
                                      </p:cBhvr>
                                    </p:animEffect>
                                  </p:childTnLst>
                                </p:cTn>
                              </p:par>
                            </p:childTnLst>
                          </p:cTn>
                        </p:par>
                        <p:par>
                          <p:cTn id="43" fill="hold" nodeType="afterGroup">
                            <p:stCondLst>
                              <p:cond delay="3600"/>
                            </p:stCondLst>
                            <p:childTnLst>
                              <p:par>
                                <p:cTn id="44" presetID="37"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900" decel="100000" fill="hold"/>
                                        <p:tgtEl>
                                          <p:spTgt spid="4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0" presetID="42" presetClass="entr" presetSubtype="0" fill="hold" grpId="0" nodeType="withEffect">
                                  <p:stCondLst>
                                    <p:cond delay="200"/>
                                  </p:stCondLst>
                                  <p:childTnLst>
                                    <p:set>
                                      <p:cBhvr>
                                        <p:cTn id="51" dur="1" fill="hold">
                                          <p:stCondLst>
                                            <p:cond delay="0"/>
                                          </p:stCondLst>
                                        </p:cTn>
                                        <p:tgtEl>
                                          <p:spTgt spid="48">
                                            <p:txEl>
                                              <p:pRg st="0" end="0"/>
                                            </p:txEl>
                                          </p:spTgt>
                                        </p:tgtEl>
                                        <p:attrNameLst>
                                          <p:attrName>style.visibility</p:attrName>
                                        </p:attrNameLst>
                                      </p:cBhvr>
                                      <p:to>
                                        <p:strVal val="visible"/>
                                      </p:to>
                                    </p:set>
                                    <p:animEffect transition="in" filter="fade">
                                      <p:cBhvr>
                                        <p:cTn id="52" dur="500"/>
                                        <p:tgtEl>
                                          <p:spTgt spid="48">
                                            <p:txEl>
                                              <p:pRg st="0" end="0"/>
                                            </p:txEl>
                                          </p:spTgt>
                                        </p:tgtEl>
                                      </p:cBhvr>
                                    </p:animEffect>
                                    <p:anim calcmode="lin" valueType="num">
                                      <p:cBhvr>
                                        <p:cTn id="5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48">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49">
                                            <p:txEl>
                                              <p:pRg st="0" end="0"/>
                                            </p:txEl>
                                          </p:spTgt>
                                        </p:tgtEl>
                                        <p:attrNameLst>
                                          <p:attrName>style.visibility</p:attrName>
                                        </p:attrNameLst>
                                      </p:cBhvr>
                                      <p:to>
                                        <p:strVal val="visible"/>
                                      </p:to>
                                    </p:set>
                                    <p:animEffect transition="in" filter="fade">
                                      <p:cBhvr>
                                        <p:cTn id="57"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6" grpId="0"/>
      <p:bldP spid="47" grpId="0" animBg="1"/>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anim calcmode="lin" valueType="num">
                      <p:cBhvr>
                        <p:cTn dur="500" fill="hold"/>
                        <p:tgtEl>
                          <p:spTgt spid="48"/>
                        </p:tgtEl>
                        <p:attrNameLst>
                          <p:attrName>ppt_x</p:attrName>
                        </p:attrNameLst>
                      </p:cBhvr>
                      <p:tavLst>
                        <p:tav tm="0">
                          <p:val>
                            <p:strVal val="#ppt_x"/>
                          </p:val>
                        </p:tav>
                        <p:tav tm="100000">
                          <p:val>
                            <p:strVal val="#ppt_x"/>
                          </p:val>
                        </p:tav>
                      </p:tavLst>
                    </p:anim>
                    <p:anim calcmode="lin" valueType="num">
                      <p:cBhvr>
                        <p:cTn dur="5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10" presetClass="entr" presetSubtype="0" fill="hold" nodeType="withEffect">
                  <p:stCondLst>
                    <p:cond delay="8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hree images with results">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76" name="Text Placeholder 2"/>
          <p:cNvSpPr>
            <a:spLocks noGrp="1"/>
          </p:cNvSpPr>
          <p:nvPr>
            <p:ph type="body" sz="quarter" idx="64" hasCustomPrompt="1"/>
          </p:nvPr>
        </p:nvSpPr>
        <p:spPr>
          <a:xfrm>
            <a:off x="452438" y="3601883"/>
            <a:ext cx="244520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grpSp>
        <p:nvGrpSpPr>
          <p:cNvPr id="22" name="Group 21"/>
          <p:cNvGrpSpPr/>
          <p:nvPr userDrawn="1"/>
        </p:nvGrpSpPr>
        <p:grpSpPr>
          <a:xfrm>
            <a:off x="75982" y="289155"/>
            <a:ext cx="287999" cy="256629"/>
            <a:chOff x="5270500" y="1460500"/>
            <a:chExt cx="1701800" cy="2705100"/>
          </a:xfrm>
        </p:grpSpPr>
        <p:sp>
          <p:nvSpPr>
            <p:cNvPr id="23" name="Rounded Rectangle 2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2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2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27" name="Picture Placeholder 2"/>
          <p:cNvSpPr>
            <a:spLocks noGrp="1"/>
          </p:cNvSpPr>
          <p:nvPr>
            <p:ph type="pic" sz="quarter" idx="48"/>
          </p:nvPr>
        </p:nvSpPr>
        <p:spPr>
          <a:xfrm>
            <a:off x="452438" y="1184914"/>
            <a:ext cx="2445202" cy="1581148"/>
          </a:xfrm>
          <a:custGeom>
            <a:rect l="l" t="t" r="r" b="b"/>
            <a:pathLst>
              <a:path w="2445202" h="1756830">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29" name="Rounded Rectangle 28"/>
          <p:cNvSpPr/>
          <p:nvPr userDrawn="1"/>
        </p:nvSpPr>
        <p:spPr>
          <a:xfrm>
            <a:off x="452438" y="2777492"/>
            <a:ext cx="2445202" cy="582928"/>
          </a:xfrm>
          <a:custGeom>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 Placeholder 7"/>
          <p:cNvSpPr>
            <a:spLocks noGrp="1"/>
          </p:cNvSpPr>
          <p:nvPr>
            <p:ph type="body" sz="quarter" idx="39" hasCustomPrompt="1"/>
          </p:nvPr>
        </p:nvSpPr>
        <p:spPr>
          <a:xfrm>
            <a:off x="651404" y="2846073"/>
            <a:ext cx="486306" cy="420511"/>
          </a:xfrm>
          <a:prstGeom prst="rect">
            <a:avLst/>
          </a:prstGeom>
        </p:spPr>
        <p:txBody>
          <a:bodyPr vert="horz" lIns="0" tIns="103884" rIns="0" bIns="103884" anchor="b"/>
          <a:lstStyle>
            <a:lvl1pPr marL="0" indent="0" algn="l">
              <a:lnSpc>
                <a:spcPct val="100000"/>
              </a:lnSpc>
              <a:spcBef>
                <a:spcPct val="0"/>
              </a:spcBef>
              <a:buNone/>
              <a:defRPr sz="2250" b="0">
                <a:solidFill>
                  <a:schemeClr val="bg1"/>
                </a:solidFill>
                <a:latin typeface="FontAwesome"/>
                <a:cs typeface="FontAwesome"/>
              </a:defRPr>
            </a:lvl1pPr>
          </a:lstStyle>
          <a:p>
            <a:pPr lvl="0"/>
            <a:r>
              <a:rPr lang="es-ES_tradnl" err="1"/>
              <a:t>ico</a:t>
            </a:r>
            <a:endParaRPr lang="es-ES_tradnl"/>
          </a:p>
        </p:txBody>
      </p:sp>
      <p:sp>
        <p:nvSpPr>
          <p:cNvPr id="77" name="Text Placeholder 7"/>
          <p:cNvSpPr>
            <a:spLocks noGrp="1"/>
          </p:cNvSpPr>
          <p:nvPr>
            <p:ph type="body" sz="quarter" idx="18" hasCustomPrompt="1"/>
          </p:nvPr>
        </p:nvSpPr>
        <p:spPr>
          <a:xfrm>
            <a:off x="1175811" y="2833760"/>
            <a:ext cx="1694390" cy="259035"/>
          </a:xfrm>
          <a:prstGeom prst="rect">
            <a:avLst/>
          </a:prstGeom>
        </p:spPr>
        <p:txBody>
          <a:bodyPr vert="horz" lIns="0" tIns="40504" rIns="0" bIns="40504" anchor="ctr"/>
          <a:lstStyle>
            <a:lvl1pPr marL="0" indent="0" algn="l">
              <a:lnSpc>
                <a:spcPct val="100000"/>
              </a:lnSpc>
              <a:spcBef>
                <a:spcPct val="0"/>
              </a:spcBef>
              <a:buNone/>
              <a:defRPr sz="1800" b="1" baseline="0">
                <a:solidFill>
                  <a:schemeClr val="bg1"/>
                </a:solidFill>
                <a:latin typeface="Lato Light"/>
                <a:cs typeface="Lato Light"/>
              </a:defRPr>
            </a:lvl1pPr>
          </a:lstStyle>
          <a:p>
            <a:pPr lvl="0"/>
            <a:r>
              <a:rPr lang="es-ES_tradnl"/>
              <a:t>RESULT 1</a:t>
            </a:r>
            <a:endParaRPr lang="es-ES_tradnl"/>
          </a:p>
        </p:txBody>
      </p:sp>
      <p:sp>
        <p:nvSpPr>
          <p:cNvPr id="78" name="Text Placeholder 7"/>
          <p:cNvSpPr>
            <a:spLocks noGrp="1"/>
          </p:cNvSpPr>
          <p:nvPr>
            <p:ph type="body" sz="quarter" idx="65" hasCustomPrompt="1"/>
          </p:nvPr>
        </p:nvSpPr>
        <p:spPr>
          <a:xfrm>
            <a:off x="1175811" y="3114853"/>
            <a:ext cx="169439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2">
                    <a:lumMod val="50000"/>
                  </a:schemeClr>
                </a:solidFill>
                <a:latin typeface="Lato Light"/>
                <a:cs typeface="Lato Light"/>
              </a:defRPr>
            </a:lvl1pPr>
          </a:lstStyle>
          <a:p>
            <a:pPr lvl="0"/>
            <a:r>
              <a:rPr lang="es-ES_tradnl" err="1"/>
              <a:t>Subtitle Example</a:t>
            </a:r>
            <a:endParaRPr lang="es-ES_tradnl"/>
          </a:p>
        </p:txBody>
      </p:sp>
      <p:sp>
        <p:nvSpPr>
          <p:cNvPr id="31" name="Text Placeholder 2"/>
          <p:cNvSpPr>
            <a:spLocks noGrp="1"/>
          </p:cNvSpPr>
          <p:nvPr>
            <p:ph type="body" sz="quarter" idx="66" hasCustomPrompt="1"/>
          </p:nvPr>
        </p:nvSpPr>
        <p:spPr>
          <a:xfrm>
            <a:off x="3259138" y="3601883"/>
            <a:ext cx="244520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32" name="Picture Placeholder 2"/>
          <p:cNvSpPr>
            <a:spLocks noGrp="1"/>
          </p:cNvSpPr>
          <p:nvPr>
            <p:ph type="pic" sz="quarter" idx="67"/>
          </p:nvPr>
        </p:nvSpPr>
        <p:spPr>
          <a:xfrm>
            <a:off x="3259138" y="1184914"/>
            <a:ext cx="2445202" cy="1581148"/>
          </a:xfrm>
          <a:custGeom>
            <a:rect l="l" t="t" r="r" b="b"/>
            <a:pathLst>
              <a:path w="2445202" h="1756830">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33" name="Rounded Rectangle 28"/>
          <p:cNvSpPr/>
          <p:nvPr userDrawn="1"/>
        </p:nvSpPr>
        <p:spPr>
          <a:xfrm>
            <a:off x="3259138" y="2777492"/>
            <a:ext cx="2445202" cy="582928"/>
          </a:xfrm>
          <a:custGeom>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 Placeholder 7"/>
          <p:cNvSpPr>
            <a:spLocks noGrp="1"/>
          </p:cNvSpPr>
          <p:nvPr>
            <p:ph type="body" sz="quarter" idx="68" hasCustomPrompt="1"/>
          </p:nvPr>
        </p:nvSpPr>
        <p:spPr>
          <a:xfrm>
            <a:off x="3458104" y="2846073"/>
            <a:ext cx="486306" cy="420511"/>
          </a:xfrm>
          <a:prstGeom prst="rect">
            <a:avLst/>
          </a:prstGeom>
        </p:spPr>
        <p:txBody>
          <a:bodyPr vert="horz" lIns="0" tIns="103884" rIns="0" bIns="103884" anchor="b"/>
          <a:lstStyle>
            <a:lvl1pPr marL="0" indent="0" algn="l">
              <a:lnSpc>
                <a:spcPct val="100000"/>
              </a:lnSpc>
              <a:spcBef>
                <a:spcPct val="0"/>
              </a:spcBef>
              <a:buNone/>
              <a:defRPr sz="2250" b="0">
                <a:solidFill>
                  <a:schemeClr val="bg1"/>
                </a:solidFill>
                <a:latin typeface="FontAwesome"/>
                <a:cs typeface="FontAwesome"/>
              </a:defRPr>
            </a:lvl1pPr>
          </a:lstStyle>
          <a:p>
            <a:pPr lvl="0"/>
            <a:r>
              <a:rPr lang="es-ES_tradnl" err="1"/>
              <a:t>ico</a:t>
            </a:r>
            <a:endParaRPr lang="es-ES_tradnl"/>
          </a:p>
        </p:txBody>
      </p:sp>
      <p:sp>
        <p:nvSpPr>
          <p:cNvPr id="35" name="Text Placeholder 7"/>
          <p:cNvSpPr>
            <a:spLocks noGrp="1"/>
          </p:cNvSpPr>
          <p:nvPr>
            <p:ph type="body" sz="quarter" idx="69" hasCustomPrompt="1"/>
          </p:nvPr>
        </p:nvSpPr>
        <p:spPr>
          <a:xfrm>
            <a:off x="3982511" y="2833760"/>
            <a:ext cx="1694390" cy="259035"/>
          </a:xfrm>
          <a:prstGeom prst="rect">
            <a:avLst/>
          </a:prstGeom>
        </p:spPr>
        <p:txBody>
          <a:bodyPr vert="horz" lIns="0" tIns="40504" rIns="0" bIns="40504" anchor="ctr"/>
          <a:lstStyle>
            <a:lvl1pPr marL="0" indent="0" algn="l">
              <a:lnSpc>
                <a:spcPct val="100000"/>
              </a:lnSpc>
              <a:spcBef>
                <a:spcPct val="0"/>
              </a:spcBef>
              <a:buNone/>
              <a:defRPr sz="1800" b="1" baseline="0">
                <a:solidFill>
                  <a:schemeClr val="bg1"/>
                </a:solidFill>
                <a:latin typeface="Lato Light"/>
                <a:cs typeface="Lato Light"/>
              </a:defRPr>
            </a:lvl1pPr>
          </a:lstStyle>
          <a:p>
            <a:pPr lvl="0"/>
            <a:r>
              <a:rPr lang="es-ES_tradnl"/>
              <a:t>RESULT 1</a:t>
            </a:r>
            <a:endParaRPr lang="es-ES_tradnl"/>
          </a:p>
        </p:txBody>
      </p:sp>
      <p:sp>
        <p:nvSpPr>
          <p:cNvPr id="36" name="Text Placeholder 7"/>
          <p:cNvSpPr>
            <a:spLocks noGrp="1"/>
          </p:cNvSpPr>
          <p:nvPr>
            <p:ph type="body" sz="quarter" idx="70" hasCustomPrompt="1"/>
          </p:nvPr>
        </p:nvSpPr>
        <p:spPr>
          <a:xfrm>
            <a:off x="3982511" y="3114853"/>
            <a:ext cx="169439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lumMod val="50000"/>
                  </a:schemeClr>
                </a:solidFill>
                <a:latin typeface="Lato Light"/>
                <a:cs typeface="Lato Light"/>
              </a:defRPr>
            </a:lvl1pPr>
          </a:lstStyle>
          <a:p>
            <a:pPr lvl="0"/>
            <a:r>
              <a:rPr lang="es-ES_tradnl" err="1"/>
              <a:t>Subtitle Example</a:t>
            </a:r>
            <a:endParaRPr lang="es-ES_tradnl"/>
          </a:p>
        </p:txBody>
      </p:sp>
      <p:sp>
        <p:nvSpPr>
          <p:cNvPr id="37" name="Text Placeholder 2"/>
          <p:cNvSpPr>
            <a:spLocks noGrp="1"/>
          </p:cNvSpPr>
          <p:nvPr>
            <p:ph type="body" sz="quarter" idx="71" hasCustomPrompt="1"/>
          </p:nvPr>
        </p:nvSpPr>
        <p:spPr>
          <a:xfrm>
            <a:off x="6236836" y="3601883"/>
            <a:ext cx="244520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38" name="Picture Placeholder 2"/>
          <p:cNvSpPr>
            <a:spLocks noGrp="1"/>
          </p:cNvSpPr>
          <p:nvPr>
            <p:ph type="pic" sz="quarter" idx="72"/>
          </p:nvPr>
        </p:nvSpPr>
        <p:spPr>
          <a:xfrm>
            <a:off x="6236836" y="1184914"/>
            <a:ext cx="2445202" cy="1581148"/>
          </a:xfrm>
          <a:custGeom>
            <a:rect l="l" t="t" r="r" b="b"/>
            <a:pathLst>
              <a:path w="2445202" h="1756830">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39" name="Rounded Rectangle 28"/>
          <p:cNvSpPr/>
          <p:nvPr userDrawn="1"/>
        </p:nvSpPr>
        <p:spPr>
          <a:xfrm>
            <a:off x="6236836" y="2777492"/>
            <a:ext cx="2445202" cy="582928"/>
          </a:xfrm>
          <a:custGeom>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40" name="Text Placeholder 7"/>
          <p:cNvSpPr>
            <a:spLocks noGrp="1"/>
          </p:cNvSpPr>
          <p:nvPr>
            <p:ph type="body" sz="quarter" idx="73" hasCustomPrompt="1"/>
          </p:nvPr>
        </p:nvSpPr>
        <p:spPr>
          <a:xfrm>
            <a:off x="6435802" y="2846073"/>
            <a:ext cx="486306" cy="420511"/>
          </a:xfrm>
          <a:prstGeom prst="rect">
            <a:avLst/>
          </a:prstGeom>
        </p:spPr>
        <p:txBody>
          <a:bodyPr vert="horz" lIns="0" tIns="103884" rIns="0" bIns="103884" anchor="b"/>
          <a:lstStyle>
            <a:lvl1pPr marL="0" indent="0" algn="l">
              <a:lnSpc>
                <a:spcPct val="100000"/>
              </a:lnSpc>
              <a:spcBef>
                <a:spcPct val="0"/>
              </a:spcBef>
              <a:buNone/>
              <a:defRPr sz="2250" b="0">
                <a:solidFill>
                  <a:schemeClr val="bg1"/>
                </a:solidFill>
                <a:latin typeface="FontAwesome"/>
                <a:cs typeface="FontAwesome"/>
              </a:defRPr>
            </a:lvl1pPr>
          </a:lstStyle>
          <a:p>
            <a:pPr lvl="0"/>
            <a:r>
              <a:rPr lang="es-ES_tradnl" err="1"/>
              <a:t>ico</a:t>
            </a:r>
            <a:endParaRPr lang="es-ES_tradnl"/>
          </a:p>
        </p:txBody>
      </p:sp>
      <p:sp>
        <p:nvSpPr>
          <p:cNvPr id="41" name="Text Placeholder 7"/>
          <p:cNvSpPr>
            <a:spLocks noGrp="1"/>
          </p:cNvSpPr>
          <p:nvPr>
            <p:ph type="body" sz="quarter" idx="74" hasCustomPrompt="1"/>
          </p:nvPr>
        </p:nvSpPr>
        <p:spPr>
          <a:xfrm>
            <a:off x="6960209" y="2833760"/>
            <a:ext cx="1694390" cy="259035"/>
          </a:xfrm>
          <a:prstGeom prst="rect">
            <a:avLst/>
          </a:prstGeom>
        </p:spPr>
        <p:txBody>
          <a:bodyPr vert="horz" lIns="0" tIns="40504" rIns="0" bIns="40504" anchor="ctr"/>
          <a:lstStyle>
            <a:lvl1pPr marL="0" indent="0" algn="l">
              <a:lnSpc>
                <a:spcPct val="100000"/>
              </a:lnSpc>
              <a:spcBef>
                <a:spcPct val="0"/>
              </a:spcBef>
              <a:buNone/>
              <a:defRPr sz="1800" b="1" baseline="0">
                <a:solidFill>
                  <a:schemeClr val="bg1"/>
                </a:solidFill>
                <a:latin typeface="Lato Light"/>
                <a:cs typeface="Lato Light"/>
              </a:defRPr>
            </a:lvl1pPr>
          </a:lstStyle>
          <a:p>
            <a:pPr lvl="0"/>
            <a:r>
              <a:rPr lang="es-ES_tradnl"/>
              <a:t>RESULT 1</a:t>
            </a:r>
            <a:endParaRPr lang="es-ES_tradnl"/>
          </a:p>
        </p:txBody>
      </p:sp>
      <p:sp>
        <p:nvSpPr>
          <p:cNvPr id="42" name="Text Placeholder 7"/>
          <p:cNvSpPr>
            <a:spLocks noGrp="1"/>
          </p:cNvSpPr>
          <p:nvPr>
            <p:ph type="body" sz="quarter" idx="75" hasCustomPrompt="1"/>
          </p:nvPr>
        </p:nvSpPr>
        <p:spPr>
          <a:xfrm>
            <a:off x="6960209" y="3114853"/>
            <a:ext cx="169439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4">
                    <a:lumMod val="50000"/>
                  </a:schemeClr>
                </a:solidFill>
                <a:latin typeface="Lato Light"/>
                <a:cs typeface="Lato Light"/>
              </a:defRPr>
            </a:lvl1pPr>
          </a:lstStyle>
          <a:p>
            <a:pPr lvl="0"/>
            <a:r>
              <a:rPr lang="es-ES_tradnl" err="1"/>
              <a:t>Subtitle Example</a:t>
            </a:r>
            <a:endParaRPr lang="es-ES_trad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6">
                                            <p:txEl>
                                              <p:pRg st="0" end="0"/>
                                            </p:txEl>
                                          </p:spTgt>
                                        </p:tgtEl>
                                        <p:attrNameLst>
                                          <p:attrName>style.visibility</p:attrName>
                                        </p:attrNameLst>
                                      </p:cBhvr>
                                      <p:to>
                                        <p:strVal val="visible"/>
                                      </p:to>
                                    </p:set>
                                    <p:animEffect transition="in" filter="fade">
                                      <p:cBhvr>
                                        <p:cTn id="20" dur="500"/>
                                        <p:tgtEl>
                                          <p:spTgt spid="76">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77">
                                            <p:txEl>
                                              <p:pRg st="0" end="0"/>
                                            </p:txEl>
                                          </p:spTgt>
                                        </p:tgtEl>
                                        <p:attrNameLst>
                                          <p:attrName>style.visibility</p:attrName>
                                        </p:attrNameLst>
                                      </p:cBhvr>
                                      <p:to>
                                        <p:strVal val="visible"/>
                                      </p:to>
                                    </p:set>
                                    <p:animEffect transition="in" filter="fade">
                                      <p:cBhvr>
                                        <p:cTn id="23" dur="400"/>
                                        <p:tgtEl>
                                          <p:spTgt spid="77">
                                            <p:txEl>
                                              <p:pRg st="0" end="0"/>
                                            </p:txEl>
                                          </p:spTgt>
                                        </p:tgtEl>
                                      </p:cBhvr>
                                    </p:animEffect>
                                    <p:anim calcmode="lin" valueType="num">
                                      <p:cBhvr>
                                        <p:cTn id="24"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77">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8">
                                            <p:txEl>
                                              <p:pRg st="0" end="0"/>
                                            </p:txEl>
                                          </p:spTgt>
                                        </p:tgtEl>
                                        <p:attrNameLst>
                                          <p:attrName>style.visibility</p:attrName>
                                        </p:attrNameLst>
                                      </p:cBhvr>
                                      <p:to>
                                        <p:strVal val="visible"/>
                                      </p:to>
                                    </p:set>
                                    <p:animEffect transition="in" filter="fade">
                                      <p:cBhvr>
                                        <p:cTn id="28" dur="500"/>
                                        <p:tgtEl>
                                          <p:spTgt spid="78">
                                            <p:txEl>
                                              <p:pRg st="0" end="0"/>
                                            </p:txEl>
                                          </p:spTgt>
                                        </p:tgtEl>
                                      </p:cBhvr>
                                    </p:animEffect>
                                    <p:anim calcmode="lin" valueType="num">
                                      <p:cBhvr>
                                        <p:cTn id="29"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300"/>
                            </p:stCondLst>
                            <p:childTnLst>
                              <p:par>
                                <p:cTn id="32" presetID="53" presetClass="entr" presetSubtype="16" fill="hold" grpId="0" nodeType="afterEffect">
                                  <p:stCondLst>
                                    <p:cond delay="0"/>
                                  </p:stCondLst>
                                  <p:childTnLst>
                                    <p:set>
                                      <p:cBhvr>
                                        <p:cTn id="33" dur="1" fill="hold">
                                          <p:stCondLst>
                                            <p:cond delay="0"/>
                                          </p:stCondLst>
                                        </p:cTn>
                                        <p:tgtEl>
                                          <p:spTgt spid="79">
                                            <p:txEl>
                                              <p:pRg st="0" end="0"/>
                                            </p:txEl>
                                          </p:spTgt>
                                        </p:tgtEl>
                                        <p:attrNameLst>
                                          <p:attrName>style.visibility</p:attrName>
                                        </p:attrNameLst>
                                      </p:cBhvr>
                                      <p:to>
                                        <p:strVal val="visible"/>
                                      </p:to>
                                    </p:set>
                                    <p:anim calcmode="lin" valueType="num">
                                      <p:cBhvr>
                                        <p:cTn id="34"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36" dur="300"/>
                                        <p:tgtEl>
                                          <p:spTgt spid="79">
                                            <p:txEl>
                                              <p:pRg st="0" end="0"/>
                                            </p:txEl>
                                          </p:spTgt>
                                        </p:tgtEl>
                                      </p:cBhvr>
                                    </p:animEffect>
                                  </p:childTnLst>
                                </p:cTn>
                              </p:par>
                              <p:par>
                                <p:cTn id="37" presetID="53" presetClass="entr" presetSubtype="16" fill="hold" grpId="0" nodeType="withEffect">
                                  <p:stCondLst>
                                    <p:cond delay="80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fltVal val="0"/>
                                          </p:val>
                                        </p:tav>
                                        <p:tav tm="100000">
                                          <p:val>
                                            <p:strVal val="#ppt_w"/>
                                          </p:val>
                                        </p:tav>
                                      </p:tavLst>
                                    </p:anim>
                                    <p:anim calcmode="lin" valueType="num">
                                      <p:cBhvr>
                                        <p:cTn id="40" dur="1000" fill="hold"/>
                                        <p:tgtEl>
                                          <p:spTgt spid="27"/>
                                        </p:tgtEl>
                                        <p:attrNameLst>
                                          <p:attrName>ppt_h</p:attrName>
                                        </p:attrNameLst>
                                      </p:cBhvr>
                                      <p:tavLst>
                                        <p:tav tm="0">
                                          <p:val>
                                            <p:fltVal val="0"/>
                                          </p:val>
                                        </p:tav>
                                        <p:tav tm="100000">
                                          <p:val>
                                            <p:strVal val="#ppt_h"/>
                                          </p:val>
                                        </p:tav>
                                      </p:tavLst>
                                    </p:anim>
                                    <p:animEffect transition="in" filter="fade">
                                      <p:cBhvr>
                                        <p:cTn id="41" dur="1000"/>
                                        <p:tgtEl>
                                          <p:spTgt spid="27"/>
                                        </p:tgtEl>
                                      </p:cBhvr>
                                    </p:animEffect>
                                  </p:childTnLst>
                                </p:cTn>
                              </p:par>
                            </p:childTnLst>
                          </p:cTn>
                        </p:par>
                        <p:par>
                          <p:cTn id="42" fill="hold" nodeType="afterGroup">
                            <p:stCondLst>
                              <p:cond delay="3100"/>
                            </p:stCondLst>
                            <p:childTnLst>
                              <p:par>
                                <p:cTn id="43" presetID="37"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900" decel="100000" fill="hold"/>
                                        <p:tgtEl>
                                          <p:spTgt spid="2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9" presetID="10" presetClass="entr" presetSubtype="0" fill="hold" grpId="0" nodeType="withEffect">
                                  <p:stCondLst>
                                    <p:cond delay="800"/>
                                  </p:stCondLst>
                                  <p:childTnLst>
                                    <p:set>
                                      <p:cBhvr>
                                        <p:cTn id="50" dur="1" fill="hold">
                                          <p:stCondLst>
                                            <p:cond delay="0"/>
                                          </p:stCondLst>
                                        </p:cTn>
                                        <p:tgtEl>
                                          <p:spTgt spid="31">
                                            <p:txEl>
                                              <p:pRg st="0" end="0"/>
                                            </p:txEl>
                                          </p:spTgt>
                                        </p:tgtEl>
                                        <p:attrNameLst>
                                          <p:attrName>style.visibility</p:attrName>
                                        </p:attrNameLst>
                                      </p:cBhvr>
                                      <p:to>
                                        <p:strVal val="visible"/>
                                      </p:to>
                                    </p:set>
                                    <p:animEffect transition="in" filter="fade">
                                      <p:cBhvr>
                                        <p:cTn id="51" dur="500"/>
                                        <p:tgtEl>
                                          <p:spTgt spid="31">
                                            <p:txEl>
                                              <p:pRg st="0" end="0"/>
                                            </p:txEl>
                                          </p:spTgt>
                                        </p:tgtEl>
                                      </p:cBhvr>
                                    </p:animEffect>
                                  </p:childTnLst>
                                </p:cTn>
                              </p:par>
                              <p:par>
                                <p:cTn id="52" presetID="42" presetClass="entr" presetSubtype="0" fill="hold" grpId="0" nodeType="withEffect">
                                  <p:stCondLst>
                                    <p:cond delay="20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400"/>
                                        <p:tgtEl>
                                          <p:spTgt spid="35">
                                            <p:txEl>
                                              <p:pRg st="0" end="0"/>
                                            </p:txEl>
                                          </p:spTgt>
                                        </p:tgtEl>
                                      </p:cBhvr>
                                    </p:animEffect>
                                    <p:anim calcmode="lin" valueType="num">
                                      <p:cBhvr>
                                        <p:cTn id="55"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56" dur="400" fill="hold"/>
                                        <p:tgtEl>
                                          <p:spTgt spid="35">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36">
                                            <p:txEl>
                                              <p:pRg st="0" end="0"/>
                                            </p:txEl>
                                          </p:spTgt>
                                        </p:tgtEl>
                                        <p:attrNameLst>
                                          <p:attrName>style.visibility</p:attrName>
                                        </p:attrNameLst>
                                      </p:cBhvr>
                                      <p:to>
                                        <p:strVal val="visible"/>
                                      </p:to>
                                    </p:set>
                                    <p:animEffect transition="in" filter="fade">
                                      <p:cBhvr>
                                        <p:cTn id="59" dur="500"/>
                                        <p:tgtEl>
                                          <p:spTgt spid="36">
                                            <p:txEl>
                                              <p:pRg st="0" end="0"/>
                                            </p:txEl>
                                          </p:spTgt>
                                        </p:tgtEl>
                                      </p:cBhvr>
                                    </p:animEffect>
                                    <p:anim calcmode="lin" valueType="num">
                                      <p:cBhvr>
                                        <p:cTn id="60"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61"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4400"/>
                            </p:stCondLst>
                            <p:childTnLst>
                              <p:par>
                                <p:cTn id="63" presetID="53" presetClass="entr" presetSubtype="16" fill="hold" grpId="0" nodeType="afterEffect">
                                  <p:stCondLst>
                                    <p:cond delay="0"/>
                                  </p:stCondLst>
                                  <p:childTnLst>
                                    <p:set>
                                      <p:cBhvr>
                                        <p:cTn id="64" dur="1" fill="hold">
                                          <p:stCondLst>
                                            <p:cond delay="0"/>
                                          </p:stCondLst>
                                        </p:cTn>
                                        <p:tgtEl>
                                          <p:spTgt spid="34">
                                            <p:txEl>
                                              <p:pRg st="0" end="0"/>
                                            </p:txEl>
                                          </p:spTgt>
                                        </p:tgtEl>
                                        <p:attrNameLst>
                                          <p:attrName>style.visibility</p:attrName>
                                        </p:attrNameLst>
                                      </p:cBhvr>
                                      <p:to>
                                        <p:strVal val="visible"/>
                                      </p:to>
                                    </p:set>
                                    <p:anim calcmode="lin" valueType="num">
                                      <p:cBhvr>
                                        <p:cTn id="65" dur="3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66" dur="3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67" dur="300"/>
                                        <p:tgtEl>
                                          <p:spTgt spid="34">
                                            <p:txEl>
                                              <p:pRg st="0" end="0"/>
                                            </p:txEl>
                                          </p:spTgt>
                                        </p:tgtEl>
                                      </p:cBhvr>
                                    </p:animEffect>
                                  </p:childTnLst>
                                </p:cTn>
                              </p:par>
                              <p:par>
                                <p:cTn id="68" presetID="53" presetClass="entr" presetSubtype="16" fill="hold" grpId="0" nodeType="withEffect">
                                  <p:stCondLst>
                                    <p:cond delay="800"/>
                                  </p:stCondLst>
                                  <p:childTnLst>
                                    <p:set>
                                      <p:cBhvr>
                                        <p:cTn id="69" dur="1" fill="hold">
                                          <p:stCondLst>
                                            <p:cond delay="0"/>
                                          </p:stCondLst>
                                        </p:cTn>
                                        <p:tgtEl>
                                          <p:spTgt spid="32"/>
                                        </p:tgtEl>
                                        <p:attrNameLst>
                                          <p:attrName>style.visibility</p:attrName>
                                        </p:attrNameLst>
                                      </p:cBhvr>
                                      <p:to>
                                        <p:strVal val="visible"/>
                                      </p:to>
                                    </p:set>
                                    <p:anim calcmode="lin" valueType="num">
                                      <p:cBhvr>
                                        <p:cTn id="70" dur="1000" fill="hold"/>
                                        <p:tgtEl>
                                          <p:spTgt spid="32"/>
                                        </p:tgtEl>
                                        <p:attrNameLst>
                                          <p:attrName>ppt_w</p:attrName>
                                        </p:attrNameLst>
                                      </p:cBhvr>
                                      <p:tavLst>
                                        <p:tav tm="0">
                                          <p:val>
                                            <p:fltVal val="0"/>
                                          </p:val>
                                        </p:tav>
                                        <p:tav tm="100000">
                                          <p:val>
                                            <p:strVal val="#ppt_w"/>
                                          </p:val>
                                        </p:tav>
                                      </p:tavLst>
                                    </p:anim>
                                    <p:anim calcmode="lin" valueType="num">
                                      <p:cBhvr>
                                        <p:cTn id="71" dur="1000" fill="hold"/>
                                        <p:tgtEl>
                                          <p:spTgt spid="32"/>
                                        </p:tgtEl>
                                        <p:attrNameLst>
                                          <p:attrName>ppt_h</p:attrName>
                                        </p:attrNameLst>
                                      </p:cBhvr>
                                      <p:tavLst>
                                        <p:tav tm="0">
                                          <p:val>
                                            <p:fltVal val="0"/>
                                          </p:val>
                                        </p:tav>
                                        <p:tav tm="100000">
                                          <p:val>
                                            <p:strVal val="#ppt_h"/>
                                          </p:val>
                                        </p:tav>
                                      </p:tavLst>
                                    </p:anim>
                                    <p:animEffect transition="in" filter="fade">
                                      <p:cBhvr>
                                        <p:cTn id="72" dur="1000"/>
                                        <p:tgtEl>
                                          <p:spTgt spid="32"/>
                                        </p:tgtEl>
                                      </p:cBhvr>
                                    </p:animEffect>
                                  </p:childTnLst>
                                </p:cTn>
                              </p:par>
                            </p:childTnLst>
                          </p:cTn>
                        </p:par>
                        <p:par>
                          <p:cTn id="73" fill="hold" nodeType="afterGroup">
                            <p:stCondLst>
                              <p:cond delay="6200"/>
                            </p:stCondLst>
                            <p:childTnLst>
                              <p:par>
                                <p:cTn id="74" presetID="37"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900" decel="100000" fill="hold"/>
                                        <p:tgtEl>
                                          <p:spTgt spid="3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37">
                                            <p:txEl>
                                              <p:pRg st="0" end="0"/>
                                            </p:txEl>
                                          </p:spTgt>
                                        </p:tgtEl>
                                        <p:attrNameLst>
                                          <p:attrName>style.visibility</p:attrName>
                                        </p:attrNameLst>
                                      </p:cBhvr>
                                      <p:to>
                                        <p:strVal val="visible"/>
                                      </p:to>
                                    </p:set>
                                    <p:animEffect transition="in" filter="fade">
                                      <p:cBhvr>
                                        <p:cTn id="82" dur="500"/>
                                        <p:tgtEl>
                                          <p:spTgt spid="37">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41">
                                            <p:txEl>
                                              <p:pRg st="0" end="0"/>
                                            </p:txEl>
                                          </p:spTgt>
                                        </p:tgtEl>
                                        <p:attrNameLst>
                                          <p:attrName>style.visibility</p:attrName>
                                        </p:attrNameLst>
                                      </p:cBhvr>
                                      <p:to>
                                        <p:strVal val="visible"/>
                                      </p:to>
                                    </p:set>
                                    <p:animEffect transition="in" filter="fade">
                                      <p:cBhvr>
                                        <p:cTn id="85" dur="400"/>
                                        <p:tgtEl>
                                          <p:spTgt spid="41">
                                            <p:txEl>
                                              <p:pRg st="0" end="0"/>
                                            </p:txEl>
                                          </p:spTgt>
                                        </p:tgtEl>
                                      </p:cBhvr>
                                    </p:animEffect>
                                    <p:anim calcmode="lin" valueType="num">
                                      <p:cBhvr>
                                        <p:cTn id="86" dur="4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41">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42">
                                            <p:txEl>
                                              <p:pRg st="0" end="0"/>
                                            </p:txEl>
                                          </p:spTgt>
                                        </p:tgtEl>
                                        <p:attrNameLst>
                                          <p:attrName>style.visibility</p:attrName>
                                        </p:attrNameLst>
                                      </p:cBhvr>
                                      <p:to>
                                        <p:strVal val="visible"/>
                                      </p:to>
                                    </p:set>
                                    <p:animEffect transition="in" filter="fade">
                                      <p:cBhvr>
                                        <p:cTn id="90" dur="500"/>
                                        <p:tgtEl>
                                          <p:spTgt spid="42">
                                            <p:txEl>
                                              <p:pRg st="0" end="0"/>
                                            </p:txEl>
                                          </p:spTgt>
                                        </p:tgtEl>
                                      </p:cBhvr>
                                    </p:animEffect>
                                    <p:anim calcmode="lin" valueType="num">
                                      <p:cBhvr>
                                        <p:cTn id="9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3" fill="hold" nodeType="afterGroup">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0">
                                            <p:txEl>
                                              <p:pRg st="0" end="0"/>
                                            </p:txEl>
                                          </p:spTgt>
                                        </p:tgtEl>
                                        <p:attrNameLst>
                                          <p:attrName>style.visibility</p:attrName>
                                        </p:attrNameLst>
                                      </p:cBhvr>
                                      <p:to>
                                        <p:strVal val="visible"/>
                                      </p:to>
                                    </p:set>
                                    <p:anim calcmode="lin" valueType="num">
                                      <p:cBhvr>
                                        <p:cTn id="96"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97"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98" dur="300"/>
                                        <p:tgtEl>
                                          <p:spTgt spid="40">
                                            <p:txEl>
                                              <p:pRg st="0" end="0"/>
                                            </p:txEl>
                                          </p:spTgt>
                                        </p:tgtEl>
                                      </p:cBhvr>
                                    </p:animEffect>
                                  </p:childTnLst>
                                </p:cTn>
                              </p:par>
                              <p:par>
                                <p:cTn id="99" presetID="53" presetClass="entr" presetSubtype="16" fill="hold" grpId="0" nodeType="withEffect">
                                  <p:stCondLst>
                                    <p:cond delay="800"/>
                                  </p:stCondLst>
                                  <p:childTnLst>
                                    <p:set>
                                      <p:cBhvr>
                                        <p:cTn id="100" dur="1" fill="hold">
                                          <p:stCondLst>
                                            <p:cond delay="0"/>
                                          </p:stCondLst>
                                        </p:cTn>
                                        <p:tgtEl>
                                          <p:spTgt spid="38"/>
                                        </p:tgtEl>
                                        <p:attrNameLst>
                                          <p:attrName>style.visibility</p:attrName>
                                        </p:attrNameLst>
                                      </p:cBhvr>
                                      <p:to>
                                        <p:strVal val="visible"/>
                                      </p:to>
                                    </p:set>
                                    <p:anim calcmode="lin" valueType="num">
                                      <p:cBhvr>
                                        <p:cTn id="101" dur="1000" fill="hold"/>
                                        <p:tgtEl>
                                          <p:spTgt spid="38"/>
                                        </p:tgtEl>
                                        <p:attrNameLst>
                                          <p:attrName>ppt_w</p:attrName>
                                        </p:attrNameLst>
                                      </p:cBhvr>
                                      <p:tavLst>
                                        <p:tav tm="0">
                                          <p:val>
                                            <p:fltVal val="0"/>
                                          </p:val>
                                        </p:tav>
                                        <p:tav tm="100000">
                                          <p:val>
                                            <p:strVal val="#ppt_w"/>
                                          </p:val>
                                        </p:tav>
                                      </p:tavLst>
                                    </p:anim>
                                    <p:anim calcmode="lin" valueType="num">
                                      <p:cBhvr>
                                        <p:cTn id="102" dur="1000" fill="hold"/>
                                        <p:tgtEl>
                                          <p:spTgt spid="38"/>
                                        </p:tgtEl>
                                        <p:attrNameLst>
                                          <p:attrName>ppt_h</p:attrName>
                                        </p:attrNameLst>
                                      </p:cBhvr>
                                      <p:tavLst>
                                        <p:tav tm="0">
                                          <p:val>
                                            <p:fltVal val="0"/>
                                          </p:val>
                                        </p:tav>
                                        <p:tav tm="100000">
                                          <p:val>
                                            <p:strVal val="#ppt_h"/>
                                          </p:val>
                                        </p:tav>
                                      </p:tavLst>
                                    </p:anim>
                                    <p:animEffect transition="in" filter="fade">
                                      <p:cBhvr>
                                        <p:cTn id="103" dur="1000"/>
                                        <p:tgtEl>
                                          <p:spTgt spid="38"/>
                                        </p:tgtEl>
                                      </p:cBhvr>
                                    </p:animEffect>
                                  </p:childTnLst>
                                </p:cTn>
                              </p:par>
                            </p:childTnLst>
                          </p:cTn>
                        </p:par>
                        <p:par>
                          <p:cTn id="104" fill="hold" nodeType="afterGroup">
                            <p:stCondLst>
                              <p:cond delay="9300"/>
                            </p:stCondLst>
                            <p:childTnLst>
                              <p:par>
                                <p:cTn id="105" presetID="37" presetClass="entr" presetSubtype="0"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0"/>
                                        <p:tgtEl>
                                          <p:spTgt spid="39"/>
                                        </p:tgtEl>
                                      </p:cBhvr>
                                    </p:animEffect>
                                    <p:anim calcmode="lin" valueType="num">
                                      <p:cBhvr>
                                        <p:cTn id="108" dur="1000" fill="hold"/>
                                        <p:tgtEl>
                                          <p:spTgt spid="39"/>
                                        </p:tgtEl>
                                        <p:attrNameLst>
                                          <p:attrName>ppt_x</p:attrName>
                                        </p:attrNameLst>
                                      </p:cBhvr>
                                      <p:tavLst>
                                        <p:tav tm="0">
                                          <p:val>
                                            <p:strVal val="#ppt_x"/>
                                          </p:val>
                                        </p:tav>
                                        <p:tav tm="100000">
                                          <p:val>
                                            <p:strVal val="#ppt_x"/>
                                          </p:val>
                                        </p:tav>
                                      </p:tavLst>
                                    </p:anim>
                                    <p:anim calcmode="lin" valueType="num">
                                      <p:cBhvr>
                                        <p:cTn id="109" dur="900" decel="100000" fill="hold"/>
                                        <p:tgtEl>
                                          <p:spTgt spid="3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27" grpId="0"/>
      <p:bldP spid="29" grpId="0" animBg="1"/>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P spid="33" grpId="0" animBg="1"/>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300" fill="hold"/>
                        <p:tgtEl>
                          <p:spTgt spid="34"/>
                        </p:tgtEl>
                        <p:attrNameLst>
                          <p:attrName>ppt_w</p:attrName>
                        </p:attrNameLst>
                      </p:cBhvr>
                      <p:tavLst>
                        <p:tav tm="0">
                          <p:val>
                            <p:fltVal val="0"/>
                          </p:val>
                        </p:tav>
                        <p:tav tm="100000">
                          <p:val>
                            <p:strVal val="#ppt_w"/>
                          </p:val>
                        </p:tav>
                      </p:tavLst>
                    </p:anim>
                    <p:anim calcmode="lin" valueType="num">
                      <p:cBhvr>
                        <p:cTn dur="300" fill="hold"/>
                        <p:tgtEl>
                          <p:spTgt spid="34"/>
                        </p:tgtEl>
                        <p:attrNameLst>
                          <p:attrName>ppt_h</p:attrName>
                        </p:attrNameLst>
                      </p:cBhvr>
                      <p:tavLst>
                        <p:tav tm="0">
                          <p:val>
                            <p:fltVal val="0"/>
                          </p:val>
                        </p:tav>
                        <p:tav tm="100000">
                          <p:val>
                            <p:strVal val="#ppt_h"/>
                          </p:val>
                        </p:tav>
                      </p:tavLst>
                    </p:anim>
                    <p:animEffect transition="in" filter="fade">
                      <p:cBhvr>
                        <p:cTn dur="300"/>
                        <p:tgtEl>
                          <p:spTgt spid="34"/>
                        </p:tgtEl>
                      </p:cBhvr>
                    </p:animEffect>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p:bldP spid="39" grpId="0" animBg="1"/>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400"/>
                        <p:tgtEl>
                          <p:spTgt spid="41"/>
                        </p:tgtEl>
                      </p:cBhvr>
                    </p:animEffect>
                    <p:anim calcmode="lin" valueType="num">
                      <p:cBhvr>
                        <p:cTn dur="400" fill="hold"/>
                        <p:tgtEl>
                          <p:spTgt spid="41"/>
                        </p:tgtEl>
                        <p:attrNameLst>
                          <p:attrName>ppt_x</p:attrName>
                        </p:attrNameLst>
                      </p:cBhvr>
                      <p:tavLst>
                        <p:tav tm="0">
                          <p:val>
                            <p:strVal val="#ppt_x"/>
                          </p:val>
                        </p:tav>
                        <p:tav tm="100000">
                          <p:val>
                            <p:strVal val="#ppt_x"/>
                          </p:val>
                        </p:tav>
                      </p:tavLst>
                    </p:anim>
                    <p:anim calcmode="lin" valueType="num">
                      <p:cBhvr>
                        <p:cTn dur="4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2F14A4F-7903-4204-8A84-DCBDDBB73D21}"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538639-64AA-49FB-B8A6-E4662C060191}" type="slidenum">
              <a:rPr lang="zh-CN" altLang="en-US" smtClean="0"/>
              <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hree images with results">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76" name="Text Placeholder 2"/>
          <p:cNvSpPr>
            <a:spLocks noGrp="1"/>
          </p:cNvSpPr>
          <p:nvPr>
            <p:ph type="body" sz="quarter" idx="64" hasCustomPrompt="1"/>
          </p:nvPr>
        </p:nvSpPr>
        <p:spPr>
          <a:xfrm>
            <a:off x="452438" y="4081943"/>
            <a:ext cx="2643860"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grpSp>
        <p:nvGrpSpPr>
          <p:cNvPr id="22" name="Group 21"/>
          <p:cNvGrpSpPr/>
          <p:nvPr userDrawn="1"/>
        </p:nvGrpSpPr>
        <p:grpSpPr>
          <a:xfrm>
            <a:off x="75982" y="289155"/>
            <a:ext cx="287999" cy="256629"/>
            <a:chOff x="5270500" y="1460500"/>
            <a:chExt cx="1701800" cy="2705100"/>
          </a:xfrm>
        </p:grpSpPr>
        <p:sp>
          <p:nvSpPr>
            <p:cNvPr id="23" name="Rounded Rectangle 2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2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2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79" name="Text Placeholder 7"/>
          <p:cNvSpPr>
            <a:spLocks noGrp="1"/>
          </p:cNvSpPr>
          <p:nvPr>
            <p:ph type="body" sz="quarter" idx="39" hasCustomPrompt="1"/>
          </p:nvPr>
        </p:nvSpPr>
        <p:spPr>
          <a:xfrm>
            <a:off x="651404" y="3611883"/>
            <a:ext cx="486306" cy="420511"/>
          </a:xfrm>
          <a:prstGeom prst="rect">
            <a:avLst/>
          </a:prstGeom>
        </p:spPr>
        <p:txBody>
          <a:bodyPr vert="horz" lIns="0" tIns="103884" rIns="0" bIns="103884" anchor="b"/>
          <a:lstStyle>
            <a:lvl1pPr marL="0" indent="0" algn="l">
              <a:lnSpc>
                <a:spcPct val="100000"/>
              </a:lnSpc>
              <a:spcBef>
                <a:spcPct val="0"/>
              </a:spcBef>
              <a:buNone/>
              <a:defRPr sz="2250" b="0">
                <a:solidFill>
                  <a:schemeClr val="bg1"/>
                </a:solidFill>
                <a:latin typeface="FontAwesome"/>
                <a:cs typeface="FontAwesome"/>
              </a:defRPr>
            </a:lvl1pPr>
          </a:lstStyle>
          <a:p>
            <a:pPr lvl="0"/>
            <a:r>
              <a:rPr lang="es-ES_tradnl" err="1"/>
              <a:t>ico</a:t>
            </a:r>
            <a:endParaRPr lang="es-ES_tradnl"/>
          </a:p>
        </p:txBody>
      </p:sp>
      <p:sp>
        <p:nvSpPr>
          <p:cNvPr id="77" name="Text Placeholder 7"/>
          <p:cNvSpPr>
            <a:spLocks noGrp="1"/>
          </p:cNvSpPr>
          <p:nvPr>
            <p:ph type="body" sz="quarter" idx="18" hasCustomPrompt="1"/>
          </p:nvPr>
        </p:nvSpPr>
        <p:spPr>
          <a:xfrm>
            <a:off x="1175811" y="3599570"/>
            <a:ext cx="1694390" cy="259035"/>
          </a:xfrm>
          <a:prstGeom prst="rect">
            <a:avLst/>
          </a:prstGeom>
        </p:spPr>
        <p:txBody>
          <a:bodyPr vert="horz" lIns="0" tIns="40504" rIns="0" bIns="40504" anchor="ctr"/>
          <a:lstStyle>
            <a:lvl1pPr marL="0" indent="0" algn="l">
              <a:lnSpc>
                <a:spcPct val="100000"/>
              </a:lnSpc>
              <a:spcBef>
                <a:spcPct val="0"/>
              </a:spcBef>
              <a:buNone/>
              <a:defRPr sz="1800" b="1" baseline="0">
                <a:solidFill>
                  <a:schemeClr val="bg1"/>
                </a:solidFill>
                <a:latin typeface="Lato Light"/>
                <a:cs typeface="Lato Light"/>
              </a:defRPr>
            </a:lvl1pPr>
          </a:lstStyle>
          <a:p>
            <a:pPr lvl="0"/>
            <a:r>
              <a:rPr lang="es-ES_tradnl"/>
              <a:t>RESULT 1</a:t>
            </a:r>
            <a:endParaRPr lang="es-ES_tradnl"/>
          </a:p>
        </p:txBody>
      </p:sp>
      <p:sp>
        <p:nvSpPr>
          <p:cNvPr id="78" name="Text Placeholder 7"/>
          <p:cNvSpPr>
            <a:spLocks noGrp="1"/>
          </p:cNvSpPr>
          <p:nvPr>
            <p:ph type="body" sz="quarter" idx="65" hasCustomPrompt="1"/>
          </p:nvPr>
        </p:nvSpPr>
        <p:spPr>
          <a:xfrm>
            <a:off x="1175811" y="3880663"/>
            <a:ext cx="169439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31" name="Text Placeholder 2"/>
          <p:cNvSpPr>
            <a:spLocks noGrp="1"/>
          </p:cNvSpPr>
          <p:nvPr>
            <p:ph type="body" sz="quarter" idx="66" hasCustomPrompt="1"/>
          </p:nvPr>
        </p:nvSpPr>
        <p:spPr>
          <a:xfrm>
            <a:off x="3259138" y="4081943"/>
            <a:ext cx="2643860"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34" name="Text Placeholder 7"/>
          <p:cNvSpPr>
            <a:spLocks noGrp="1"/>
          </p:cNvSpPr>
          <p:nvPr>
            <p:ph type="body" sz="quarter" idx="68" hasCustomPrompt="1"/>
          </p:nvPr>
        </p:nvSpPr>
        <p:spPr>
          <a:xfrm>
            <a:off x="3458104" y="3611883"/>
            <a:ext cx="486306" cy="420511"/>
          </a:xfrm>
          <a:prstGeom prst="rect">
            <a:avLst/>
          </a:prstGeom>
        </p:spPr>
        <p:txBody>
          <a:bodyPr vert="horz" lIns="0" tIns="103884" rIns="0" bIns="103884" anchor="b"/>
          <a:lstStyle>
            <a:lvl1pPr marL="0" indent="0" algn="l">
              <a:lnSpc>
                <a:spcPct val="100000"/>
              </a:lnSpc>
              <a:spcBef>
                <a:spcPct val="0"/>
              </a:spcBef>
              <a:buNone/>
              <a:defRPr sz="2250" b="0">
                <a:solidFill>
                  <a:schemeClr val="bg1"/>
                </a:solidFill>
                <a:latin typeface="FontAwesome"/>
                <a:cs typeface="FontAwesome"/>
              </a:defRPr>
            </a:lvl1pPr>
          </a:lstStyle>
          <a:p>
            <a:pPr lvl="0"/>
            <a:r>
              <a:rPr lang="es-ES_tradnl" err="1"/>
              <a:t>ico</a:t>
            </a:r>
            <a:endParaRPr lang="es-ES_tradnl"/>
          </a:p>
        </p:txBody>
      </p:sp>
      <p:sp>
        <p:nvSpPr>
          <p:cNvPr id="35" name="Text Placeholder 7"/>
          <p:cNvSpPr>
            <a:spLocks noGrp="1"/>
          </p:cNvSpPr>
          <p:nvPr>
            <p:ph type="body" sz="quarter" idx="69" hasCustomPrompt="1"/>
          </p:nvPr>
        </p:nvSpPr>
        <p:spPr>
          <a:xfrm>
            <a:off x="3982511" y="3599570"/>
            <a:ext cx="1694390" cy="259035"/>
          </a:xfrm>
          <a:prstGeom prst="rect">
            <a:avLst/>
          </a:prstGeom>
        </p:spPr>
        <p:txBody>
          <a:bodyPr vert="horz" lIns="0" tIns="40504" rIns="0" bIns="40504" anchor="ctr"/>
          <a:lstStyle>
            <a:lvl1pPr marL="0" indent="0" algn="l">
              <a:lnSpc>
                <a:spcPct val="100000"/>
              </a:lnSpc>
              <a:spcBef>
                <a:spcPct val="0"/>
              </a:spcBef>
              <a:buNone/>
              <a:defRPr sz="1800" b="1" baseline="0">
                <a:solidFill>
                  <a:schemeClr val="bg1"/>
                </a:solidFill>
                <a:latin typeface="Lato Light"/>
                <a:cs typeface="Lato Light"/>
              </a:defRPr>
            </a:lvl1pPr>
          </a:lstStyle>
          <a:p>
            <a:pPr lvl="0"/>
            <a:r>
              <a:rPr lang="es-ES_tradnl"/>
              <a:t>RESULT 1</a:t>
            </a:r>
            <a:endParaRPr lang="es-ES_tradnl"/>
          </a:p>
        </p:txBody>
      </p:sp>
      <p:sp>
        <p:nvSpPr>
          <p:cNvPr id="36" name="Text Placeholder 7"/>
          <p:cNvSpPr>
            <a:spLocks noGrp="1"/>
          </p:cNvSpPr>
          <p:nvPr>
            <p:ph type="body" sz="quarter" idx="70" hasCustomPrompt="1"/>
          </p:nvPr>
        </p:nvSpPr>
        <p:spPr>
          <a:xfrm>
            <a:off x="3982511" y="3880663"/>
            <a:ext cx="169439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37" name="Text Placeholder 2"/>
          <p:cNvSpPr>
            <a:spLocks noGrp="1"/>
          </p:cNvSpPr>
          <p:nvPr>
            <p:ph type="body" sz="quarter" idx="71" hasCustomPrompt="1"/>
          </p:nvPr>
        </p:nvSpPr>
        <p:spPr>
          <a:xfrm>
            <a:off x="6038178" y="4081943"/>
            <a:ext cx="2643860"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40" name="Text Placeholder 7"/>
          <p:cNvSpPr>
            <a:spLocks noGrp="1"/>
          </p:cNvSpPr>
          <p:nvPr>
            <p:ph type="body" sz="quarter" idx="73" hasCustomPrompt="1"/>
          </p:nvPr>
        </p:nvSpPr>
        <p:spPr>
          <a:xfrm>
            <a:off x="6245302" y="3611883"/>
            <a:ext cx="486306" cy="420511"/>
          </a:xfrm>
          <a:prstGeom prst="rect">
            <a:avLst/>
          </a:prstGeom>
        </p:spPr>
        <p:txBody>
          <a:bodyPr vert="horz" lIns="0" tIns="103884" rIns="0" bIns="103884" anchor="b"/>
          <a:lstStyle>
            <a:lvl1pPr marL="0" indent="0" algn="l">
              <a:lnSpc>
                <a:spcPct val="100000"/>
              </a:lnSpc>
              <a:spcBef>
                <a:spcPct val="0"/>
              </a:spcBef>
              <a:buNone/>
              <a:defRPr sz="2250" b="0">
                <a:solidFill>
                  <a:schemeClr val="bg1"/>
                </a:solidFill>
                <a:latin typeface="FontAwesome"/>
                <a:cs typeface="FontAwesome"/>
              </a:defRPr>
            </a:lvl1pPr>
          </a:lstStyle>
          <a:p>
            <a:pPr lvl="0"/>
            <a:r>
              <a:rPr lang="es-ES_tradnl" err="1"/>
              <a:t>ico</a:t>
            </a:r>
            <a:endParaRPr lang="es-ES_tradnl"/>
          </a:p>
        </p:txBody>
      </p:sp>
      <p:sp>
        <p:nvSpPr>
          <p:cNvPr id="41" name="Text Placeholder 7"/>
          <p:cNvSpPr>
            <a:spLocks noGrp="1"/>
          </p:cNvSpPr>
          <p:nvPr>
            <p:ph type="body" sz="quarter" idx="74" hasCustomPrompt="1"/>
          </p:nvPr>
        </p:nvSpPr>
        <p:spPr>
          <a:xfrm>
            <a:off x="6769709" y="3599570"/>
            <a:ext cx="1694390" cy="259035"/>
          </a:xfrm>
          <a:prstGeom prst="rect">
            <a:avLst/>
          </a:prstGeom>
        </p:spPr>
        <p:txBody>
          <a:bodyPr vert="horz" lIns="0" tIns="40504" rIns="0" bIns="40504" anchor="ctr"/>
          <a:lstStyle>
            <a:lvl1pPr marL="0" indent="0" algn="l">
              <a:lnSpc>
                <a:spcPct val="100000"/>
              </a:lnSpc>
              <a:spcBef>
                <a:spcPct val="0"/>
              </a:spcBef>
              <a:buNone/>
              <a:defRPr sz="1800" b="1" baseline="0">
                <a:solidFill>
                  <a:schemeClr val="bg1"/>
                </a:solidFill>
                <a:latin typeface="Lato Light"/>
                <a:cs typeface="Lato Light"/>
              </a:defRPr>
            </a:lvl1pPr>
          </a:lstStyle>
          <a:p>
            <a:pPr lvl="0"/>
            <a:r>
              <a:rPr lang="es-ES_tradnl"/>
              <a:t>RESULT 1</a:t>
            </a:r>
            <a:endParaRPr lang="es-ES_tradnl"/>
          </a:p>
        </p:txBody>
      </p:sp>
      <p:sp>
        <p:nvSpPr>
          <p:cNvPr id="42" name="Text Placeholder 7"/>
          <p:cNvSpPr>
            <a:spLocks noGrp="1"/>
          </p:cNvSpPr>
          <p:nvPr>
            <p:ph type="body" sz="quarter" idx="75" hasCustomPrompt="1"/>
          </p:nvPr>
        </p:nvSpPr>
        <p:spPr>
          <a:xfrm>
            <a:off x="6769709" y="3880663"/>
            <a:ext cx="169439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28" name="Picture Placeholder 2"/>
          <p:cNvSpPr>
            <a:spLocks noGrp="1" noChangeAspect="1"/>
          </p:cNvSpPr>
          <p:nvPr>
            <p:ph type="pic" sz="quarter" idx="17"/>
          </p:nvPr>
        </p:nvSpPr>
        <p:spPr>
          <a:xfrm>
            <a:off x="452438" y="977613"/>
            <a:ext cx="2643860" cy="2379474"/>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30" name="Picture Placeholder 2"/>
          <p:cNvSpPr>
            <a:spLocks noGrp="1" noChangeAspect="1"/>
          </p:cNvSpPr>
          <p:nvPr>
            <p:ph type="pic" sz="quarter" idx="76"/>
          </p:nvPr>
        </p:nvSpPr>
        <p:spPr>
          <a:xfrm>
            <a:off x="3259138" y="977613"/>
            <a:ext cx="2643860" cy="2379474"/>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43" name="Picture Placeholder 2"/>
          <p:cNvSpPr>
            <a:spLocks noGrp="1" noChangeAspect="1"/>
          </p:cNvSpPr>
          <p:nvPr>
            <p:ph type="pic" sz="quarter" idx="77"/>
          </p:nvPr>
        </p:nvSpPr>
        <p:spPr>
          <a:xfrm>
            <a:off x="6038178" y="977613"/>
            <a:ext cx="2643860" cy="2379474"/>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6">
                                            <p:txEl>
                                              <p:pRg st="0" end="0"/>
                                            </p:txEl>
                                          </p:spTgt>
                                        </p:tgtEl>
                                        <p:attrNameLst>
                                          <p:attrName>style.visibility</p:attrName>
                                        </p:attrNameLst>
                                      </p:cBhvr>
                                      <p:to>
                                        <p:strVal val="visible"/>
                                      </p:to>
                                    </p:set>
                                    <p:animEffect transition="in" filter="fade">
                                      <p:cBhvr>
                                        <p:cTn id="20" dur="500"/>
                                        <p:tgtEl>
                                          <p:spTgt spid="76">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77">
                                            <p:txEl>
                                              <p:pRg st="0" end="0"/>
                                            </p:txEl>
                                          </p:spTgt>
                                        </p:tgtEl>
                                        <p:attrNameLst>
                                          <p:attrName>style.visibility</p:attrName>
                                        </p:attrNameLst>
                                      </p:cBhvr>
                                      <p:to>
                                        <p:strVal val="visible"/>
                                      </p:to>
                                    </p:set>
                                    <p:animEffect transition="in" filter="fade">
                                      <p:cBhvr>
                                        <p:cTn id="23" dur="400"/>
                                        <p:tgtEl>
                                          <p:spTgt spid="77">
                                            <p:txEl>
                                              <p:pRg st="0" end="0"/>
                                            </p:txEl>
                                          </p:spTgt>
                                        </p:tgtEl>
                                      </p:cBhvr>
                                    </p:animEffect>
                                    <p:anim calcmode="lin" valueType="num">
                                      <p:cBhvr>
                                        <p:cTn id="24"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77">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8">
                                            <p:txEl>
                                              <p:pRg st="0" end="0"/>
                                            </p:txEl>
                                          </p:spTgt>
                                        </p:tgtEl>
                                        <p:attrNameLst>
                                          <p:attrName>style.visibility</p:attrName>
                                        </p:attrNameLst>
                                      </p:cBhvr>
                                      <p:to>
                                        <p:strVal val="visible"/>
                                      </p:to>
                                    </p:set>
                                    <p:animEffect transition="in" filter="fade">
                                      <p:cBhvr>
                                        <p:cTn id="28" dur="500"/>
                                        <p:tgtEl>
                                          <p:spTgt spid="78">
                                            <p:txEl>
                                              <p:pRg st="0" end="0"/>
                                            </p:txEl>
                                          </p:spTgt>
                                        </p:tgtEl>
                                      </p:cBhvr>
                                    </p:animEffect>
                                    <p:anim calcmode="lin" valueType="num">
                                      <p:cBhvr>
                                        <p:cTn id="29"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300"/>
                            </p:stCondLst>
                            <p:childTnLst>
                              <p:par>
                                <p:cTn id="32" presetID="53" presetClass="entr" presetSubtype="16" fill="hold" grpId="0" nodeType="afterEffect">
                                  <p:stCondLst>
                                    <p:cond delay="0"/>
                                  </p:stCondLst>
                                  <p:childTnLst>
                                    <p:set>
                                      <p:cBhvr>
                                        <p:cTn id="33" dur="1" fill="hold">
                                          <p:stCondLst>
                                            <p:cond delay="0"/>
                                          </p:stCondLst>
                                        </p:cTn>
                                        <p:tgtEl>
                                          <p:spTgt spid="79">
                                            <p:txEl>
                                              <p:pRg st="0" end="0"/>
                                            </p:txEl>
                                          </p:spTgt>
                                        </p:tgtEl>
                                        <p:attrNameLst>
                                          <p:attrName>style.visibility</p:attrName>
                                        </p:attrNameLst>
                                      </p:cBhvr>
                                      <p:to>
                                        <p:strVal val="visible"/>
                                      </p:to>
                                    </p:set>
                                    <p:anim calcmode="lin" valueType="num">
                                      <p:cBhvr>
                                        <p:cTn id="34"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36" dur="300"/>
                                        <p:tgtEl>
                                          <p:spTgt spid="79">
                                            <p:txEl>
                                              <p:pRg st="0" end="0"/>
                                            </p:txEl>
                                          </p:spTgt>
                                        </p:tgtEl>
                                      </p:cBhvr>
                                    </p:animEffect>
                                  </p:childTnLst>
                                </p:cTn>
                              </p:par>
                              <p:par>
                                <p:cTn id="37" presetID="10" presetClass="entr" presetSubtype="0" fill="hold" grpId="0" nodeType="withEffect">
                                  <p:stCondLst>
                                    <p:cond delay="800"/>
                                  </p:stCondLst>
                                  <p:childTnLst>
                                    <p:set>
                                      <p:cBhvr>
                                        <p:cTn id="38" dur="1" fill="hold">
                                          <p:stCondLst>
                                            <p:cond delay="0"/>
                                          </p:stCondLst>
                                        </p:cTn>
                                        <p:tgtEl>
                                          <p:spTgt spid="31">
                                            <p:txEl>
                                              <p:pRg st="0" end="0"/>
                                            </p:txEl>
                                          </p:spTgt>
                                        </p:tgtEl>
                                        <p:attrNameLst>
                                          <p:attrName>style.visibility</p:attrName>
                                        </p:attrNameLst>
                                      </p:cBhvr>
                                      <p:to>
                                        <p:strVal val="visible"/>
                                      </p:to>
                                    </p:set>
                                    <p:animEffect transition="in" filter="fade">
                                      <p:cBhvr>
                                        <p:cTn id="39" dur="500"/>
                                        <p:tgtEl>
                                          <p:spTgt spid="31">
                                            <p:txEl>
                                              <p:pRg st="0" end="0"/>
                                            </p:txEl>
                                          </p:spTgt>
                                        </p:tgtEl>
                                      </p:cBhvr>
                                    </p:animEffect>
                                  </p:childTnLst>
                                </p:cTn>
                              </p:par>
                              <p:par>
                                <p:cTn id="40" presetID="42" presetClass="entr" presetSubtype="0" fill="hold" grpId="0" nodeType="withEffect">
                                  <p:stCondLst>
                                    <p:cond delay="20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400"/>
                                        <p:tgtEl>
                                          <p:spTgt spid="35">
                                            <p:txEl>
                                              <p:pRg st="0" end="0"/>
                                            </p:txEl>
                                          </p:spTgt>
                                        </p:tgtEl>
                                      </p:cBhvr>
                                    </p:animEffect>
                                    <p:anim calcmode="lin" valueType="num">
                                      <p:cBhvr>
                                        <p:cTn id="43"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4" dur="400" fill="hold"/>
                                        <p:tgtEl>
                                          <p:spTgt spid="35">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
                                  </p:stCondLst>
                                  <p:childTnLst>
                                    <p:set>
                                      <p:cBhvr>
                                        <p:cTn id="46" dur="1" fill="hold">
                                          <p:stCondLst>
                                            <p:cond delay="0"/>
                                          </p:stCondLst>
                                        </p:cTn>
                                        <p:tgtEl>
                                          <p:spTgt spid="36">
                                            <p:txEl>
                                              <p:pRg st="0" end="0"/>
                                            </p:txEl>
                                          </p:spTgt>
                                        </p:tgtEl>
                                        <p:attrNameLst>
                                          <p:attrName>style.visibility</p:attrName>
                                        </p:attrNameLst>
                                      </p:cBhvr>
                                      <p:to>
                                        <p:strVal val="visible"/>
                                      </p:to>
                                    </p:set>
                                    <p:animEffect transition="in" filter="fade">
                                      <p:cBhvr>
                                        <p:cTn id="47" dur="500"/>
                                        <p:tgtEl>
                                          <p:spTgt spid="36">
                                            <p:txEl>
                                              <p:pRg st="0" end="0"/>
                                            </p:txEl>
                                          </p:spTgt>
                                        </p:tgtEl>
                                      </p:cBhvr>
                                    </p:animEffect>
                                    <p:anim calcmode="lin" valueType="num">
                                      <p:cBhvr>
                                        <p:cTn id="4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49"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2600"/>
                            </p:stCondLst>
                            <p:childTnLst>
                              <p:par>
                                <p:cTn id="51" presetID="53" presetClass="entr" presetSubtype="16" fill="hold" grpId="0" nodeType="after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 calcmode="lin" valueType="num">
                                      <p:cBhvr>
                                        <p:cTn id="53" dur="3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4" dur="3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5" dur="300"/>
                                        <p:tgtEl>
                                          <p:spTgt spid="34">
                                            <p:txEl>
                                              <p:pRg st="0" end="0"/>
                                            </p:txEl>
                                          </p:spTgt>
                                        </p:tgtEl>
                                      </p:cBhvr>
                                    </p:animEffect>
                                  </p:childTnLst>
                                </p:cTn>
                              </p:par>
                              <p:par>
                                <p:cTn id="56" presetID="10" presetClass="entr" presetSubtype="0" fill="hold" grpId="0" nodeType="withEffect">
                                  <p:stCondLst>
                                    <p:cond delay="800"/>
                                  </p:stCondLst>
                                  <p:childTnLst>
                                    <p:set>
                                      <p:cBhvr>
                                        <p:cTn id="57" dur="1" fill="hold">
                                          <p:stCondLst>
                                            <p:cond delay="0"/>
                                          </p:stCondLst>
                                        </p:cTn>
                                        <p:tgtEl>
                                          <p:spTgt spid="37">
                                            <p:txEl>
                                              <p:pRg st="0" end="0"/>
                                            </p:txEl>
                                          </p:spTgt>
                                        </p:tgtEl>
                                        <p:attrNameLst>
                                          <p:attrName>style.visibility</p:attrName>
                                        </p:attrNameLst>
                                      </p:cBhvr>
                                      <p:to>
                                        <p:strVal val="visible"/>
                                      </p:to>
                                    </p:set>
                                    <p:animEffect transition="in" filter="fade">
                                      <p:cBhvr>
                                        <p:cTn id="58" dur="500"/>
                                        <p:tgtEl>
                                          <p:spTgt spid="37">
                                            <p:txEl>
                                              <p:pRg st="0" end="0"/>
                                            </p:txEl>
                                          </p:spTgt>
                                        </p:tgtEl>
                                      </p:cBhvr>
                                    </p:animEffect>
                                  </p:childTnLst>
                                </p:cTn>
                              </p:par>
                              <p:par>
                                <p:cTn id="59" presetID="42" presetClass="entr" presetSubtype="0" fill="hold" grpId="0" nodeType="withEffect">
                                  <p:stCondLst>
                                    <p:cond delay="20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400"/>
                                        <p:tgtEl>
                                          <p:spTgt spid="41">
                                            <p:txEl>
                                              <p:pRg st="0" end="0"/>
                                            </p:txEl>
                                          </p:spTgt>
                                        </p:tgtEl>
                                      </p:cBhvr>
                                    </p:animEffect>
                                    <p:anim calcmode="lin" valueType="num">
                                      <p:cBhvr>
                                        <p:cTn id="62" dur="4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3" dur="400" fill="hold"/>
                                        <p:tgtEl>
                                          <p:spTgt spid="41">
                                            <p:txEl>
                                              <p:pRg st="0" end="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42">
                                            <p:txEl>
                                              <p:pRg st="0" end="0"/>
                                            </p:txEl>
                                          </p:spTgt>
                                        </p:tgtEl>
                                        <p:attrNameLst>
                                          <p:attrName>style.visibility</p:attrName>
                                        </p:attrNameLst>
                                      </p:cBhvr>
                                      <p:to>
                                        <p:strVal val="visible"/>
                                      </p:to>
                                    </p:set>
                                    <p:animEffect transition="in" filter="fade">
                                      <p:cBhvr>
                                        <p:cTn id="66" dur="500"/>
                                        <p:tgtEl>
                                          <p:spTgt spid="42">
                                            <p:txEl>
                                              <p:pRg st="0" end="0"/>
                                            </p:txEl>
                                          </p:spTgt>
                                        </p:tgtEl>
                                      </p:cBhvr>
                                    </p:animEffect>
                                    <p:anim calcmode="lin" valueType="num">
                                      <p:cBhvr>
                                        <p:cTn id="6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3900"/>
                            </p:stCondLst>
                            <p:childTnLst>
                              <p:par>
                                <p:cTn id="70" presetID="53" presetClass="entr" presetSubtype="16" fill="hold" grpId="0" nodeType="afterEffect">
                                  <p:stCondLst>
                                    <p:cond delay="0"/>
                                  </p:stCondLst>
                                  <p:childTnLst>
                                    <p:set>
                                      <p:cBhvr>
                                        <p:cTn id="71" dur="1" fill="hold">
                                          <p:stCondLst>
                                            <p:cond delay="0"/>
                                          </p:stCondLst>
                                        </p:cTn>
                                        <p:tgtEl>
                                          <p:spTgt spid="40">
                                            <p:txEl>
                                              <p:pRg st="0" end="0"/>
                                            </p:txEl>
                                          </p:spTgt>
                                        </p:tgtEl>
                                        <p:attrNameLst>
                                          <p:attrName>style.visibility</p:attrName>
                                        </p:attrNameLst>
                                      </p:cBhvr>
                                      <p:to>
                                        <p:strVal val="visible"/>
                                      </p:to>
                                    </p:set>
                                    <p:anim calcmode="lin" valueType="num">
                                      <p:cBhvr>
                                        <p:cTn id="72"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73"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74" dur="300"/>
                                        <p:tgtEl>
                                          <p:spTgt spid="40">
                                            <p:txEl>
                                              <p:pRg st="0" end="0"/>
                                            </p:txEl>
                                          </p:spTgt>
                                        </p:tgtEl>
                                      </p:cBhvr>
                                    </p:animEffect>
                                  </p:childTnLst>
                                </p:cTn>
                              </p:par>
                            </p:childTnLst>
                          </p:cTn>
                        </p:par>
                        <p:par>
                          <p:cTn id="75" fill="hold" nodeType="afterGroup">
                            <p:stCondLst>
                              <p:cond delay="4200"/>
                            </p:stCondLst>
                            <p:childTnLst>
                              <p:par>
                                <p:cTn id="76" presetID="53" presetClass="entr" presetSubtype="16"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childTnLst>
                          </p:cTn>
                        </p:par>
                        <p:par>
                          <p:cTn id="81" fill="hold" nodeType="afterGroup">
                            <p:stCondLst>
                              <p:cond delay="4700"/>
                            </p:stCondLst>
                            <p:childTnLst>
                              <p:par>
                                <p:cTn id="82" presetID="53" presetClass="entr" presetSubtype="16"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nodeType="afterGroup">
                            <p:stCondLst>
                              <p:cond delay="5200"/>
                            </p:stCondLst>
                            <p:childTnLst>
                              <p:par>
                                <p:cTn id="88" presetID="53" presetClass="entr" presetSubtype="16"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 calcmode="lin" valueType="num">
                                      <p:cBhvr>
                                        <p:cTn id="90" dur="500" fill="hold"/>
                                        <p:tgtEl>
                                          <p:spTgt spid="43"/>
                                        </p:tgtEl>
                                        <p:attrNameLst>
                                          <p:attrName>ppt_w</p:attrName>
                                        </p:attrNameLst>
                                      </p:cBhvr>
                                      <p:tavLst>
                                        <p:tav tm="0">
                                          <p:val>
                                            <p:fltVal val="0"/>
                                          </p:val>
                                        </p:tav>
                                        <p:tav tm="100000">
                                          <p:val>
                                            <p:strVal val="#ppt_w"/>
                                          </p:val>
                                        </p:tav>
                                      </p:tavLst>
                                    </p:anim>
                                    <p:anim calcmode="lin" valueType="num">
                                      <p:cBhvr>
                                        <p:cTn id="91" dur="500" fill="hold"/>
                                        <p:tgtEl>
                                          <p:spTgt spid="43"/>
                                        </p:tgtEl>
                                        <p:attrNameLst>
                                          <p:attrName>ppt_h</p:attrName>
                                        </p:attrNameLst>
                                      </p:cBhvr>
                                      <p:tavLst>
                                        <p:tav tm="0">
                                          <p:val>
                                            <p:fltVal val="0"/>
                                          </p:val>
                                        </p:tav>
                                        <p:tav tm="100000">
                                          <p:val>
                                            <p:strVal val="#ppt_h"/>
                                          </p:val>
                                        </p:tav>
                                      </p:tavLst>
                                    </p:anim>
                                    <p:animEffect transition="in" filter="fade">
                                      <p:cBhvr>
                                        <p:cTn id="9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300" fill="hold"/>
                        <p:tgtEl>
                          <p:spTgt spid="34"/>
                        </p:tgtEl>
                        <p:attrNameLst>
                          <p:attrName>ppt_w</p:attrName>
                        </p:attrNameLst>
                      </p:cBhvr>
                      <p:tavLst>
                        <p:tav tm="0">
                          <p:val>
                            <p:fltVal val="0"/>
                          </p:val>
                        </p:tav>
                        <p:tav tm="100000">
                          <p:val>
                            <p:strVal val="#ppt_w"/>
                          </p:val>
                        </p:tav>
                      </p:tavLst>
                    </p:anim>
                    <p:anim calcmode="lin" valueType="num">
                      <p:cBhvr>
                        <p:cTn dur="300" fill="hold"/>
                        <p:tgtEl>
                          <p:spTgt spid="34"/>
                        </p:tgtEl>
                        <p:attrNameLst>
                          <p:attrName>ppt_h</p:attrName>
                        </p:attrNameLst>
                      </p:cBhvr>
                      <p:tavLst>
                        <p:tav tm="0">
                          <p:val>
                            <p:fltVal val="0"/>
                          </p:val>
                        </p:tav>
                        <p:tav tm="100000">
                          <p:val>
                            <p:strVal val="#ppt_h"/>
                          </p:val>
                        </p:tav>
                      </p:tavLst>
                    </p:anim>
                    <p:animEffect transition="in" filter="fade">
                      <p:cBhvr>
                        <p:cTn dur="300"/>
                        <p:tgtEl>
                          <p:spTgt spid="34"/>
                        </p:tgtEl>
                      </p:cBhvr>
                    </p:animEffect>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400"/>
                        <p:tgtEl>
                          <p:spTgt spid="41"/>
                        </p:tgtEl>
                      </p:cBhvr>
                    </p:animEffect>
                    <p:anim calcmode="lin" valueType="num">
                      <p:cBhvr>
                        <p:cTn dur="400" fill="hold"/>
                        <p:tgtEl>
                          <p:spTgt spid="41"/>
                        </p:tgtEl>
                        <p:attrNameLst>
                          <p:attrName>ppt_x</p:attrName>
                        </p:attrNameLst>
                      </p:cBhvr>
                      <p:tavLst>
                        <p:tav tm="0">
                          <p:val>
                            <p:strVal val="#ppt_x"/>
                          </p:val>
                        </p:tav>
                        <p:tav tm="100000">
                          <p:val>
                            <p:strVal val="#ppt_x"/>
                          </p:val>
                        </p:tav>
                      </p:tavLst>
                    </p:anim>
                    <p:anim calcmode="lin" valueType="num">
                      <p:cBhvr>
                        <p:cTn dur="4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28" grpId="0"/>
      <p:bldP spid="30" grpId="0"/>
      <p:bldP spid="43" grpId="0"/>
    </p:bldLst>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our images with caption 1">
    <p:spTree>
      <p:nvGrpSpPr>
        <p:cNvPr id="1" name=""/>
        <p:cNvGrpSpPr/>
        <p:nvPr/>
      </p:nvGrpSpPr>
      <p:grpSpPr>
        <a:xfrm>
          <a:off x="0" y="0"/>
          <a:ext cx="0" cy="0"/>
        </a:xfrm>
      </p:grpSpPr>
      <p:sp>
        <p:nvSpPr>
          <p:cNvPr id="22" name="Picture Placeholder 2"/>
          <p:cNvSpPr>
            <a:spLocks noGrp="1"/>
          </p:cNvSpPr>
          <p:nvPr>
            <p:ph type="pic" sz="quarter" idx="48"/>
          </p:nvPr>
        </p:nvSpPr>
        <p:spPr>
          <a:xfrm>
            <a:off x="541338" y="1045508"/>
            <a:ext cx="3725862" cy="1147621"/>
          </a:xfrm>
          <a:custGeom>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12" name="Group 11"/>
          <p:cNvGrpSpPr/>
          <p:nvPr userDrawn="1"/>
        </p:nvGrpSpPr>
        <p:grpSpPr>
          <a:xfrm>
            <a:off x="75982" y="289155"/>
            <a:ext cx="287999" cy="256629"/>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38" name="Rounded Rectangle 18"/>
          <p:cNvSpPr/>
          <p:nvPr userDrawn="1"/>
        </p:nvSpPr>
        <p:spPr>
          <a:xfrm>
            <a:off x="541338" y="2197417"/>
            <a:ext cx="3725862" cy="542924"/>
          </a:xfrm>
          <a:custGeom>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 Placeholder 7"/>
          <p:cNvSpPr>
            <a:spLocks noGrp="1"/>
          </p:cNvSpPr>
          <p:nvPr>
            <p:ph type="body" sz="quarter" idx="65" hasCustomPrompt="1"/>
          </p:nvPr>
        </p:nvSpPr>
        <p:spPr>
          <a:xfrm>
            <a:off x="800100" y="2243533"/>
            <a:ext cx="3314700" cy="194399"/>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42" name="Text Placeholder 2"/>
          <p:cNvSpPr>
            <a:spLocks noGrp="1"/>
          </p:cNvSpPr>
          <p:nvPr>
            <p:ph type="body" sz="quarter" idx="64" hasCustomPrompt="1"/>
          </p:nvPr>
        </p:nvSpPr>
        <p:spPr>
          <a:xfrm>
            <a:off x="800100" y="2464619"/>
            <a:ext cx="3314700" cy="230002"/>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err="1"/>
              <a:t>Lorem ipsum dolor sit amet, consectetur adipiscing elit. </a:t>
            </a:r>
            <a:endParaRPr lang="en-US"/>
          </a:p>
        </p:txBody>
      </p:sp>
      <p:sp>
        <p:nvSpPr>
          <p:cNvPr id="43" name="Picture Placeholder 2"/>
          <p:cNvSpPr>
            <a:spLocks noGrp="1"/>
          </p:cNvSpPr>
          <p:nvPr>
            <p:ph type="pic" sz="quarter" idx="66"/>
          </p:nvPr>
        </p:nvSpPr>
        <p:spPr>
          <a:xfrm>
            <a:off x="4956176" y="1045508"/>
            <a:ext cx="3725862" cy="1147621"/>
          </a:xfrm>
          <a:custGeom>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44" name="Rounded Rectangle 18"/>
          <p:cNvSpPr/>
          <p:nvPr userDrawn="1"/>
        </p:nvSpPr>
        <p:spPr>
          <a:xfrm>
            <a:off x="4956176" y="2197417"/>
            <a:ext cx="3725862" cy="542924"/>
          </a:xfrm>
          <a:custGeom>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45" name="Text Placeholder 7"/>
          <p:cNvSpPr>
            <a:spLocks noGrp="1"/>
          </p:cNvSpPr>
          <p:nvPr>
            <p:ph type="body" sz="quarter" idx="67" hasCustomPrompt="1"/>
          </p:nvPr>
        </p:nvSpPr>
        <p:spPr>
          <a:xfrm>
            <a:off x="5214938" y="2243533"/>
            <a:ext cx="3314700" cy="194399"/>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50" name="Text Placeholder 2"/>
          <p:cNvSpPr>
            <a:spLocks noGrp="1"/>
          </p:cNvSpPr>
          <p:nvPr>
            <p:ph type="body" sz="quarter" idx="68" hasCustomPrompt="1"/>
          </p:nvPr>
        </p:nvSpPr>
        <p:spPr>
          <a:xfrm>
            <a:off x="5214938" y="2464619"/>
            <a:ext cx="3314700" cy="230002"/>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err="1"/>
              <a:t>Lorem ipsum dolor sit amet, consectetur adipiscing elit. </a:t>
            </a:r>
            <a:endParaRPr lang="en-US"/>
          </a:p>
        </p:txBody>
      </p:sp>
      <p:sp>
        <p:nvSpPr>
          <p:cNvPr id="51" name="Picture Placeholder 2"/>
          <p:cNvSpPr>
            <a:spLocks noGrp="1"/>
          </p:cNvSpPr>
          <p:nvPr>
            <p:ph type="pic" sz="quarter" idx="69"/>
          </p:nvPr>
        </p:nvSpPr>
        <p:spPr>
          <a:xfrm>
            <a:off x="541338" y="3045758"/>
            <a:ext cx="3725862" cy="1147621"/>
          </a:xfrm>
          <a:custGeom>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52" name="Rounded Rectangle 18"/>
          <p:cNvSpPr/>
          <p:nvPr userDrawn="1"/>
        </p:nvSpPr>
        <p:spPr>
          <a:xfrm>
            <a:off x="541338" y="4197667"/>
            <a:ext cx="3725862" cy="542924"/>
          </a:xfrm>
          <a:custGeom>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 Placeholder 7"/>
          <p:cNvSpPr>
            <a:spLocks noGrp="1"/>
          </p:cNvSpPr>
          <p:nvPr>
            <p:ph type="body" sz="quarter" idx="70" hasCustomPrompt="1"/>
          </p:nvPr>
        </p:nvSpPr>
        <p:spPr>
          <a:xfrm>
            <a:off x="800100" y="4243783"/>
            <a:ext cx="3314700" cy="194399"/>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54" name="Text Placeholder 2"/>
          <p:cNvSpPr>
            <a:spLocks noGrp="1"/>
          </p:cNvSpPr>
          <p:nvPr>
            <p:ph type="body" sz="quarter" idx="71" hasCustomPrompt="1"/>
          </p:nvPr>
        </p:nvSpPr>
        <p:spPr>
          <a:xfrm>
            <a:off x="800100" y="4464869"/>
            <a:ext cx="3314700" cy="230002"/>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err="1"/>
              <a:t>Lorem ipsum dolor sit amet, consectetur adipiscing elit. </a:t>
            </a:r>
            <a:endParaRPr lang="en-US"/>
          </a:p>
        </p:txBody>
      </p:sp>
      <p:sp>
        <p:nvSpPr>
          <p:cNvPr id="55" name="Picture Placeholder 2"/>
          <p:cNvSpPr>
            <a:spLocks noGrp="1"/>
          </p:cNvSpPr>
          <p:nvPr>
            <p:ph type="pic" sz="quarter" idx="72"/>
          </p:nvPr>
        </p:nvSpPr>
        <p:spPr>
          <a:xfrm>
            <a:off x="4956176" y="3045758"/>
            <a:ext cx="3725862" cy="1147621"/>
          </a:xfrm>
          <a:custGeom>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56" name="Rounded Rectangle 18"/>
          <p:cNvSpPr/>
          <p:nvPr userDrawn="1"/>
        </p:nvSpPr>
        <p:spPr>
          <a:xfrm>
            <a:off x="4956176" y="4197667"/>
            <a:ext cx="3725862" cy="542924"/>
          </a:xfrm>
          <a:custGeom>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57" name="Text Placeholder 7"/>
          <p:cNvSpPr>
            <a:spLocks noGrp="1"/>
          </p:cNvSpPr>
          <p:nvPr>
            <p:ph type="body" sz="quarter" idx="73" hasCustomPrompt="1"/>
          </p:nvPr>
        </p:nvSpPr>
        <p:spPr>
          <a:xfrm>
            <a:off x="5214938" y="4243783"/>
            <a:ext cx="3314700" cy="194399"/>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58" name="Text Placeholder 2"/>
          <p:cNvSpPr>
            <a:spLocks noGrp="1"/>
          </p:cNvSpPr>
          <p:nvPr>
            <p:ph type="body" sz="quarter" idx="74" hasCustomPrompt="1"/>
          </p:nvPr>
        </p:nvSpPr>
        <p:spPr>
          <a:xfrm>
            <a:off x="5214938" y="4464869"/>
            <a:ext cx="3314700" cy="230002"/>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err="1"/>
              <a:t>Lorem ipsum dolor sit amet, consectetur adipiscing elit. </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800"/>
                                  </p:st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childTnLst>
                          </p:cTn>
                        </p:par>
                        <p:par>
                          <p:cTn id="23" fill="hold" nodeType="afterGroup">
                            <p:stCondLst>
                              <p:cond delay="1800"/>
                            </p:stCondLst>
                            <p:childTnLst>
                              <p:par>
                                <p:cTn id="24" presetID="53" presetClass="entr" presetSubtype="16"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400" fill="hold"/>
                                        <p:tgtEl>
                                          <p:spTgt spid="38"/>
                                        </p:tgtEl>
                                        <p:attrNameLst>
                                          <p:attrName>ppt_w</p:attrName>
                                        </p:attrNameLst>
                                      </p:cBhvr>
                                      <p:tavLst>
                                        <p:tav tm="0">
                                          <p:val>
                                            <p:fltVal val="0"/>
                                          </p:val>
                                        </p:tav>
                                        <p:tav tm="100000">
                                          <p:val>
                                            <p:strVal val="#ppt_w"/>
                                          </p:val>
                                        </p:tav>
                                      </p:tavLst>
                                    </p:anim>
                                    <p:anim calcmode="lin" valueType="num">
                                      <p:cBhvr>
                                        <p:cTn id="27" dur="400" fill="hold"/>
                                        <p:tgtEl>
                                          <p:spTgt spid="38"/>
                                        </p:tgtEl>
                                        <p:attrNameLst>
                                          <p:attrName>ppt_h</p:attrName>
                                        </p:attrNameLst>
                                      </p:cBhvr>
                                      <p:tavLst>
                                        <p:tav tm="0">
                                          <p:val>
                                            <p:fltVal val="0"/>
                                          </p:val>
                                        </p:tav>
                                        <p:tav tm="100000">
                                          <p:val>
                                            <p:strVal val="#ppt_h"/>
                                          </p:val>
                                        </p:tav>
                                      </p:tavLst>
                                    </p:anim>
                                    <p:animEffect transition="in" filter="fade">
                                      <p:cBhvr>
                                        <p:cTn id="28" dur="400"/>
                                        <p:tgtEl>
                                          <p:spTgt spid="38"/>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fade">
                                      <p:cBhvr>
                                        <p:cTn id="31" dur="500"/>
                                        <p:tgtEl>
                                          <p:spTgt spid="41">
                                            <p:txEl>
                                              <p:pRg st="0" end="0"/>
                                            </p:txEl>
                                          </p:spTgt>
                                        </p:tgtEl>
                                      </p:cBhvr>
                                    </p:animEffect>
                                    <p:anim calcmode="lin" valueType="num">
                                      <p:cBhvr>
                                        <p:cTn id="3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41">
                                            <p:txEl>
                                              <p:pRg st="0" end="0"/>
                                            </p:txEl>
                                          </p:spTgt>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800"/>
                                  </p:stCondLst>
                                  <p:childTnLst>
                                    <p:set>
                                      <p:cBhvr>
                                        <p:cTn id="35" dur="1" fill="hold">
                                          <p:stCondLst>
                                            <p:cond delay="0"/>
                                          </p:stCondLst>
                                        </p:cTn>
                                        <p:tgtEl>
                                          <p:spTgt spid="42">
                                            <p:txEl>
                                              <p:pRg st="0" end="0"/>
                                            </p:txEl>
                                          </p:spTgt>
                                        </p:tgtEl>
                                        <p:attrNameLst>
                                          <p:attrName>style.visibility</p:attrName>
                                        </p:attrNameLst>
                                      </p:cBhvr>
                                      <p:to>
                                        <p:strVal val="visible"/>
                                      </p:to>
                                    </p:set>
                                    <p:animEffect transition="in" filter="fade">
                                      <p:cBhvr>
                                        <p:cTn id="36" dur="500"/>
                                        <p:tgtEl>
                                          <p:spTgt spid="42">
                                            <p:txEl>
                                              <p:pRg st="0" end="0"/>
                                            </p:txEl>
                                          </p:spTgt>
                                        </p:tgtEl>
                                      </p:cBhvr>
                                    </p:animEffect>
                                  </p:childTnLst>
                                </p:cTn>
                              </p:par>
                              <p:par>
                                <p:cTn id="37" presetID="53" presetClass="entr" presetSubtype="16" fill="hold" grpId="0" nodeType="withEffect">
                                  <p:stCondLst>
                                    <p:cond delay="8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1000" fill="hold"/>
                                        <p:tgtEl>
                                          <p:spTgt spid="43"/>
                                        </p:tgtEl>
                                        <p:attrNameLst>
                                          <p:attrName>ppt_w</p:attrName>
                                        </p:attrNameLst>
                                      </p:cBhvr>
                                      <p:tavLst>
                                        <p:tav tm="0">
                                          <p:val>
                                            <p:fltVal val="0"/>
                                          </p:val>
                                        </p:tav>
                                        <p:tav tm="100000">
                                          <p:val>
                                            <p:strVal val="#ppt_w"/>
                                          </p:val>
                                        </p:tav>
                                      </p:tavLst>
                                    </p:anim>
                                    <p:anim calcmode="lin" valueType="num">
                                      <p:cBhvr>
                                        <p:cTn id="40" dur="1000" fill="hold"/>
                                        <p:tgtEl>
                                          <p:spTgt spid="43"/>
                                        </p:tgtEl>
                                        <p:attrNameLst>
                                          <p:attrName>ppt_h</p:attrName>
                                        </p:attrNameLst>
                                      </p:cBhvr>
                                      <p:tavLst>
                                        <p:tav tm="0">
                                          <p:val>
                                            <p:fltVal val="0"/>
                                          </p:val>
                                        </p:tav>
                                        <p:tav tm="100000">
                                          <p:val>
                                            <p:strVal val="#ppt_h"/>
                                          </p:val>
                                        </p:tav>
                                      </p:tavLst>
                                    </p:anim>
                                    <p:animEffect transition="in" filter="fade">
                                      <p:cBhvr>
                                        <p:cTn id="41" dur="1000"/>
                                        <p:tgtEl>
                                          <p:spTgt spid="43"/>
                                        </p:tgtEl>
                                      </p:cBhvr>
                                    </p:animEffect>
                                  </p:childTnLst>
                                </p:cTn>
                              </p:par>
                            </p:childTnLst>
                          </p:cTn>
                        </p:par>
                        <p:par>
                          <p:cTn id="42" fill="hold" nodeType="afterGroup">
                            <p:stCondLst>
                              <p:cond delay="3600"/>
                            </p:stCondLst>
                            <p:childTnLst>
                              <p:par>
                                <p:cTn id="43" presetID="53" presetClass="entr" presetSubtype="16"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400" fill="hold"/>
                                        <p:tgtEl>
                                          <p:spTgt spid="44"/>
                                        </p:tgtEl>
                                        <p:attrNameLst>
                                          <p:attrName>ppt_w</p:attrName>
                                        </p:attrNameLst>
                                      </p:cBhvr>
                                      <p:tavLst>
                                        <p:tav tm="0">
                                          <p:val>
                                            <p:fltVal val="0"/>
                                          </p:val>
                                        </p:tav>
                                        <p:tav tm="100000">
                                          <p:val>
                                            <p:strVal val="#ppt_w"/>
                                          </p:val>
                                        </p:tav>
                                      </p:tavLst>
                                    </p:anim>
                                    <p:anim calcmode="lin" valueType="num">
                                      <p:cBhvr>
                                        <p:cTn id="46" dur="400" fill="hold"/>
                                        <p:tgtEl>
                                          <p:spTgt spid="44"/>
                                        </p:tgtEl>
                                        <p:attrNameLst>
                                          <p:attrName>ppt_h</p:attrName>
                                        </p:attrNameLst>
                                      </p:cBhvr>
                                      <p:tavLst>
                                        <p:tav tm="0">
                                          <p:val>
                                            <p:fltVal val="0"/>
                                          </p:val>
                                        </p:tav>
                                        <p:tav tm="100000">
                                          <p:val>
                                            <p:strVal val="#ppt_h"/>
                                          </p:val>
                                        </p:tav>
                                      </p:tavLst>
                                    </p:anim>
                                    <p:animEffect transition="in" filter="fade">
                                      <p:cBhvr>
                                        <p:cTn id="47" dur="400"/>
                                        <p:tgtEl>
                                          <p:spTgt spid="44"/>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45">
                                            <p:txEl>
                                              <p:pRg st="0" end="0"/>
                                            </p:txEl>
                                          </p:spTgt>
                                        </p:tgtEl>
                                        <p:attrNameLst>
                                          <p:attrName>style.visibility</p:attrName>
                                        </p:attrNameLst>
                                      </p:cBhvr>
                                      <p:to>
                                        <p:strVal val="visible"/>
                                      </p:to>
                                    </p:set>
                                    <p:animEffect transition="in" filter="fade">
                                      <p:cBhvr>
                                        <p:cTn id="50" dur="500"/>
                                        <p:tgtEl>
                                          <p:spTgt spid="45">
                                            <p:txEl>
                                              <p:pRg st="0" end="0"/>
                                            </p:txEl>
                                          </p:spTgt>
                                        </p:tgtEl>
                                      </p:cBhvr>
                                    </p:animEffect>
                                    <p:anim calcmode="lin" valueType="num">
                                      <p:cBhvr>
                                        <p:cTn id="51"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45">
                                            <p:txEl>
                                              <p:pRg st="0" end="0"/>
                                            </p:txEl>
                                          </p:spTgt>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800"/>
                                  </p:stCondLst>
                                  <p:childTnLst>
                                    <p:set>
                                      <p:cBhvr>
                                        <p:cTn id="54" dur="1" fill="hold">
                                          <p:stCondLst>
                                            <p:cond delay="0"/>
                                          </p:stCondLst>
                                        </p:cTn>
                                        <p:tgtEl>
                                          <p:spTgt spid="50">
                                            <p:txEl>
                                              <p:pRg st="0" end="0"/>
                                            </p:txEl>
                                          </p:spTgt>
                                        </p:tgtEl>
                                        <p:attrNameLst>
                                          <p:attrName>style.visibility</p:attrName>
                                        </p:attrNameLst>
                                      </p:cBhvr>
                                      <p:to>
                                        <p:strVal val="visible"/>
                                      </p:to>
                                    </p:set>
                                    <p:animEffect transition="in" filter="fade">
                                      <p:cBhvr>
                                        <p:cTn id="55" dur="500"/>
                                        <p:tgtEl>
                                          <p:spTgt spid="50">
                                            <p:txEl>
                                              <p:pRg st="0" end="0"/>
                                            </p:txEl>
                                          </p:spTgt>
                                        </p:tgtEl>
                                      </p:cBhvr>
                                    </p:animEffect>
                                  </p:childTnLst>
                                </p:cTn>
                              </p:par>
                              <p:par>
                                <p:cTn id="56" presetID="53" presetClass="entr" presetSubtype="16" fill="hold" grpId="0" nodeType="withEffect">
                                  <p:stCondLst>
                                    <p:cond delay="800"/>
                                  </p:stCondLst>
                                  <p:childTnLst>
                                    <p:set>
                                      <p:cBhvr>
                                        <p:cTn id="57" dur="1" fill="hold">
                                          <p:stCondLst>
                                            <p:cond delay="0"/>
                                          </p:stCondLst>
                                        </p:cTn>
                                        <p:tgtEl>
                                          <p:spTgt spid="51"/>
                                        </p:tgtEl>
                                        <p:attrNameLst>
                                          <p:attrName>style.visibility</p:attrName>
                                        </p:attrNameLst>
                                      </p:cBhvr>
                                      <p:to>
                                        <p:strVal val="visible"/>
                                      </p:to>
                                    </p:set>
                                    <p:anim calcmode="lin" valueType="num">
                                      <p:cBhvr>
                                        <p:cTn id="58" dur="1000" fill="hold"/>
                                        <p:tgtEl>
                                          <p:spTgt spid="51"/>
                                        </p:tgtEl>
                                        <p:attrNameLst>
                                          <p:attrName>ppt_w</p:attrName>
                                        </p:attrNameLst>
                                      </p:cBhvr>
                                      <p:tavLst>
                                        <p:tav tm="0">
                                          <p:val>
                                            <p:fltVal val="0"/>
                                          </p:val>
                                        </p:tav>
                                        <p:tav tm="100000">
                                          <p:val>
                                            <p:strVal val="#ppt_w"/>
                                          </p:val>
                                        </p:tav>
                                      </p:tavLst>
                                    </p:anim>
                                    <p:anim calcmode="lin" valueType="num">
                                      <p:cBhvr>
                                        <p:cTn id="59" dur="1000" fill="hold"/>
                                        <p:tgtEl>
                                          <p:spTgt spid="51"/>
                                        </p:tgtEl>
                                        <p:attrNameLst>
                                          <p:attrName>ppt_h</p:attrName>
                                        </p:attrNameLst>
                                      </p:cBhvr>
                                      <p:tavLst>
                                        <p:tav tm="0">
                                          <p:val>
                                            <p:fltVal val="0"/>
                                          </p:val>
                                        </p:tav>
                                        <p:tav tm="100000">
                                          <p:val>
                                            <p:strVal val="#ppt_h"/>
                                          </p:val>
                                        </p:tav>
                                      </p:tavLst>
                                    </p:anim>
                                    <p:animEffect transition="in" filter="fade">
                                      <p:cBhvr>
                                        <p:cTn id="60" dur="1000"/>
                                        <p:tgtEl>
                                          <p:spTgt spid="51"/>
                                        </p:tgtEl>
                                      </p:cBhvr>
                                    </p:animEffect>
                                  </p:childTnLst>
                                </p:cTn>
                              </p:par>
                            </p:childTnLst>
                          </p:cTn>
                        </p:par>
                        <p:par>
                          <p:cTn id="61" fill="hold" nodeType="afterGroup">
                            <p:stCondLst>
                              <p:cond delay="5400"/>
                            </p:stCondLst>
                            <p:childTnLst>
                              <p:par>
                                <p:cTn id="62" presetID="53" presetClass="entr" presetSubtype="16"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p:cTn id="64" dur="400" fill="hold"/>
                                        <p:tgtEl>
                                          <p:spTgt spid="52"/>
                                        </p:tgtEl>
                                        <p:attrNameLst>
                                          <p:attrName>ppt_w</p:attrName>
                                        </p:attrNameLst>
                                      </p:cBhvr>
                                      <p:tavLst>
                                        <p:tav tm="0">
                                          <p:val>
                                            <p:fltVal val="0"/>
                                          </p:val>
                                        </p:tav>
                                        <p:tav tm="100000">
                                          <p:val>
                                            <p:strVal val="#ppt_w"/>
                                          </p:val>
                                        </p:tav>
                                      </p:tavLst>
                                    </p:anim>
                                    <p:anim calcmode="lin" valueType="num">
                                      <p:cBhvr>
                                        <p:cTn id="65" dur="400" fill="hold"/>
                                        <p:tgtEl>
                                          <p:spTgt spid="52"/>
                                        </p:tgtEl>
                                        <p:attrNameLst>
                                          <p:attrName>ppt_h</p:attrName>
                                        </p:attrNameLst>
                                      </p:cBhvr>
                                      <p:tavLst>
                                        <p:tav tm="0">
                                          <p:val>
                                            <p:fltVal val="0"/>
                                          </p:val>
                                        </p:tav>
                                        <p:tav tm="100000">
                                          <p:val>
                                            <p:strVal val="#ppt_h"/>
                                          </p:val>
                                        </p:tav>
                                      </p:tavLst>
                                    </p:anim>
                                    <p:animEffect transition="in" filter="fade">
                                      <p:cBhvr>
                                        <p:cTn id="66" dur="400"/>
                                        <p:tgtEl>
                                          <p:spTgt spid="52"/>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fade">
                                      <p:cBhvr>
                                        <p:cTn id="69" dur="500"/>
                                        <p:tgtEl>
                                          <p:spTgt spid="53">
                                            <p:txEl>
                                              <p:pRg st="0" end="0"/>
                                            </p:txEl>
                                          </p:spTgt>
                                        </p:tgtEl>
                                      </p:cBhvr>
                                    </p:animEffect>
                                    <p:anim calcmode="lin" valueType="num">
                                      <p:cBhvr>
                                        <p:cTn id="7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53">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54">
                                            <p:txEl>
                                              <p:pRg st="0" end="0"/>
                                            </p:txEl>
                                          </p:spTgt>
                                        </p:tgtEl>
                                        <p:attrNameLst>
                                          <p:attrName>style.visibility</p:attrName>
                                        </p:attrNameLst>
                                      </p:cBhvr>
                                      <p:to>
                                        <p:strVal val="visible"/>
                                      </p:to>
                                    </p:set>
                                    <p:animEffect transition="in" filter="fade">
                                      <p:cBhvr>
                                        <p:cTn id="74" dur="500"/>
                                        <p:tgtEl>
                                          <p:spTgt spid="54">
                                            <p:txEl>
                                              <p:pRg st="0" end="0"/>
                                            </p:txEl>
                                          </p:spTgt>
                                        </p:tgtEl>
                                      </p:cBhvr>
                                    </p:animEffect>
                                  </p:childTnLst>
                                </p:cTn>
                              </p:par>
                              <p:par>
                                <p:cTn id="75" presetID="53" presetClass="entr" presetSubtype="16" fill="hold" grpId="0" nodeType="withEffect">
                                  <p:stCondLst>
                                    <p:cond delay="800"/>
                                  </p:stCondLst>
                                  <p:childTnLst>
                                    <p:set>
                                      <p:cBhvr>
                                        <p:cTn id="76" dur="1" fill="hold">
                                          <p:stCondLst>
                                            <p:cond delay="0"/>
                                          </p:stCondLst>
                                        </p:cTn>
                                        <p:tgtEl>
                                          <p:spTgt spid="55"/>
                                        </p:tgtEl>
                                        <p:attrNameLst>
                                          <p:attrName>style.visibility</p:attrName>
                                        </p:attrNameLst>
                                      </p:cBhvr>
                                      <p:to>
                                        <p:strVal val="visible"/>
                                      </p:to>
                                    </p:set>
                                    <p:anim calcmode="lin" valueType="num">
                                      <p:cBhvr>
                                        <p:cTn id="77" dur="1000" fill="hold"/>
                                        <p:tgtEl>
                                          <p:spTgt spid="55"/>
                                        </p:tgtEl>
                                        <p:attrNameLst>
                                          <p:attrName>ppt_w</p:attrName>
                                        </p:attrNameLst>
                                      </p:cBhvr>
                                      <p:tavLst>
                                        <p:tav tm="0">
                                          <p:val>
                                            <p:fltVal val="0"/>
                                          </p:val>
                                        </p:tav>
                                        <p:tav tm="100000">
                                          <p:val>
                                            <p:strVal val="#ppt_w"/>
                                          </p:val>
                                        </p:tav>
                                      </p:tavLst>
                                    </p:anim>
                                    <p:anim calcmode="lin" valueType="num">
                                      <p:cBhvr>
                                        <p:cTn id="78" dur="1000" fill="hold"/>
                                        <p:tgtEl>
                                          <p:spTgt spid="55"/>
                                        </p:tgtEl>
                                        <p:attrNameLst>
                                          <p:attrName>ppt_h</p:attrName>
                                        </p:attrNameLst>
                                      </p:cBhvr>
                                      <p:tavLst>
                                        <p:tav tm="0">
                                          <p:val>
                                            <p:fltVal val="0"/>
                                          </p:val>
                                        </p:tav>
                                        <p:tav tm="100000">
                                          <p:val>
                                            <p:strVal val="#ppt_h"/>
                                          </p:val>
                                        </p:tav>
                                      </p:tavLst>
                                    </p:anim>
                                    <p:animEffect transition="in" filter="fade">
                                      <p:cBhvr>
                                        <p:cTn id="79" dur="1000"/>
                                        <p:tgtEl>
                                          <p:spTgt spid="55"/>
                                        </p:tgtEl>
                                      </p:cBhvr>
                                    </p:animEffect>
                                  </p:childTnLst>
                                </p:cTn>
                              </p:par>
                            </p:childTnLst>
                          </p:cTn>
                        </p:par>
                        <p:par>
                          <p:cTn id="80" fill="hold" nodeType="afterGroup">
                            <p:stCondLst>
                              <p:cond delay="7200"/>
                            </p:stCondLst>
                            <p:childTnLst>
                              <p:par>
                                <p:cTn id="81" presetID="53" presetClass="entr" presetSubtype="16"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p:cTn id="83" dur="400" fill="hold"/>
                                        <p:tgtEl>
                                          <p:spTgt spid="56"/>
                                        </p:tgtEl>
                                        <p:attrNameLst>
                                          <p:attrName>ppt_w</p:attrName>
                                        </p:attrNameLst>
                                      </p:cBhvr>
                                      <p:tavLst>
                                        <p:tav tm="0">
                                          <p:val>
                                            <p:fltVal val="0"/>
                                          </p:val>
                                        </p:tav>
                                        <p:tav tm="100000">
                                          <p:val>
                                            <p:strVal val="#ppt_w"/>
                                          </p:val>
                                        </p:tav>
                                      </p:tavLst>
                                    </p:anim>
                                    <p:anim calcmode="lin" valueType="num">
                                      <p:cBhvr>
                                        <p:cTn id="84" dur="400" fill="hold"/>
                                        <p:tgtEl>
                                          <p:spTgt spid="56"/>
                                        </p:tgtEl>
                                        <p:attrNameLst>
                                          <p:attrName>ppt_h</p:attrName>
                                        </p:attrNameLst>
                                      </p:cBhvr>
                                      <p:tavLst>
                                        <p:tav tm="0">
                                          <p:val>
                                            <p:fltVal val="0"/>
                                          </p:val>
                                        </p:tav>
                                        <p:tav tm="100000">
                                          <p:val>
                                            <p:strVal val="#ppt_h"/>
                                          </p:val>
                                        </p:tav>
                                      </p:tavLst>
                                    </p:anim>
                                    <p:animEffect transition="in" filter="fade">
                                      <p:cBhvr>
                                        <p:cTn id="85" dur="400"/>
                                        <p:tgtEl>
                                          <p:spTgt spid="56"/>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57">
                                            <p:txEl>
                                              <p:pRg st="0" end="0"/>
                                            </p:txEl>
                                          </p:spTgt>
                                        </p:tgtEl>
                                        <p:attrNameLst>
                                          <p:attrName>style.visibility</p:attrName>
                                        </p:attrNameLst>
                                      </p:cBhvr>
                                      <p:to>
                                        <p:strVal val="visible"/>
                                      </p:to>
                                    </p:set>
                                    <p:animEffect transition="in" filter="fade">
                                      <p:cBhvr>
                                        <p:cTn id="88" dur="500"/>
                                        <p:tgtEl>
                                          <p:spTgt spid="57">
                                            <p:txEl>
                                              <p:pRg st="0" end="0"/>
                                            </p:txEl>
                                          </p:spTgt>
                                        </p:tgtEl>
                                      </p:cBhvr>
                                    </p:animEffect>
                                    <p:anim calcmode="lin" valueType="num">
                                      <p:cBhvr>
                                        <p:cTn id="89"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0" dur="500" fill="hold"/>
                                        <p:tgtEl>
                                          <p:spTgt spid="57">
                                            <p:txEl>
                                              <p:pRg st="0" end="0"/>
                                            </p:txEl>
                                          </p:spTgt>
                                        </p:tgtEl>
                                        <p:attrNameLst>
                                          <p:attrName>ppt_y</p:attrName>
                                        </p:attrNameLst>
                                      </p:cBhvr>
                                      <p:tavLst>
                                        <p:tav tm="0">
                                          <p:val>
                                            <p:strVal val="#ppt_y+.1"/>
                                          </p:val>
                                        </p:tav>
                                        <p:tav tm="100000">
                                          <p:val>
                                            <p:strVal val="#ppt_y"/>
                                          </p:val>
                                        </p:tav>
                                      </p:tavLst>
                                    </p:anim>
                                  </p:childTnLst>
                                </p:cTn>
                              </p:par>
                              <p:par>
                                <p:cTn id="91" presetID="10" presetClass="entr" presetSubtype="0" fill="hold" grpId="0" nodeType="withEffect">
                                  <p:stCondLst>
                                    <p:cond delay="800"/>
                                  </p:stCondLst>
                                  <p:childTnLst>
                                    <p:set>
                                      <p:cBhvr>
                                        <p:cTn id="92" dur="1" fill="hold">
                                          <p:stCondLst>
                                            <p:cond delay="0"/>
                                          </p:stCondLst>
                                        </p:cTn>
                                        <p:tgtEl>
                                          <p:spTgt spid="58">
                                            <p:txEl>
                                              <p:pRg st="0" end="0"/>
                                            </p:txEl>
                                          </p:spTgt>
                                        </p:tgtEl>
                                        <p:attrNameLst>
                                          <p:attrName>style.visibility</p:attrName>
                                        </p:attrNameLst>
                                      </p:cBhvr>
                                      <p:to>
                                        <p:strVal val="visible"/>
                                      </p:to>
                                    </p:set>
                                    <p:animEffect transition="in" filter="fade">
                                      <p:cBhvr>
                                        <p:cTn id="93"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38" grpId="0" animBg="1"/>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p:bldP spid="44" grpId="0" animBg="1"/>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anim calcmode="lin" valueType="num">
                      <p:cBhvr>
                        <p:cTn dur="500" fill="hold"/>
                        <p:tgtEl>
                          <p:spTgt spid="45"/>
                        </p:tgtEl>
                        <p:attrNameLst>
                          <p:attrName>ppt_x</p:attrName>
                        </p:attrNameLst>
                      </p:cBhvr>
                      <p:tavLst>
                        <p:tav tm="0">
                          <p:val>
                            <p:strVal val="#ppt_x"/>
                          </p:val>
                        </p:tav>
                        <p:tav tm="100000">
                          <p:val>
                            <p:strVal val="#ppt_x"/>
                          </p:val>
                        </p:tav>
                      </p:tavLst>
                    </p:anim>
                    <p:anim calcmode="lin" valueType="num">
                      <p:cBhvr>
                        <p:cTn dur="500" fill="hold"/>
                        <p:tgtEl>
                          <p:spTgt spid="45"/>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our circle images with caption">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12" name="Group 11"/>
          <p:cNvGrpSpPr/>
          <p:nvPr userDrawn="1"/>
        </p:nvGrpSpPr>
        <p:grpSpPr>
          <a:xfrm>
            <a:off x="75982" y="289155"/>
            <a:ext cx="287999" cy="256629"/>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41" name="Text Placeholder 7"/>
          <p:cNvSpPr>
            <a:spLocks noGrp="1"/>
          </p:cNvSpPr>
          <p:nvPr>
            <p:ph type="body" sz="quarter" idx="65" hasCustomPrompt="1"/>
          </p:nvPr>
        </p:nvSpPr>
        <p:spPr>
          <a:xfrm>
            <a:off x="452441" y="3200544"/>
            <a:ext cx="1872863" cy="194399"/>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42" name="Text Placeholder 2"/>
          <p:cNvSpPr>
            <a:spLocks noGrp="1"/>
          </p:cNvSpPr>
          <p:nvPr>
            <p:ph type="body" sz="quarter" idx="64" hasCustomPrompt="1"/>
          </p:nvPr>
        </p:nvSpPr>
        <p:spPr>
          <a:xfrm>
            <a:off x="452441" y="3421630"/>
            <a:ext cx="1872863" cy="1138941"/>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5" name="Picture Placeholder 2"/>
          <p:cNvSpPr>
            <a:spLocks noGrp="1" noChangeAspect="1"/>
          </p:cNvSpPr>
          <p:nvPr>
            <p:ph type="pic" sz="quarter" idx="17"/>
          </p:nvPr>
        </p:nvSpPr>
        <p:spPr>
          <a:xfrm>
            <a:off x="452441" y="1408269"/>
            <a:ext cx="1872863" cy="1685577"/>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35" name="Text Placeholder 7"/>
          <p:cNvSpPr>
            <a:spLocks noGrp="1"/>
          </p:cNvSpPr>
          <p:nvPr>
            <p:ph type="body" sz="quarter" idx="66" hasCustomPrompt="1"/>
          </p:nvPr>
        </p:nvSpPr>
        <p:spPr>
          <a:xfrm>
            <a:off x="2586039" y="3200544"/>
            <a:ext cx="1872863" cy="194399"/>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36" name="Text Placeholder 2"/>
          <p:cNvSpPr>
            <a:spLocks noGrp="1"/>
          </p:cNvSpPr>
          <p:nvPr>
            <p:ph type="body" sz="quarter" idx="67" hasCustomPrompt="1"/>
          </p:nvPr>
        </p:nvSpPr>
        <p:spPr>
          <a:xfrm>
            <a:off x="2586039" y="3421630"/>
            <a:ext cx="1872863" cy="1138941"/>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37" name="Picture Placeholder 2"/>
          <p:cNvSpPr>
            <a:spLocks noGrp="1" noChangeAspect="1"/>
          </p:cNvSpPr>
          <p:nvPr>
            <p:ph type="pic" sz="quarter" idx="68"/>
          </p:nvPr>
        </p:nvSpPr>
        <p:spPr>
          <a:xfrm>
            <a:off x="2586039" y="1408269"/>
            <a:ext cx="1872863" cy="1685577"/>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39" name="Text Placeholder 7"/>
          <p:cNvSpPr>
            <a:spLocks noGrp="1"/>
          </p:cNvSpPr>
          <p:nvPr>
            <p:ph type="body" sz="quarter" idx="69" hasCustomPrompt="1"/>
          </p:nvPr>
        </p:nvSpPr>
        <p:spPr>
          <a:xfrm>
            <a:off x="4668841" y="3200544"/>
            <a:ext cx="1872863" cy="194399"/>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40" name="Text Placeholder 2"/>
          <p:cNvSpPr>
            <a:spLocks noGrp="1"/>
          </p:cNvSpPr>
          <p:nvPr>
            <p:ph type="body" sz="quarter" idx="70" hasCustomPrompt="1"/>
          </p:nvPr>
        </p:nvSpPr>
        <p:spPr>
          <a:xfrm>
            <a:off x="4668841" y="3421630"/>
            <a:ext cx="1872863" cy="1138941"/>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46" name="Picture Placeholder 2"/>
          <p:cNvSpPr>
            <a:spLocks noGrp="1" noChangeAspect="1"/>
          </p:cNvSpPr>
          <p:nvPr>
            <p:ph type="pic" sz="quarter" idx="71"/>
          </p:nvPr>
        </p:nvSpPr>
        <p:spPr>
          <a:xfrm>
            <a:off x="4668841" y="1408269"/>
            <a:ext cx="1872863" cy="1685577"/>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47" name="Text Placeholder 7"/>
          <p:cNvSpPr>
            <a:spLocks noGrp="1"/>
          </p:cNvSpPr>
          <p:nvPr>
            <p:ph type="body" sz="quarter" idx="72" hasCustomPrompt="1"/>
          </p:nvPr>
        </p:nvSpPr>
        <p:spPr>
          <a:xfrm>
            <a:off x="6809178" y="3200544"/>
            <a:ext cx="1872863" cy="194399"/>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48" name="Text Placeholder 2"/>
          <p:cNvSpPr>
            <a:spLocks noGrp="1"/>
          </p:cNvSpPr>
          <p:nvPr>
            <p:ph type="body" sz="quarter" idx="73" hasCustomPrompt="1"/>
          </p:nvPr>
        </p:nvSpPr>
        <p:spPr>
          <a:xfrm>
            <a:off x="6809178" y="3421630"/>
            <a:ext cx="1872863" cy="1138941"/>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49" name="Picture Placeholder 2"/>
          <p:cNvSpPr>
            <a:spLocks noGrp="1" noChangeAspect="1"/>
          </p:cNvSpPr>
          <p:nvPr>
            <p:ph type="pic" sz="quarter" idx="74"/>
          </p:nvPr>
        </p:nvSpPr>
        <p:spPr>
          <a:xfrm>
            <a:off x="6809178" y="1408269"/>
            <a:ext cx="1872863" cy="1685577"/>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42">
                                            <p:txEl>
                                              <p:pRg st="0" end="0"/>
                                            </p:txEl>
                                          </p:spTgt>
                                        </p:tgtEl>
                                        <p:attrNameLst>
                                          <p:attrName>style.visibility</p:attrName>
                                        </p:attrNameLst>
                                      </p:cBhvr>
                                      <p:to>
                                        <p:strVal val="visible"/>
                                      </p:to>
                                    </p:set>
                                    <p:animEffect transition="in" filter="fade">
                                      <p:cBhvr>
                                        <p:cTn id="25" dur="500"/>
                                        <p:tgtEl>
                                          <p:spTgt spid="42">
                                            <p:txEl>
                                              <p:pRg st="0" end="0"/>
                                            </p:txEl>
                                          </p:spTgt>
                                        </p:tgtEl>
                                      </p:cBhvr>
                                    </p:animEffect>
                                  </p:childTnLst>
                                </p:cTn>
                              </p:par>
                            </p:childTnLst>
                          </p:cTn>
                        </p:par>
                        <p:par>
                          <p:cTn id="26" fill="hold" nodeType="afterGroup">
                            <p:stCondLst>
                              <p:cond delay="130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anim calcmode="lin" valueType="num">
                                      <p:cBhvr>
                                        <p:cTn id="3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35">
                                            <p:txEl>
                                              <p:pRg st="0" end="0"/>
                                            </p:txEl>
                                          </p:spTgt>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80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childTnLst>
                          </p:cTn>
                        </p:par>
                        <p:par>
                          <p:cTn id="40" fill="hold" nodeType="afterGroup">
                            <p:stCondLst>
                              <p:cond delay="2600"/>
                            </p:stCondLst>
                            <p:childTnLst>
                              <p:par>
                                <p:cTn id="41" presetID="53" presetClass="entr" presetSubtype="16"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39">
                                            <p:txEl>
                                              <p:pRg st="0" end="0"/>
                                            </p:txEl>
                                          </p:spTgt>
                                        </p:tgtEl>
                                        <p:attrNameLst>
                                          <p:attrName>style.visibility</p:attrName>
                                        </p:attrNameLst>
                                      </p:cBhvr>
                                      <p:to>
                                        <p:strVal val="visible"/>
                                      </p:to>
                                    </p:set>
                                    <p:animEffect transition="in" filter="fade">
                                      <p:cBhvr>
                                        <p:cTn id="48" dur="500"/>
                                        <p:tgtEl>
                                          <p:spTgt spid="39">
                                            <p:txEl>
                                              <p:pRg st="0" end="0"/>
                                            </p:txEl>
                                          </p:spTgt>
                                        </p:tgtEl>
                                      </p:cBhvr>
                                    </p:animEffect>
                                    <p:anim calcmode="lin" valueType="num">
                                      <p:cBhvr>
                                        <p:cTn id="4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39">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40">
                                            <p:txEl>
                                              <p:pRg st="0" end="0"/>
                                            </p:txEl>
                                          </p:spTgt>
                                        </p:tgtEl>
                                        <p:attrNameLst>
                                          <p:attrName>style.visibility</p:attrName>
                                        </p:attrNameLst>
                                      </p:cBhvr>
                                      <p:to>
                                        <p:strVal val="visible"/>
                                      </p:to>
                                    </p:set>
                                    <p:animEffect transition="in" filter="fade">
                                      <p:cBhvr>
                                        <p:cTn id="53" dur="500"/>
                                        <p:tgtEl>
                                          <p:spTgt spid="40">
                                            <p:txEl>
                                              <p:pRg st="0" end="0"/>
                                            </p:txEl>
                                          </p:spTgt>
                                        </p:tgtEl>
                                      </p:cBhvr>
                                    </p:animEffect>
                                  </p:childTnLst>
                                </p:cTn>
                              </p:par>
                            </p:childTnLst>
                          </p:cTn>
                        </p:par>
                        <p:par>
                          <p:cTn id="54" fill="hold" nodeType="afterGroup">
                            <p:stCondLst>
                              <p:cond delay="3900"/>
                            </p:stCondLst>
                            <p:childTnLst>
                              <p:par>
                                <p:cTn id="55" presetID="53" presetClass="entr" presetSubtype="16"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500"/>
                                        <p:tgtEl>
                                          <p:spTgt spid="47">
                                            <p:txEl>
                                              <p:pRg st="0" end="0"/>
                                            </p:txEl>
                                          </p:spTgt>
                                        </p:tgtEl>
                                      </p:cBhvr>
                                    </p:animEffect>
                                    <p:anim calcmode="lin" valueType="num">
                                      <p:cBhvr>
                                        <p:cTn id="63"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47">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48">
                                            <p:txEl>
                                              <p:pRg st="0" end="0"/>
                                            </p:txEl>
                                          </p:spTgt>
                                        </p:tgtEl>
                                        <p:attrNameLst>
                                          <p:attrName>style.visibility</p:attrName>
                                        </p:attrNameLst>
                                      </p:cBhvr>
                                      <p:to>
                                        <p:strVal val="visible"/>
                                      </p:to>
                                    </p:set>
                                    <p:animEffect transition="in" filter="fade">
                                      <p:cBhvr>
                                        <p:cTn id="67" dur="500"/>
                                        <p:tgtEl>
                                          <p:spTgt spid="48">
                                            <p:txEl>
                                              <p:pRg st="0" end="0"/>
                                            </p:txEl>
                                          </p:spTgt>
                                        </p:tgtEl>
                                      </p:cBhvr>
                                    </p:animEffect>
                                  </p:childTnLst>
                                </p:cTn>
                              </p:par>
                            </p:childTnLst>
                          </p:cTn>
                        </p:par>
                        <p:par>
                          <p:cTn id="68" fill="hold" nodeType="afterGroup">
                            <p:stCondLst>
                              <p:cond delay="5200"/>
                            </p:stCondLst>
                            <p:childTnLst>
                              <p:par>
                                <p:cTn id="69" presetID="53" presetClass="entr" presetSubtype="16"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ppt_w</p:attrName>
                                        </p:attrNameLst>
                                      </p:cBhvr>
                                      <p:tavLst>
                                        <p:tav tm="0">
                                          <p:val>
                                            <p:fltVal val="0"/>
                                          </p:val>
                                        </p:tav>
                                        <p:tav tm="100000">
                                          <p:val>
                                            <p:strVal val="#ppt_w"/>
                                          </p:val>
                                        </p:tav>
                                      </p:tavLst>
                                    </p:anim>
                                    <p:anim calcmode="lin" valueType="num">
                                      <p:cBhvr>
                                        <p:cTn id="72" dur="500" fill="hold"/>
                                        <p:tgtEl>
                                          <p:spTgt spid="49"/>
                                        </p:tgtEl>
                                        <p:attrNameLst>
                                          <p:attrName>ppt_h</p:attrName>
                                        </p:attrNameLst>
                                      </p:cBhvr>
                                      <p:tavLst>
                                        <p:tav tm="0">
                                          <p:val>
                                            <p:fltVal val="0"/>
                                          </p:val>
                                        </p:tav>
                                        <p:tav tm="100000">
                                          <p:val>
                                            <p:strVal val="#ppt_h"/>
                                          </p:val>
                                        </p:tav>
                                      </p:tavLst>
                                    </p:anim>
                                    <p:animEffect transition="in" filter="fade">
                                      <p:cBhvr>
                                        <p:cTn id="7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5" grpId="0"/>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10" presetClass="entr" presetSubtype="0" fill="hold" nodeType="withEffect">
                  <p:stCondLst>
                    <p:cond delay="8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6" grpId="0"/>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bldLst>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our circle images with caption 2">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12" name="Group 11"/>
          <p:cNvGrpSpPr/>
          <p:nvPr userDrawn="1"/>
        </p:nvGrpSpPr>
        <p:grpSpPr>
          <a:xfrm>
            <a:off x="75982" y="289155"/>
            <a:ext cx="287999" cy="256629"/>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41" name="Text Placeholder 7"/>
          <p:cNvSpPr>
            <a:spLocks noGrp="1"/>
          </p:cNvSpPr>
          <p:nvPr>
            <p:ph type="body" sz="quarter" idx="65" hasCustomPrompt="1"/>
          </p:nvPr>
        </p:nvSpPr>
        <p:spPr>
          <a:xfrm>
            <a:off x="2128838" y="1360457"/>
            <a:ext cx="2239962" cy="194399"/>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42" name="Text Placeholder 2"/>
          <p:cNvSpPr>
            <a:spLocks noGrp="1"/>
          </p:cNvSpPr>
          <p:nvPr>
            <p:ph type="body" sz="quarter" idx="64" hasCustomPrompt="1"/>
          </p:nvPr>
        </p:nvSpPr>
        <p:spPr>
          <a:xfrm>
            <a:off x="2128838" y="1581542"/>
            <a:ext cx="2239962" cy="1138941"/>
          </a:xfrm>
          <a:prstGeom prst="rect">
            <a:avLst/>
          </a:prstGeom>
        </p:spPr>
        <p:txBody>
          <a:bodyPr vert="horz" lIns="0" tIns="0" rIns="0" bIns="0"/>
          <a:lstStyle>
            <a:lvl1pPr marL="0" indent="0" algn="l">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5" name="Picture Placeholder 2"/>
          <p:cNvSpPr>
            <a:spLocks noGrp="1" noChangeAspect="1"/>
          </p:cNvSpPr>
          <p:nvPr>
            <p:ph type="pic" sz="quarter" idx="17"/>
          </p:nvPr>
        </p:nvSpPr>
        <p:spPr>
          <a:xfrm>
            <a:off x="452439" y="1351119"/>
            <a:ext cx="1521358" cy="1369222"/>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23" name="Text Placeholder 7"/>
          <p:cNvSpPr>
            <a:spLocks noGrp="1"/>
          </p:cNvSpPr>
          <p:nvPr>
            <p:ph type="body" sz="quarter" idx="66" hasCustomPrompt="1"/>
          </p:nvPr>
        </p:nvSpPr>
        <p:spPr>
          <a:xfrm>
            <a:off x="6442076" y="1360457"/>
            <a:ext cx="2239962" cy="194399"/>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24" name="Text Placeholder 2"/>
          <p:cNvSpPr>
            <a:spLocks noGrp="1"/>
          </p:cNvSpPr>
          <p:nvPr>
            <p:ph type="body" sz="quarter" idx="67" hasCustomPrompt="1"/>
          </p:nvPr>
        </p:nvSpPr>
        <p:spPr>
          <a:xfrm>
            <a:off x="6442076" y="1581542"/>
            <a:ext cx="2239962" cy="1138941"/>
          </a:xfrm>
          <a:prstGeom prst="rect">
            <a:avLst/>
          </a:prstGeom>
        </p:spPr>
        <p:txBody>
          <a:bodyPr vert="horz" lIns="0" tIns="0" rIns="0" bIns="0"/>
          <a:lstStyle>
            <a:lvl1pPr marL="0" indent="0" algn="l">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6" name="Picture Placeholder 2"/>
          <p:cNvSpPr>
            <a:spLocks noGrp="1" noChangeAspect="1"/>
          </p:cNvSpPr>
          <p:nvPr>
            <p:ph type="pic" sz="quarter" idx="68"/>
          </p:nvPr>
        </p:nvSpPr>
        <p:spPr>
          <a:xfrm>
            <a:off x="4765677" y="1351119"/>
            <a:ext cx="1521358" cy="1369222"/>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27" name="Text Placeholder 7"/>
          <p:cNvSpPr>
            <a:spLocks noGrp="1"/>
          </p:cNvSpPr>
          <p:nvPr>
            <p:ph type="body" sz="quarter" idx="69" hasCustomPrompt="1"/>
          </p:nvPr>
        </p:nvSpPr>
        <p:spPr>
          <a:xfrm>
            <a:off x="2128838" y="2994947"/>
            <a:ext cx="2239962" cy="194399"/>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28" name="Text Placeholder 2"/>
          <p:cNvSpPr>
            <a:spLocks noGrp="1"/>
          </p:cNvSpPr>
          <p:nvPr>
            <p:ph type="body" sz="quarter" idx="70" hasCustomPrompt="1"/>
          </p:nvPr>
        </p:nvSpPr>
        <p:spPr>
          <a:xfrm>
            <a:off x="2128838" y="3216032"/>
            <a:ext cx="2239962" cy="1138941"/>
          </a:xfrm>
          <a:prstGeom prst="rect">
            <a:avLst/>
          </a:prstGeom>
        </p:spPr>
        <p:txBody>
          <a:bodyPr vert="horz" lIns="0" tIns="0" rIns="0" bIns="0"/>
          <a:lstStyle>
            <a:lvl1pPr marL="0" indent="0" algn="l">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29" name="Picture Placeholder 2"/>
          <p:cNvSpPr>
            <a:spLocks noGrp="1" noChangeAspect="1"/>
          </p:cNvSpPr>
          <p:nvPr>
            <p:ph type="pic" sz="quarter" idx="71"/>
          </p:nvPr>
        </p:nvSpPr>
        <p:spPr>
          <a:xfrm>
            <a:off x="452439" y="2985609"/>
            <a:ext cx="1521358" cy="1369222"/>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30" name="Text Placeholder 7"/>
          <p:cNvSpPr>
            <a:spLocks noGrp="1"/>
          </p:cNvSpPr>
          <p:nvPr>
            <p:ph type="body" sz="quarter" idx="72" hasCustomPrompt="1"/>
          </p:nvPr>
        </p:nvSpPr>
        <p:spPr>
          <a:xfrm>
            <a:off x="6442076" y="2994947"/>
            <a:ext cx="2239962" cy="194399"/>
          </a:xfrm>
          <a:prstGeom prst="rect">
            <a:avLst/>
          </a:prstGeom>
        </p:spPr>
        <p:txBody>
          <a:bodyPr vert="horz" lIns="0" tIns="40504" rIns="0" bIns="40504" anchor="ctr"/>
          <a:lstStyle>
            <a:lvl1pPr marL="0" indent="0" algn="l">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31" name="Text Placeholder 2"/>
          <p:cNvSpPr>
            <a:spLocks noGrp="1"/>
          </p:cNvSpPr>
          <p:nvPr>
            <p:ph type="body" sz="quarter" idx="73" hasCustomPrompt="1"/>
          </p:nvPr>
        </p:nvSpPr>
        <p:spPr>
          <a:xfrm>
            <a:off x="6442076" y="3216032"/>
            <a:ext cx="2239962" cy="1138941"/>
          </a:xfrm>
          <a:prstGeom prst="rect">
            <a:avLst/>
          </a:prstGeom>
        </p:spPr>
        <p:txBody>
          <a:bodyPr vert="horz" lIns="0" tIns="0" rIns="0" bIns="0"/>
          <a:lstStyle>
            <a:lvl1pPr marL="0" indent="0" algn="l">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32" name="Picture Placeholder 2"/>
          <p:cNvSpPr>
            <a:spLocks noGrp="1" noChangeAspect="1"/>
          </p:cNvSpPr>
          <p:nvPr>
            <p:ph type="pic" sz="quarter" idx="74"/>
          </p:nvPr>
        </p:nvSpPr>
        <p:spPr>
          <a:xfrm>
            <a:off x="4765677" y="2985609"/>
            <a:ext cx="1521358" cy="1369222"/>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42">
                                            <p:txEl>
                                              <p:pRg st="0" end="0"/>
                                            </p:txEl>
                                          </p:spTgt>
                                        </p:tgtEl>
                                        <p:attrNameLst>
                                          <p:attrName>style.visibility</p:attrName>
                                        </p:attrNameLst>
                                      </p:cBhvr>
                                      <p:to>
                                        <p:strVal val="visible"/>
                                      </p:to>
                                    </p:set>
                                    <p:animEffect transition="in" filter="fade">
                                      <p:cBhvr>
                                        <p:cTn id="25" dur="500"/>
                                        <p:tgtEl>
                                          <p:spTgt spid="42">
                                            <p:txEl>
                                              <p:pRg st="0" end="0"/>
                                            </p:txEl>
                                          </p:spTgt>
                                        </p:tgtEl>
                                      </p:cBhvr>
                                    </p:animEffect>
                                  </p:childTnLst>
                                </p:cTn>
                              </p:par>
                            </p:childTnLst>
                          </p:cTn>
                        </p:par>
                        <p:par>
                          <p:cTn id="26" fill="hold" nodeType="afterGroup">
                            <p:stCondLst>
                              <p:cond delay="130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fade">
                                      <p:cBhvr>
                                        <p:cTn id="34" dur="500"/>
                                        <p:tgtEl>
                                          <p:spTgt spid="23">
                                            <p:txEl>
                                              <p:pRg st="0" end="0"/>
                                            </p:txEl>
                                          </p:spTgt>
                                        </p:tgtEl>
                                      </p:cBhvr>
                                    </p:animEffect>
                                    <p:anim calcmode="lin" valueType="num">
                                      <p:cBhvr>
                                        <p:cTn id="3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800"/>
                                  </p:stCondLst>
                                  <p:childTnLst>
                                    <p:set>
                                      <p:cBhvr>
                                        <p:cTn id="38" dur="1" fill="hold">
                                          <p:stCondLst>
                                            <p:cond delay="0"/>
                                          </p:stCondLst>
                                        </p:cTn>
                                        <p:tgtEl>
                                          <p:spTgt spid="24">
                                            <p:txEl>
                                              <p:pRg st="0" end="0"/>
                                            </p:txEl>
                                          </p:spTgt>
                                        </p:tgtEl>
                                        <p:attrNameLst>
                                          <p:attrName>style.visibility</p:attrName>
                                        </p:attrNameLst>
                                      </p:cBhvr>
                                      <p:to>
                                        <p:strVal val="visible"/>
                                      </p:to>
                                    </p:set>
                                    <p:animEffect transition="in" filter="fade">
                                      <p:cBhvr>
                                        <p:cTn id="39" dur="500"/>
                                        <p:tgtEl>
                                          <p:spTgt spid="24">
                                            <p:txEl>
                                              <p:pRg st="0" end="0"/>
                                            </p:txEl>
                                          </p:spTgt>
                                        </p:tgtEl>
                                      </p:cBhvr>
                                    </p:animEffect>
                                  </p:childTnLst>
                                </p:cTn>
                              </p:par>
                            </p:childTnLst>
                          </p:cTn>
                        </p:par>
                        <p:par>
                          <p:cTn id="40" fill="hold" nodeType="afterGroup">
                            <p:stCondLst>
                              <p:cond delay="2600"/>
                            </p:stCondLst>
                            <p:childTnLst>
                              <p:par>
                                <p:cTn id="41" presetID="53" presetClass="entr" presetSubtype="1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fade">
                                      <p:cBhvr>
                                        <p:cTn id="48" dur="500"/>
                                        <p:tgtEl>
                                          <p:spTgt spid="27">
                                            <p:txEl>
                                              <p:pRg st="0" end="0"/>
                                            </p:txEl>
                                          </p:spTgt>
                                        </p:tgtEl>
                                      </p:cBhvr>
                                    </p:animEffect>
                                    <p:anim calcmode="lin" valueType="num">
                                      <p:cBhvr>
                                        <p:cTn id="4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27">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28">
                                            <p:txEl>
                                              <p:pRg st="0" end="0"/>
                                            </p:txEl>
                                          </p:spTgt>
                                        </p:tgtEl>
                                        <p:attrNameLst>
                                          <p:attrName>style.visibility</p:attrName>
                                        </p:attrNameLst>
                                      </p:cBhvr>
                                      <p:to>
                                        <p:strVal val="visible"/>
                                      </p:to>
                                    </p:set>
                                    <p:animEffect transition="in" filter="fade">
                                      <p:cBhvr>
                                        <p:cTn id="53" dur="500"/>
                                        <p:tgtEl>
                                          <p:spTgt spid="28">
                                            <p:txEl>
                                              <p:pRg st="0" end="0"/>
                                            </p:txEl>
                                          </p:spTgt>
                                        </p:tgtEl>
                                      </p:cBhvr>
                                    </p:animEffect>
                                  </p:childTnLst>
                                </p:cTn>
                              </p:par>
                            </p:childTnLst>
                          </p:cTn>
                        </p:par>
                        <p:par>
                          <p:cTn id="54" fill="hold" nodeType="afterGroup">
                            <p:stCondLst>
                              <p:cond delay="39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500"/>
                                        <p:tgtEl>
                                          <p:spTgt spid="30">
                                            <p:txEl>
                                              <p:pRg st="0" end="0"/>
                                            </p:txEl>
                                          </p:spTgt>
                                        </p:tgtEl>
                                      </p:cBhvr>
                                    </p:animEffect>
                                    <p:anim calcmode="lin" valueType="num">
                                      <p:cBhvr>
                                        <p:cTn id="6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31">
                                            <p:txEl>
                                              <p:pRg st="0" end="0"/>
                                            </p:txEl>
                                          </p:spTgt>
                                        </p:tgtEl>
                                        <p:attrNameLst>
                                          <p:attrName>style.visibility</p:attrName>
                                        </p:attrNameLst>
                                      </p:cBhvr>
                                      <p:to>
                                        <p:strVal val="visible"/>
                                      </p:to>
                                    </p:set>
                                    <p:animEffect transition="in" filter="fade">
                                      <p:cBhvr>
                                        <p:cTn id="67" dur="500"/>
                                        <p:tgtEl>
                                          <p:spTgt spid="31">
                                            <p:txEl>
                                              <p:pRg st="0" end="0"/>
                                            </p:txEl>
                                          </p:spTgt>
                                        </p:tgtEl>
                                      </p:cBhvr>
                                    </p:animEffect>
                                  </p:childTnLst>
                                </p:cTn>
                              </p:par>
                            </p:childTnLst>
                          </p:cTn>
                        </p:par>
                        <p:par>
                          <p:cTn id="68" fill="hold" nodeType="afterGroup">
                            <p:stCondLst>
                              <p:cond delay="5200"/>
                            </p:stCondLst>
                            <p:childTnLst>
                              <p:par>
                                <p:cTn id="69" presetID="53" presetClass="entr" presetSubtype="16"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5" grpId="0"/>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6" grpId="0"/>
      <p:bldP spid="27" grpId="0" build="p">
        <p:tmplLst>
          <p:tmpl lvl="1">
            <p:tnLst>
              <p:par>
                <p:cTn presetID="42" presetClass="entr" presetSubtype="0"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anim calcmode="lin" valueType="num">
                      <p:cBhvr>
                        <p:cTn dur="500" fill="hold"/>
                        <p:tgtEl>
                          <p:spTgt spid="27"/>
                        </p:tgtEl>
                        <p:attrNameLst>
                          <p:attrName>ppt_x</p:attrName>
                        </p:attrNameLst>
                      </p:cBhvr>
                      <p:tavLst>
                        <p:tav tm="0">
                          <p:val>
                            <p:strVal val="#ppt_x"/>
                          </p:val>
                        </p:tav>
                        <p:tav tm="100000">
                          <p:val>
                            <p:strVal val="#ppt_x"/>
                          </p:val>
                        </p:tav>
                      </p:tavLst>
                    </p:anim>
                    <p:anim calcmode="lin" valueType="num">
                      <p:cBhvr>
                        <p:cTn dur="500" fill="hold"/>
                        <p:tgtEl>
                          <p:spTgt spid="27"/>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10" presetClass="entr" presetSubtype="0" fill="hold" nodeType="withEffect">
                  <p:stCondLst>
                    <p:cond delay="8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Lst>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Eight circle images with caption">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12" name="Group 11"/>
          <p:cNvGrpSpPr/>
          <p:nvPr userDrawn="1"/>
        </p:nvGrpSpPr>
        <p:grpSpPr>
          <a:xfrm>
            <a:off x="75982" y="289155"/>
            <a:ext cx="287999" cy="256629"/>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41" name="Text Placeholder 7"/>
          <p:cNvSpPr>
            <a:spLocks noGrp="1"/>
          </p:cNvSpPr>
          <p:nvPr>
            <p:ph type="body" sz="quarter" idx="65" hasCustomPrompt="1"/>
          </p:nvPr>
        </p:nvSpPr>
        <p:spPr>
          <a:xfrm>
            <a:off x="452439" y="2537836"/>
            <a:ext cx="1528762" cy="194399"/>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25" name="Picture Placeholder 2"/>
          <p:cNvSpPr>
            <a:spLocks noGrp="1" noChangeAspect="1"/>
          </p:cNvSpPr>
          <p:nvPr>
            <p:ph type="pic" sz="quarter" idx="17"/>
          </p:nvPr>
        </p:nvSpPr>
        <p:spPr>
          <a:xfrm>
            <a:off x="431804" y="1031079"/>
            <a:ext cx="1583999" cy="142559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36" name="Text Placeholder 7"/>
          <p:cNvSpPr>
            <a:spLocks noGrp="1"/>
          </p:cNvSpPr>
          <p:nvPr>
            <p:ph type="body" sz="quarter" idx="66" hasCustomPrompt="1"/>
          </p:nvPr>
        </p:nvSpPr>
        <p:spPr>
          <a:xfrm>
            <a:off x="2713039" y="2537836"/>
            <a:ext cx="1528762" cy="194399"/>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38" name="Picture Placeholder 2"/>
          <p:cNvSpPr>
            <a:spLocks noGrp="1" noChangeAspect="1"/>
          </p:cNvSpPr>
          <p:nvPr>
            <p:ph type="pic" sz="quarter" idx="68"/>
          </p:nvPr>
        </p:nvSpPr>
        <p:spPr>
          <a:xfrm>
            <a:off x="2692404" y="1031079"/>
            <a:ext cx="1583999" cy="142559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39" name="Text Placeholder 7"/>
          <p:cNvSpPr>
            <a:spLocks noGrp="1"/>
          </p:cNvSpPr>
          <p:nvPr>
            <p:ph type="body" sz="quarter" idx="69" hasCustomPrompt="1"/>
          </p:nvPr>
        </p:nvSpPr>
        <p:spPr>
          <a:xfrm>
            <a:off x="4910139" y="2537836"/>
            <a:ext cx="1528762" cy="194399"/>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43" name="Picture Placeholder 2"/>
          <p:cNvSpPr>
            <a:spLocks noGrp="1" noChangeAspect="1"/>
          </p:cNvSpPr>
          <p:nvPr>
            <p:ph type="pic" sz="quarter" idx="71"/>
          </p:nvPr>
        </p:nvSpPr>
        <p:spPr>
          <a:xfrm>
            <a:off x="4889504" y="1031079"/>
            <a:ext cx="1583999" cy="142559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44" name="Text Placeholder 7"/>
          <p:cNvSpPr>
            <a:spLocks noGrp="1"/>
          </p:cNvSpPr>
          <p:nvPr>
            <p:ph type="body" sz="quarter" idx="72" hasCustomPrompt="1"/>
          </p:nvPr>
        </p:nvSpPr>
        <p:spPr>
          <a:xfrm>
            <a:off x="7153276" y="2537836"/>
            <a:ext cx="1528762" cy="194399"/>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46" name="Picture Placeholder 2"/>
          <p:cNvSpPr>
            <a:spLocks noGrp="1" noChangeAspect="1"/>
          </p:cNvSpPr>
          <p:nvPr>
            <p:ph type="pic" sz="quarter" idx="74"/>
          </p:nvPr>
        </p:nvSpPr>
        <p:spPr>
          <a:xfrm>
            <a:off x="7132641" y="1031079"/>
            <a:ext cx="1583999" cy="142559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59" name="Text Placeholder 7"/>
          <p:cNvSpPr>
            <a:spLocks noGrp="1"/>
          </p:cNvSpPr>
          <p:nvPr>
            <p:ph type="body" sz="quarter" idx="75" hasCustomPrompt="1"/>
          </p:nvPr>
        </p:nvSpPr>
        <p:spPr>
          <a:xfrm>
            <a:off x="452439" y="4503796"/>
            <a:ext cx="1528762" cy="194399"/>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60" name="Picture Placeholder 2"/>
          <p:cNvSpPr>
            <a:spLocks noGrp="1" noChangeAspect="1"/>
          </p:cNvSpPr>
          <p:nvPr>
            <p:ph type="pic" sz="quarter" idx="76"/>
          </p:nvPr>
        </p:nvSpPr>
        <p:spPr>
          <a:xfrm>
            <a:off x="393704" y="2997039"/>
            <a:ext cx="1583999" cy="142559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61" name="Text Placeholder 7"/>
          <p:cNvSpPr>
            <a:spLocks noGrp="1"/>
          </p:cNvSpPr>
          <p:nvPr>
            <p:ph type="body" sz="quarter" idx="77" hasCustomPrompt="1"/>
          </p:nvPr>
        </p:nvSpPr>
        <p:spPr>
          <a:xfrm>
            <a:off x="2713039" y="4503796"/>
            <a:ext cx="1528762" cy="194399"/>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62" name="Picture Placeholder 2"/>
          <p:cNvSpPr>
            <a:spLocks noGrp="1" noChangeAspect="1"/>
          </p:cNvSpPr>
          <p:nvPr>
            <p:ph type="pic" sz="quarter" idx="78"/>
          </p:nvPr>
        </p:nvSpPr>
        <p:spPr>
          <a:xfrm>
            <a:off x="2654304" y="2997039"/>
            <a:ext cx="1583999" cy="142559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63" name="Text Placeholder 7"/>
          <p:cNvSpPr>
            <a:spLocks noGrp="1"/>
          </p:cNvSpPr>
          <p:nvPr>
            <p:ph type="body" sz="quarter" idx="79" hasCustomPrompt="1"/>
          </p:nvPr>
        </p:nvSpPr>
        <p:spPr>
          <a:xfrm>
            <a:off x="4910139" y="4503796"/>
            <a:ext cx="1528762" cy="194399"/>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64" name="Picture Placeholder 2"/>
          <p:cNvSpPr>
            <a:spLocks noGrp="1" noChangeAspect="1"/>
          </p:cNvSpPr>
          <p:nvPr>
            <p:ph type="pic" sz="quarter" idx="80"/>
          </p:nvPr>
        </p:nvSpPr>
        <p:spPr>
          <a:xfrm>
            <a:off x="4851404" y="2997039"/>
            <a:ext cx="1583999" cy="142559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65" name="Text Placeholder 7"/>
          <p:cNvSpPr>
            <a:spLocks noGrp="1"/>
          </p:cNvSpPr>
          <p:nvPr>
            <p:ph type="body" sz="quarter" idx="81" hasCustomPrompt="1"/>
          </p:nvPr>
        </p:nvSpPr>
        <p:spPr>
          <a:xfrm>
            <a:off x="7153276" y="4503796"/>
            <a:ext cx="1528762" cy="194399"/>
          </a:xfrm>
          <a:prstGeom prst="rect">
            <a:avLst/>
          </a:prstGeom>
        </p:spPr>
        <p:txBody>
          <a:bodyPr vert="horz" lIns="0" tIns="40504" rIns="0" bIns="40504" anchor="ctr"/>
          <a:lstStyle>
            <a:lvl1pPr marL="0" indent="0" algn="ctr">
              <a:lnSpc>
                <a:spcPct val="100000"/>
              </a:lnSpc>
              <a:spcBef>
                <a:spcPct val="0"/>
              </a:spcBef>
              <a:spcAft>
                <a:spcPct val="0"/>
              </a:spcAft>
              <a:buNone/>
              <a:defRPr sz="1440" b="0">
                <a:solidFill>
                  <a:schemeClr val="bg1"/>
                </a:solidFill>
                <a:latin typeface="Lato Light"/>
                <a:cs typeface="Lato Light"/>
              </a:defRPr>
            </a:lvl1pPr>
          </a:lstStyle>
          <a:p>
            <a:pPr lvl="0"/>
            <a:r>
              <a:rPr lang="es-ES_tradnl" err="1"/>
              <a:t>Subtitle Example</a:t>
            </a:r>
            <a:endParaRPr lang="es-ES_tradnl"/>
          </a:p>
        </p:txBody>
      </p:sp>
      <p:sp>
        <p:nvSpPr>
          <p:cNvPr id="66" name="Picture Placeholder 2"/>
          <p:cNvSpPr>
            <a:spLocks noGrp="1" noChangeAspect="1"/>
          </p:cNvSpPr>
          <p:nvPr>
            <p:ph type="pic" sz="quarter" idx="82"/>
          </p:nvPr>
        </p:nvSpPr>
        <p:spPr>
          <a:xfrm>
            <a:off x="7094541" y="2997039"/>
            <a:ext cx="1583999" cy="1425599"/>
          </a:xfrm>
          <a:custGeom>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7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36">
                                            <p:txEl>
                                              <p:pRg st="0" end="0"/>
                                            </p:txEl>
                                          </p:spTgt>
                                        </p:tgtEl>
                                        <p:attrNameLst>
                                          <p:attrName>style.visibility</p:attrName>
                                        </p:attrNameLst>
                                      </p:cBhvr>
                                      <p:to>
                                        <p:strVal val="visible"/>
                                      </p:to>
                                    </p:set>
                                    <p:animEffect transition="in" filter="fade">
                                      <p:cBhvr>
                                        <p:cTn id="31" dur="500"/>
                                        <p:tgtEl>
                                          <p:spTgt spid="36">
                                            <p:txEl>
                                              <p:pRg st="0" end="0"/>
                                            </p:txEl>
                                          </p:spTgt>
                                        </p:tgtEl>
                                      </p:cBhvr>
                                    </p:animEffect>
                                    <p:anim calcmode="lin" valueType="num">
                                      <p:cBhvr>
                                        <p:cTn id="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4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42" presetClass="entr" presetSubtype="0" fill="hold" grpId="0" nodeType="withEffect">
                                  <p:stCondLst>
                                    <p:cond delay="20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fade">
                                      <p:cBhvr>
                                        <p:cTn id="42" dur="500"/>
                                        <p:tgtEl>
                                          <p:spTgt spid="39">
                                            <p:txEl>
                                              <p:pRg st="0" end="0"/>
                                            </p:txEl>
                                          </p:spTgt>
                                        </p:tgtEl>
                                      </p:cBhvr>
                                    </p:animEffect>
                                    <p:anim calcmode="lin" valueType="num">
                                      <p:cBhvr>
                                        <p:cTn id="4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44" dur="5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2100"/>
                            </p:stCondLst>
                            <p:childTnLst>
                              <p:par>
                                <p:cTn id="46" presetID="53" presetClass="entr" presetSubtype="16"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par>
                                <p:cTn id="51" presetID="42" presetClass="entr" presetSubtype="0" fill="hold" grpId="0" nodeType="withEffect">
                                  <p:stCondLst>
                                    <p:cond delay="200"/>
                                  </p:stCondLst>
                                  <p:childTnLst>
                                    <p:set>
                                      <p:cBhvr>
                                        <p:cTn id="52" dur="1" fill="hold">
                                          <p:stCondLst>
                                            <p:cond delay="0"/>
                                          </p:stCondLst>
                                        </p:cTn>
                                        <p:tgtEl>
                                          <p:spTgt spid="44">
                                            <p:txEl>
                                              <p:pRg st="0" end="0"/>
                                            </p:txEl>
                                          </p:spTgt>
                                        </p:tgtEl>
                                        <p:attrNameLst>
                                          <p:attrName>style.visibility</p:attrName>
                                        </p:attrNameLst>
                                      </p:cBhvr>
                                      <p:to>
                                        <p:strVal val="visible"/>
                                      </p:to>
                                    </p:set>
                                    <p:animEffect transition="in" filter="fade">
                                      <p:cBhvr>
                                        <p:cTn id="53" dur="500"/>
                                        <p:tgtEl>
                                          <p:spTgt spid="44">
                                            <p:txEl>
                                              <p:pRg st="0" end="0"/>
                                            </p:txEl>
                                          </p:spTgt>
                                        </p:tgtEl>
                                      </p:cBhvr>
                                    </p:animEffect>
                                    <p:anim calcmode="lin" valueType="num">
                                      <p:cBhvr>
                                        <p:cTn id="54"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5"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2800"/>
                            </p:stCondLst>
                            <p:childTnLst>
                              <p:par>
                                <p:cTn id="57" presetID="53" presetClass="entr" presetSubtype="16"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p:cTn id="59" dur="500" fill="hold"/>
                                        <p:tgtEl>
                                          <p:spTgt spid="46"/>
                                        </p:tgtEl>
                                        <p:attrNameLst>
                                          <p:attrName>ppt_w</p:attrName>
                                        </p:attrNameLst>
                                      </p:cBhvr>
                                      <p:tavLst>
                                        <p:tav tm="0">
                                          <p:val>
                                            <p:fltVal val="0"/>
                                          </p:val>
                                        </p:tav>
                                        <p:tav tm="100000">
                                          <p:val>
                                            <p:strVal val="#ppt_w"/>
                                          </p:val>
                                        </p:tav>
                                      </p:tavLst>
                                    </p:anim>
                                    <p:anim calcmode="lin" valueType="num">
                                      <p:cBhvr>
                                        <p:cTn id="60" dur="500" fill="hold"/>
                                        <p:tgtEl>
                                          <p:spTgt spid="46"/>
                                        </p:tgtEl>
                                        <p:attrNameLst>
                                          <p:attrName>ppt_h</p:attrName>
                                        </p:attrNameLst>
                                      </p:cBhvr>
                                      <p:tavLst>
                                        <p:tav tm="0">
                                          <p:val>
                                            <p:fltVal val="0"/>
                                          </p:val>
                                        </p:tav>
                                        <p:tav tm="100000">
                                          <p:val>
                                            <p:strVal val="#ppt_h"/>
                                          </p:val>
                                        </p:tav>
                                      </p:tavLst>
                                    </p:anim>
                                    <p:animEffect transition="in" filter="fade">
                                      <p:cBhvr>
                                        <p:cTn id="61" dur="500"/>
                                        <p:tgtEl>
                                          <p:spTgt spid="46"/>
                                        </p:tgtEl>
                                      </p:cBhvr>
                                    </p:animEffect>
                                  </p:childTnLst>
                                </p:cTn>
                              </p:par>
                              <p:par>
                                <p:cTn id="62" presetID="42" presetClass="entr" presetSubtype="0" fill="hold" grpId="0" nodeType="withEffect">
                                  <p:stCondLst>
                                    <p:cond delay="200"/>
                                  </p:stCondLst>
                                  <p:childTnLst>
                                    <p:set>
                                      <p:cBhvr>
                                        <p:cTn id="63" dur="1" fill="hold">
                                          <p:stCondLst>
                                            <p:cond delay="0"/>
                                          </p:stCondLst>
                                        </p:cTn>
                                        <p:tgtEl>
                                          <p:spTgt spid="59">
                                            <p:txEl>
                                              <p:pRg st="0" end="0"/>
                                            </p:txEl>
                                          </p:spTgt>
                                        </p:tgtEl>
                                        <p:attrNameLst>
                                          <p:attrName>style.visibility</p:attrName>
                                        </p:attrNameLst>
                                      </p:cBhvr>
                                      <p:to>
                                        <p:strVal val="visible"/>
                                      </p:to>
                                    </p:set>
                                    <p:animEffect transition="in" filter="fade">
                                      <p:cBhvr>
                                        <p:cTn id="64" dur="500"/>
                                        <p:tgtEl>
                                          <p:spTgt spid="59">
                                            <p:txEl>
                                              <p:pRg st="0" end="0"/>
                                            </p:txEl>
                                          </p:spTgt>
                                        </p:tgtEl>
                                      </p:cBhvr>
                                    </p:animEffect>
                                    <p:anim calcmode="lin" valueType="num">
                                      <p:cBhvr>
                                        <p:cTn id="65"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500"/>
                            </p:stCondLst>
                            <p:childTnLst>
                              <p:par>
                                <p:cTn id="68" presetID="53" presetClass="entr" presetSubtype="16"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500" fill="hold"/>
                                        <p:tgtEl>
                                          <p:spTgt spid="60"/>
                                        </p:tgtEl>
                                        <p:attrNameLst>
                                          <p:attrName>ppt_w</p:attrName>
                                        </p:attrNameLst>
                                      </p:cBhvr>
                                      <p:tavLst>
                                        <p:tav tm="0">
                                          <p:val>
                                            <p:fltVal val="0"/>
                                          </p:val>
                                        </p:tav>
                                        <p:tav tm="100000">
                                          <p:val>
                                            <p:strVal val="#ppt_w"/>
                                          </p:val>
                                        </p:tav>
                                      </p:tavLst>
                                    </p:anim>
                                    <p:anim calcmode="lin" valueType="num">
                                      <p:cBhvr>
                                        <p:cTn id="71" dur="500" fill="hold"/>
                                        <p:tgtEl>
                                          <p:spTgt spid="60"/>
                                        </p:tgtEl>
                                        <p:attrNameLst>
                                          <p:attrName>ppt_h</p:attrName>
                                        </p:attrNameLst>
                                      </p:cBhvr>
                                      <p:tavLst>
                                        <p:tav tm="0">
                                          <p:val>
                                            <p:fltVal val="0"/>
                                          </p:val>
                                        </p:tav>
                                        <p:tav tm="100000">
                                          <p:val>
                                            <p:strVal val="#ppt_h"/>
                                          </p:val>
                                        </p:tav>
                                      </p:tavLst>
                                    </p:anim>
                                    <p:animEffect transition="in" filter="fade">
                                      <p:cBhvr>
                                        <p:cTn id="72" dur="500"/>
                                        <p:tgtEl>
                                          <p:spTgt spid="60"/>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fade">
                                      <p:cBhvr>
                                        <p:cTn id="75" dur="500"/>
                                        <p:tgtEl>
                                          <p:spTgt spid="61">
                                            <p:txEl>
                                              <p:pRg st="0" end="0"/>
                                            </p:txEl>
                                          </p:spTgt>
                                        </p:tgtEl>
                                      </p:cBhvr>
                                    </p:animEffect>
                                    <p:anim calcmode="lin" valueType="num">
                                      <p:cBhvr>
                                        <p:cTn id="76"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77"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4200"/>
                            </p:stCondLst>
                            <p:childTnLst>
                              <p:par>
                                <p:cTn id="79" presetID="53" presetClass="entr" presetSubtype="16"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p:cTn id="81" dur="500" fill="hold"/>
                                        <p:tgtEl>
                                          <p:spTgt spid="62"/>
                                        </p:tgtEl>
                                        <p:attrNameLst>
                                          <p:attrName>ppt_w</p:attrName>
                                        </p:attrNameLst>
                                      </p:cBhvr>
                                      <p:tavLst>
                                        <p:tav tm="0">
                                          <p:val>
                                            <p:fltVal val="0"/>
                                          </p:val>
                                        </p:tav>
                                        <p:tav tm="100000">
                                          <p:val>
                                            <p:strVal val="#ppt_w"/>
                                          </p:val>
                                        </p:tav>
                                      </p:tavLst>
                                    </p:anim>
                                    <p:anim calcmode="lin" valueType="num">
                                      <p:cBhvr>
                                        <p:cTn id="82" dur="500" fill="hold"/>
                                        <p:tgtEl>
                                          <p:spTgt spid="62"/>
                                        </p:tgtEl>
                                        <p:attrNameLst>
                                          <p:attrName>ppt_h</p:attrName>
                                        </p:attrNameLst>
                                      </p:cBhvr>
                                      <p:tavLst>
                                        <p:tav tm="0">
                                          <p:val>
                                            <p:fltVal val="0"/>
                                          </p:val>
                                        </p:tav>
                                        <p:tav tm="100000">
                                          <p:val>
                                            <p:strVal val="#ppt_h"/>
                                          </p:val>
                                        </p:tav>
                                      </p:tavLst>
                                    </p:anim>
                                    <p:animEffect transition="in" filter="fade">
                                      <p:cBhvr>
                                        <p:cTn id="83" dur="500"/>
                                        <p:tgtEl>
                                          <p:spTgt spid="62"/>
                                        </p:tgtEl>
                                      </p:cBhvr>
                                    </p:animEffect>
                                  </p:childTnLst>
                                </p:cTn>
                              </p:par>
                              <p:par>
                                <p:cTn id="84" presetID="42" presetClass="entr" presetSubtype="0" fill="hold" grpId="0" nodeType="withEffect">
                                  <p:stCondLst>
                                    <p:cond delay="200"/>
                                  </p:stCondLst>
                                  <p:childTnLst>
                                    <p:set>
                                      <p:cBhvr>
                                        <p:cTn id="85" dur="1" fill="hold">
                                          <p:stCondLst>
                                            <p:cond delay="0"/>
                                          </p:stCondLst>
                                        </p:cTn>
                                        <p:tgtEl>
                                          <p:spTgt spid="63">
                                            <p:txEl>
                                              <p:pRg st="0" end="0"/>
                                            </p:txEl>
                                          </p:spTgt>
                                        </p:tgtEl>
                                        <p:attrNameLst>
                                          <p:attrName>style.visibility</p:attrName>
                                        </p:attrNameLst>
                                      </p:cBhvr>
                                      <p:to>
                                        <p:strVal val="visible"/>
                                      </p:to>
                                    </p:set>
                                    <p:animEffect transition="in" filter="fade">
                                      <p:cBhvr>
                                        <p:cTn id="86" dur="500"/>
                                        <p:tgtEl>
                                          <p:spTgt spid="63">
                                            <p:txEl>
                                              <p:pRg st="0" end="0"/>
                                            </p:txEl>
                                          </p:spTgt>
                                        </p:tgtEl>
                                      </p:cBhvr>
                                    </p:animEffect>
                                    <p:anim calcmode="lin" valueType="num">
                                      <p:cBhvr>
                                        <p:cTn id="87"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4900"/>
                            </p:stCondLst>
                            <p:childTnLst>
                              <p:par>
                                <p:cTn id="90" presetID="53" presetClass="entr" presetSubtype="16" fill="hold" grpId="0" nodeType="afterEffect">
                                  <p:stCondLst>
                                    <p:cond delay="0"/>
                                  </p:stCondLst>
                                  <p:childTnLst>
                                    <p:set>
                                      <p:cBhvr>
                                        <p:cTn id="91" dur="1" fill="hold">
                                          <p:stCondLst>
                                            <p:cond delay="0"/>
                                          </p:stCondLst>
                                        </p:cTn>
                                        <p:tgtEl>
                                          <p:spTgt spid="64"/>
                                        </p:tgtEl>
                                        <p:attrNameLst>
                                          <p:attrName>style.visibility</p:attrName>
                                        </p:attrNameLst>
                                      </p:cBhvr>
                                      <p:to>
                                        <p:strVal val="visible"/>
                                      </p:to>
                                    </p:set>
                                    <p:anim calcmode="lin" valueType="num">
                                      <p:cBhvr>
                                        <p:cTn id="92" dur="500" fill="hold"/>
                                        <p:tgtEl>
                                          <p:spTgt spid="64"/>
                                        </p:tgtEl>
                                        <p:attrNameLst>
                                          <p:attrName>ppt_w</p:attrName>
                                        </p:attrNameLst>
                                      </p:cBhvr>
                                      <p:tavLst>
                                        <p:tav tm="0">
                                          <p:val>
                                            <p:fltVal val="0"/>
                                          </p:val>
                                        </p:tav>
                                        <p:tav tm="100000">
                                          <p:val>
                                            <p:strVal val="#ppt_w"/>
                                          </p:val>
                                        </p:tav>
                                      </p:tavLst>
                                    </p:anim>
                                    <p:anim calcmode="lin" valueType="num">
                                      <p:cBhvr>
                                        <p:cTn id="93" dur="500" fill="hold"/>
                                        <p:tgtEl>
                                          <p:spTgt spid="64"/>
                                        </p:tgtEl>
                                        <p:attrNameLst>
                                          <p:attrName>ppt_h</p:attrName>
                                        </p:attrNameLst>
                                      </p:cBhvr>
                                      <p:tavLst>
                                        <p:tav tm="0">
                                          <p:val>
                                            <p:fltVal val="0"/>
                                          </p:val>
                                        </p:tav>
                                        <p:tav tm="100000">
                                          <p:val>
                                            <p:strVal val="#ppt_h"/>
                                          </p:val>
                                        </p:tav>
                                      </p:tavLst>
                                    </p:anim>
                                    <p:animEffect transition="in" filter="fade">
                                      <p:cBhvr>
                                        <p:cTn id="94" dur="500"/>
                                        <p:tgtEl>
                                          <p:spTgt spid="64"/>
                                        </p:tgtEl>
                                      </p:cBhvr>
                                    </p:animEffect>
                                  </p:childTnLst>
                                </p:cTn>
                              </p:par>
                              <p:par>
                                <p:cTn id="95" presetID="42" presetClass="entr" presetSubtype="0" fill="hold" grpId="0" nodeType="withEffect">
                                  <p:stCondLst>
                                    <p:cond delay="200"/>
                                  </p:stCondLst>
                                  <p:childTnLst>
                                    <p:set>
                                      <p:cBhvr>
                                        <p:cTn id="96" dur="1" fill="hold">
                                          <p:stCondLst>
                                            <p:cond delay="0"/>
                                          </p:stCondLst>
                                        </p:cTn>
                                        <p:tgtEl>
                                          <p:spTgt spid="65">
                                            <p:txEl>
                                              <p:pRg st="0" end="0"/>
                                            </p:txEl>
                                          </p:spTgt>
                                        </p:tgtEl>
                                        <p:attrNameLst>
                                          <p:attrName>style.visibility</p:attrName>
                                        </p:attrNameLst>
                                      </p:cBhvr>
                                      <p:to>
                                        <p:strVal val="visible"/>
                                      </p:to>
                                    </p:set>
                                    <p:animEffect transition="in" filter="fade">
                                      <p:cBhvr>
                                        <p:cTn id="97" dur="500"/>
                                        <p:tgtEl>
                                          <p:spTgt spid="65">
                                            <p:txEl>
                                              <p:pRg st="0" end="0"/>
                                            </p:txEl>
                                          </p:spTgt>
                                        </p:tgtEl>
                                      </p:cBhvr>
                                    </p:animEffect>
                                    <p:anim calcmode="lin" valueType="num">
                                      <p:cBhvr>
                                        <p:cTn id="98"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99" dur="500" fill="hold"/>
                                        <p:tgtEl>
                                          <p:spTgt spid="65">
                                            <p:txEl>
                                              <p:pRg st="0" end="0"/>
                                            </p:txEl>
                                          </p:spTgt>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560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25" grpId="0"/>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8" grpId="0"/>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Lst>
      </p:bldP>
      <p:bldP spid="43" grpId="0"/>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6" grpId="0"/>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0" grpId="0"/>
      <p:bldP spid="61" grpId="0" build="p">
        <p:tmplLst>
          <p:tmpl lvl="1">
            <p:tnLst>
              <p:par>
                <p:cTn presetID="42" presetClass="entr" presetSubtype="0"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anim calcmode="lin" valueType="num">
                      <p:cBhvr>
                        <p:cTn dur="500" fill="hold"/>
                        <p:tgtEl>
                          <p:spTgt spid="65"/>
                        </p:tgtEl>
                        <p:attrNameLst>
                          <p:attrName>ppt_x</p:attrName>
                        </p:attrNameLst>
                      </p:cBhvr>
                      <p:tavLst>
                        <p:tav tm="0">
                          <p:val>
                            <p:strVal val="#ppt_x"/>
                          </p:val>
                        </p:tav>
                        <p:tav tm="100000">
                          <p:val>
                            <p:strVal val="#ppt_x"/>
                          </p:val>
                        </p:tav>
                      </p:tavLst>
                    </p:anim>
                    <p:anim calcmode="lin" valueType="num">
                      <p:cBhvr>
                        <p:cTn dur="500" fill="hold"/>
                        <p:tgtEl>
                          <p:spTgt spid="65"/>
                        </p:tgtEl>
                        <p:attrNameLst>
                          <p:attrName>ppt_y</p:attrName>
                        </p:attrNameLst>
                      </p:cBhvr>
                      <p:tavLst>
                        <p:tav tm="0">
                          <p:val>
                            <p:strVal val="#ppt_y+.1"/>
                          </p:val>
                        </p:tav>
                        <p:tav tm="100000">
                          <p:val>
                            <p:strVal val="#ppt_y"/>
                          </p:val>
                        </p:tav>
                      </p:tavLst>
                    </p:anim>
                  </p:childTnLst>
                </p:cTn>
              </p:par>
            </p:tnLst>
          </p:tmpl>
        </p:tmplLst>
      </p:bldP>
      <p:bldP spid="66" grpId="0"/>
    </p:bldLst>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ive images with description">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25" name="Picture Placeholder 2"/>
          <p:cNvSpPr>
            <a:spLocks noGrp="1"/>
          </p:cNvSpPr>
          <p:nvPr>
            <p:ph type="pic" sz="quarter" idx="48"/>
          </p:nvPr>
        </p:nvSpPr>
        <p:spPr>
          <a:xfrm>
            <a:off x="474664" y="1017270"/>
            <a:ext cx="1455736" cy="2437444"/>
          </a:xfrm>
          <a:custGeom>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grpSp>
        <p:nvGrpSpPr>
          <p:cNvPr id="16" name="Group 15"/>
          <p:cNvGrpSpPr/>
          <p:nvPr userDrawn="1"/>
        </p:nvGrpSpPr>
        <p:grpSpPr>
          <a:xfrm>
            <a:off x="75982" y="289155"/>
            <a:ext cx="287999" cy="256629"/>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
        <p:nvSpPr>
          <p:cNvPr id="31" name="Rounded Rectangle 30"/>
          <p:cNvSpPr/>
          <p:nvPr userDrawn="1"/>
        </p:nvSpPr>
        <p:spPr>
          <a:xfrm>
            <a:off x="466835" y="3454714"/>
            <a:ext cx="1453930" cy="182880"/>
          </a:xfrm>
          <a:custGeom>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6" name="Picture Placeholder 2"/>
          <p:cNvSpPr>
            <a:spLocks noGrp="1"/>
          </p:cNvSpPr>
          <p:nvPr>
            <p:ph type="pic" sz="quarter" idx="65"/>
          </p:nvPr>
        </p:nvSpPr>
        <p:spPr>
          <a:xfrm>
            <a:off x="2100264" y="1017270"/>
            <a:ext cx="1455736" cy="2437444"/>
          </a:xfrm>
          <a:custGeom>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37" name="Rounded Rectangle 30"/>
          <p:cNvSpPr/>
          <p:nvPr userDrawn="1"/>
        </p:nvSpPr>
        <p:spPr>
          <a:xfrm>
            <a:off x="2092435" y="3454714"/>
            <a:ext cx="1453930" cy="182880"/>
          </a:xfrm>
          <a:custGeom>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38" name="Picture Placeholder 2"/>
          <p:cNvSpPr>
            <a:spLocks noGrp="1"/>
          </p:cNvSpPr>
          <p:nvPr>
            <p:ph type="pic" sz="quarter" idx="66"/>
          </p:nvPr>
        </p:nvSpPr>
        <p:spPr>
          <a:xfrm>
            <a:off x="3798999" y="1017270"/>
            <a:ext cx="1455736" cy="2437444"/>
          </a:xfrm>
          <a:custGeom>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39" name="Rounded Rectangle 30"/>
          <p:cNvSpPr/>
          <p:nvPr userDrawn="1"/>
        </p:nvSpPr>
        <p:spPr>
          <a:xfrm>
            <a:off x="3791170" y="3454714"/>
            <a:ext cx="1453930" cy="182880"/>
          </a:xfrm>
          <a:custGeom>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40" name="Picture Placeholder 2"/>
          <p:cNvSpPr>
            <a:spLocks noGrp="1"/>
          </p:cNvSpPr>
          <p:nvPr>
            <p:ph type="pic" sz="quarter" idx="67"/>
          </p:nvPr>
        </p:nvSpPr>
        <p:spPr>
          <a:xfrm>
            <a:off x="5513499" y="1017270"/>
            <a:ext cx="1455736" cy="2437444"/>
          </a:xfrm>
          <a:custGeom>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41" name="Rounded Rectangle 30"/>
          <p:cNvSpPr/>
          <p:nvPr userDrawn="1"/>
        </p:nvSpPr>
        <p:spPr>
          <a:xfrm>
            <a:off x="5505670" y="3454714"/>
            <a:ext cx="1453930" cy="182880"/>
          </a:xfrm>
          <a:custGeom>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42" name="Picture Placeholder 2"/>
          <p:cNvSpPr>
            <a:spLocks noGrp="1"/>
          </p:cNvSpPr>
          <p:nvPr>
            <p:ph type="pic" sz="quarter" idx="68"/>
          </p:nvPr>
        </p:nvSpPr>
        <p:spPr>
          <a:xfrm>
            <a:off x="7218364" y="1017270"/>
            <a:ext cx="1455736" cy="2437444"/>
          </a:xfrm>
          <a:custGeom>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43" name="Rounded Rectangle 30"/>
          <p:cNvSpPr/>
          <p:nvPr userDrawn="1"/>
        </p:nvSpPr>
        <p:spPr>
          <a:xfrm>
            <a:off x="7210535" y="3454714"/>
            <a:ext cx="1453930" cy="182880"/>
          </a:xfrm>
          <a:custGeom>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 Placeholder 2"/>
          <p:cNvSpPr>
            <a:spLocks noGrp="1"/>
          </p:cNvSpPr>
          <p:nvPr>
            <p:ph type="body" sz="quarter" idx="64" hasCustomPrompt="1"/>
          </p:nvPr>
        </p:nvSpPr>
        <p:spPr>
          <a:xfrm>
            <a:off x="443974" y="4172829"/>
            <a:ext cx="8230129"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metus.is congue eros vel lectus semper semper. Nullam finibus nisl ut ligula vestibulum, ut semper ex suscipit. Cras fringilla suscipit cursus. Aenean accumsan malesuada hendrerit. Morbi sit amet dolor ante.</a:t>
            </a:r>
            <a:endParaRPr lang="en-US"/>
          </a:p>
        </p:txBody>
      </p:sp>
      <p:sp>
        <p:nvSpPr>
          <p:cNvPr id="45" name="Text Placeholder 7"/>
          <p:cNvSpPr>
            <a:spLocks noGrp="1"/>
          </p:cNvSpPr>
          <p:nvPr>
            <p:ph type="body" sz="quarter" idx="18" hasCustomPrompt="1"/>
          </p:nvPr>
        </p:nvSpPr>
        <p:spPr>
          <a:xfrm>
            <a:off x="427038" y="3832045"/>
            <a:ext cx="8247062" cy="323835"/>
          </a:xfrm>
          <a:prstGeom prst="rect">
            <a:avLst/>
          </a:prstGeom>
        </p:spPr>
        <p:txBody>
          <a:bodyPr vert="horz" lIns="0" tIns="40504" rIns="0" bIns="40504" anchor="ctr"/>
          <a:lstStyle>
            <a:lvl1pPr marL="0" indent="0" algn="l">
              <a:lnSpc>
                <a:spcPct val="100000"/>
              </a:lnSpc>
              <a:spcBef>
                <a:spcPct val="0"/>
              </a:spcBef>
              <a:buNone/>
              <a:defRPr sz="1440" b="1" baseline="0">
                <a:solidFill>
                  <a:schemeClr val="bg1"/>
                </a:solidFill>
                <a:latin typeface="Lato Light"/>
                <a:cs typeface="Lato Light"/>
              </a:defRPr>
            </a:lvl1pPr>
          </a:lstStyle>
          <a:p>
            <a:pPr lvl="0"/>
            <a:r>
              <a:rPr lang="es-ES_tradnl" err="1"/>
              <a:t>Put your title here</a:t>
            </a:r>
            <a:endParaRPr lang="es-ES_trad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800"/>
                                  </p:stCondLst>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ppt_w</p:attrName>
                                        </p:attrNameLst>
                                      </p:cBhvr>
                                      <p:tavLst>
                                        <p:tav tm="0">
                                          <p:val>
                                            <p:fltVal val="0"/>
                                          </p:val>
                                        </p:tav>
                                        <p:tav tm="100000">
                                          <p:val>
                                            <p:strVal val="#ppt_w"/>
                                          </p:val>
                                        </p:tav>
                                      </p:tavLst>
                                    </p:anim>
                                    <p:anim calcmode="lin" valueType="num">
                                      <p:cBhvr>
                                        <p:cTn id="21" dur="1000" fill="hold"/>
                                        <p:tgtEl>
                                          <p:spTgt spid="25"/>
                                        </p:tgtEl>
                                        <p:attrNameLst>
                                          <p:attrName>ppt_h</p:attrName>
                                        </p:attrNameLst>
                                      </p:cBhvr>
                                      <p:tavLst>
                                        <p:tav tm="0">
                                          <p:val>
                                            <p:fltVal val="0"/>
                                          </p:val>
                                        </p:tav>
                                        <p:tav tm="100000">
                                          <p:val>
                                            <p:strVal val="#ppt_h"/>
                                          </p:val>
                                        </p:tav>
                                      </p:tavLst>
                                    </p:anim>
                                    <p:animEffect transition="in" filter="fade">
                                      <p:cBhvr>
                                        <p:cTn id="22" dur="1000"/>
                                        <p:tgtEl>
                                          <p:spTgt spid="25"/>
                                        </p:tgtEl>
                                      </p:cBhvr>
                                    </p:animEffect>
                                  </p:childTnLst>
                                </p:cTn>
                              </p:par>
                            </p:childTnLst>
                          </p:cTn>
                        </p:par>
                        <p:par>
                          <p:cTn id="23" fill="hold" nodeType="afterGroup">
                            <p:stCondLst>
                              <p:cond delay="1800"/>
                            </p:stCondLst>
                            <p:childTnLst>
                              <p:par>
                                <p:cTn id="24" presetID="22" presetClass="entr" presetSubtype="4"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par>
                                <p:cTn id="27" presetID="53" presetClass="entr" presetSubtype="16" fill="hold" grpId="0" nodeType="withEffect">
                                  <p:stCondLst>
                                    <p:cond delay="800"/>
                                  </p:stCondLst>
                                  <p:childTnLst>
                                    <p:set>
                                      <p:cBhvr>
                                        <p:cTn id="28" dur="1" fill="hold">
                                          <p:stCondLst>
                                            <p:cond delay="0"/>
                                          </p:stCondLst>
                                        </p:cTn>
                                        <p:tgtEl>
                                          <p:spTgt spid="36"/>
                                        </p:tgtEl>
                                        <p:attrNameLst>
                                          <p:attrName>style.visibility</p:attrName>
                                        </p:attrNameLst>
                                      </p:cBhvr>
                                      <p:to>
                                        <p:strVal val="visible"/>
                                      </p:to>
                                    </p:set>
                                    <p:anim calcmode="lin" valueType="num">
                                      <p:cBhvr>
                                        <p:cTn id="29" dur="1000" fill="hold"/>
                                        <p:tgtEl>
                                          <p:spTgt spid="36"/>
                                        </p:tgtEl>
                                        <p:attrNameLst>
                                          <p:attrName>ppt_w</p:attrName>
                                        </p:attrNameLst>
                                      </p:cBhvr>
                                      <p:tavLst>
                                        <p:tav tm="0">
                                          <p:val>
                                            <p:fltVal val="0"/>
                                          </p:val>
                                        </p:tav>
                                        <p:tav tm="100000">
                                          <p:val>
                                            <p:strVal val="#ppt_w"/>
                                          </p:val>
                                        </p:tav>
                                      </p:tavLst>
                                    </p:anim>
                                    <p:anim calcmode="lin" valueType="num">
                                      <p:cBhvr>
                                        <p:cTn id="30" dur="1000" fill="hold"/>
                                        <p:tgtEl>
                                          <p:spTgt spid="36"/>
                                        </p:tgtEl>
                                        <p:attrNameLst>
                                          <p:attrName>ppt_h</p:attrName>
                                        </p:attrNameLst>
                                      </p:cBhvr>
                                      <p:tavLst>
                                        <p:tav tm="0">
                                          <p:val>
                                            <p:fltVal val="0"/>
                                          </p:val>
                                        </p:tav>
                                        <p:tav tm="100000">
                                          <p:val>
                                            <p:strVal val="#ppt_h"/>
                                          </p:val>
                                        </p:tav>
                                      </p:tavLst>
                                    </p:anim>
                                    <p:animEffect transition="in" filter="fade">
                                      <p:cBhvr>
                                        <p:cTn id="31" dur="1000"/>
                                        <p:tgtEl>
                                          <p:spTgt spid="36"/>
                                        </p:tgtEl>
                                      </p:cBhvr>
                                    </p:animEffect>
                                  </p:childTnLst>
                                </p:cTn>
                              </p:par>
                            </p:childTnLst>
                          </p:cTn>
                        </p:par>
                        <p:par>
                          <p:cTn id="32" fill="hold" nodeType="afterGroup">
                            <p:stCondLst>
                              <p:cond delay="3600"/>
                            </p:stCondLst>
                            <p:childTnLst>
                              <p:par>
                                <p:cTn id="33" presetID="22" presetClass="entr" presetSubtype="4"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par>
                                <p:cTn id="36" presetID="53" presetClass="entr" presetSubtype="16" fill="hold" grpId="0" nodeType="withEffect">
                                  <p:stCondLst>
                                    <p:cond delay="800"/>
                                  </p:stCondLst>
                                  <p:childTnLst>
                                    <p:set>
                                      <p:cBhvr>
                                        <p:cTn id="37" dur="1" fill="hold">
                                          <p:stCondLst>
                                            <p:cond delay="0"/>
                                          </p:stCondLst>
                                        </p:cTn>
                                        <p:tgtEl>
                                          <p:spTgt spid="38"/>
                                        </p:tgtEl>
                                        <p:attrNameLst>
                                          <p:attrName>style.visibility</p:attrName>
                                        </p:attrNameLst>
                                      </p:cBhvr>
                                      <p:to>
                                        <p:strVal val="visible"/>
                                      </p:to>
                                    </p:set>
                                    <p:anim calcmode="lin" valueType="num">
                                      <p:cBhvr>
                                        <p:cTn id="38" dur="1000" fill="hold"/>
                                        <p:tgtEl>
                                          <p:spTgt spid="38"/>
                                        </p:tgtEl>
                                        <p:attrNameLst>
                                          <p:attrName>ppt_w</p:attrName>
                                        </p:attrNameLst>
                                      </p:cBhvr>
                                      <p:tavLst>
                                        <p:tav tm="0">
                                          <p:val>
                                            <p:fltVal val="0"/>
                                          </p:val>
                                        </p:tav>
                                        <p:tav tm="100000">
                                          <p:val>
                                            <p:strVal val="#ppt_w"/>
                                          </p:val>
                                        </p:tav>
                                      </p:tavLst>
                                    </p:anim>
                                    <p:anim calcmode="lin" valueType="num">
                                      <p:cBhvr>
                                        <p:cTn id="39" dur="1000" fill="hold"/>
                                        <p:tgtEl>
                                          <p:spTgt spid="38"/>
                                        </p:tgtEl>
                                        <p:attrNameLst>
                                          <p:attrName>ppt_h</p:attrName>
                                        </p:attrNameLst>
                                      </p:cBhvr>
                                      <p:tavLst>
                                        <p:tav tm="0">
                                          <p:val>
                                            <p:fltVal val="0"/>
                                          </p:val>
                                        </p:tav>
                                        <p:tav tm="100000">
                                          <p:val>
                                            <p:strVal val="#ppt_h"/>
                                          </p:val>
                                        </p:tav>
                                      </p:tavLst>
                                    </p:anim>
                                    <p:animEffect transition="in" filter="fade">
                                      <p:cBhvr>
                                        <p:cTn id="40" dur="1000"/>
                                        <p:tgtEl>
                                          <p:spTgt spid="38"/>
                                        </p:tgtEl>
                                      </p:cBhvr>
                                    </p:animEffect>
                                  </p:childTnLst>
                                </p:cTn>
                              </p:par>
                            </p:childTnLst>
                          </p:cTn>
                        </p:par>
                        <p:par>
                          <p:cTn id="41" fill="hold" nodeType="afterGroup">
                            <p:stCondLst>
                              <p:cond delay="5400"/>
                            </p:stCondLst>
                            <p:childTnLst>
                              <p:par>
                                <p:cTn id="42" presetID="22" presetClass="entr" presetSubtype="4"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par>
                                <p:cTn id="45" presetID="53" presetClass="entr" presetSubtype="16" fill="hold" grpId="0" nodeType="withEffect">
                                  <p:stCondLst>
                                    <p:cond delay="800"/>
                                  </p:st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Effect transition="in" filter="fade">
                                      <p:cBhvr>
                                        <p:cTn id="49" dur="1000"/>
                                        <p:tgtEl>
                                          <p:spTgt spid="40"/>
                                        </p:tgtEl>
                                      </p:cBhvr>
                                    </p:animEffect>
                                  </p:childTnLst>
                                </p:cTn>
                              </p:par>
                            </p:childTnLst>
                          </p:cTn>
                        </p:par>
                        <p:par>
                          <p:cTn id="50" fill="hold" nodeType="afterGroup">
                            <p:stCondLst>
                              <p:cond delay="7200"/>
                            </p:stCondLst>
                            <p:childTnLst>
                              <p:par>
                                <p:cTn id="51" presetID="22" presetClass="entr" presetSubtype="4"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down)">
                                      <p:cBhvr>
                                        <p:cTn id="53" dur="500"/>
                                        <p:tgtEl>
                                          <p:spTgt spid="41"/>
                                        </p:tgtEl>
                                      </p:cBhvr>
                                    </p:animEffect>
                                  </p:childTnLst>
                                </p:cTn>
                              </p:par>
                              <p:par>
                                <p:cTn id="54" presetID="53" presetClass="entr" presetSubtype="16" fill="hold" grpId="0" nodeType="withEffect">
                                  <p:stCondLst>
                                    <p:cond delay="800"/>
                                  </p:st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Effect transition="in" filter="fade">
                                      <p:cBhvr>
                                        <p:cTn id="58" dur="1000"/>
                                        <p:tgtEl>
                                          <p:spTgt spid="42"/>
                                        </p:tgtEl>
                                      </p:cBhvr>
                                    </p:animEffect>
                                  </p:childTnLst>
                                </p:cTn>
                              </p:par>
                            </p:childTnLst>
                          </p:cTn>
                        </p:par>
                        <p:par>
                          <p:cTn id="59" fill="hold" nodeType="afterGroup">
                            <p:stCondLst>
                              <p:cond delay="9000"/>
                            </p:stCondLst>
                            <p:childTnLst>
                              <p:par>
                                <p:cTn id="60" presetID="22" presetClass="entr" presetSubtype="4"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500"/>
                                        <p:tgtEl>
                                          <p:spTgt spid="44">
                                            <p:txEl>
                                              <p:pRg st="0" end="0"/>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45">
                                            <p:txEl>
                                              <p:pRg st="0" end="0"/>
                                            </p:txEl>
                                          </p:spTgt>
                                        </p:tgtEl>
                                        <p:attrNameLst>
                                          <p:attrName>style.visibility</p:attrName>
                                        </p:attrNameLst>
                                      </p:cBhvr>
                                      <p:to>
                                        <p:strVal val="visible"/>
                                      </p:to>
                                    </p:set>
                                    <p:animEffect transition="in" filter="fade">
                                      <p:cBhvr>
                                        <p:cTn id="68" dur="400"/>
                                        <p:tgtEl>
                                          <p:spTgt spid="45">
                                            <p:txEl>
                                              <p:pRg st="0" end="0"/>
                                            </p:txEl>
                                          </p:spTgt>
                                        </p:tgtEl>
                                      </p:cBhvr>
                                    </p:animEffect>
                                    <p:anim calcmode="lin" valueType="num">
                                      <p:cBhvr>
                                        <p:cTn id="69" dur="4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5" grpId="0"/>
      <p:bldP spid="31" grpId="0" animBg="1"/>
      <p:bldP spid="36" grpId="0"/>
      <p:bldP spid="37" grpId="0" animBg="1"/>
      <p:bldP spid="38" grpId="0"/>
      <p:bldP spid="39" grpId="0" animBg="1"/>
      <p:bldP spid="40" grpId="0"/>
      <p:bldP spid="41" grpId="0" animBg="1"/>
      <p:bldP spid="42" grpId="0"/>
      <p:bldP spid="43" grpId="0" animBg="1"/>
      <p:bldP spid="44" grpId="0" build="p">
        <p:tmplLst>
          <p:tmpl lvl="1">
            <p:tnLst>
              <p:par>
                <p:cTn presetID="10" presetClass="entr" presetSubtype="0" fill="hold" nodeType="withEffect">
                  <p:stCondLst>
                    <p:cond delay="8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400"/>
                        <p:tgtEl>
                          <p:spTgt spid="45"/>
                        </p:tgtEl>
                      </p:cBhvr>
                    </p:animEffect>
                    <p:anim calcmode="lin" valueType="num">
                      <p:cBhvr>
                        <p:cTn dur="400" fill="hold"/>
                        <p:tgtEl>
                          <p:spTgt spid="45"/>
                        </p:tgtEl>
                        <p:attrNameLst>
                          <p:attrName>ppt_x</p:attrName>
                        </p:attrNameLst>
                      </p:cBhvr>
                      <p:tavLst>
                        <p:tav tm="0">
                          <p:val>
                            <p:strVal val="#ppt_x"/>
                          </p:val>
                        </p:tav>
                        <p:tav tm="100000">
                          <p:val>
                            <p:strVal val="#ppt_x"/>
                          </p:val>
                        </p:tav>
                      </p:tavLst>
                    </p:anim>
                    <p:anim calcmode="lin" valueType="num">
                      <p:cBhvr>
                        <p:cTn dur="400" fill="hold"/>
                        <p:tgtEl>
                          <p:spTgt spid="4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ext Slide">
    <p:spTree>
      <p:nvGrpSpPr>
        <p:cNvPr id="1" name=""/>
        <p:cNvGrpSpPr/>
        <p:nvPr/>
      </p:nvGrpSpPr>
      <p:grpSpPr>
        <a:xfrm>
          <a:off x="0" y="0"/>
          <a: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7" name="Text Placeholder 2"/>
          <p:cNvSpPr>
            <a:spLocks noGrp="1"/>
          </p:cNvSpPr>
          <p:nvPr>
            <p:ph type="body" sz="quarter" idx="16" hasCustomPrompt="1"/>
          </p:nvPr>
        </p:nvSpPr>
        <p:spPr>
          <a:xfrm>
            <a:off x="452438" y="1045724"/>
            <a:ext cx="8229600" cy="3431028"/>
          </a:xfrm>
          <a:prstGeom prst="rect">
            <a:avLst/>
          </a:prstGeom>
        </p:spPr>
        <p:txBody>
          <a:bodyPr vert="horz" lIns="95057" tIns="47529" rIns="95057" bIns="47529"/>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Cras fringilla suscipit cursus. Aenean accumsan malesuada hendrerit. Morbi sit amet dolor ante. Duis quis viverra urna, in ultricies diam. Morbi sodales volutpat tellus, quis aliquam urna cursus et. Proin commodo arcu nec nisi rhoncus dapibus. Praesent nec elit non metus mollis placerat. Vivamus porta pulvinar iaculis. Donec augue arcu, volutpat nec risus eget, finibus lacinia ligula. Curabitur bibendum arcu sit amet faucibus posuere. Donec a est at arcu congue congue vel eget ex. Duis auctor lectus maximus sapien suscipit interdum.</a:t>
            </a:r>
            <a:endParaRPr lang="en-US"/>
          </a:p>
          <a:p>
            <a:pPr lvl="0"/>
            <a:endParaRPr lang="en-US"/>
          </a:p>
          <a:p>
            <a:pPr lvl="0"/>
            <a:r>
              <a:rPr lang="en-US" err="1"/>
              <a:t>Curabitur rhoncus, diam vel congue pulvinar, erat massa lacinia purus, in laoreet purus massa in nunc. Phasellus finibus malesuada lobortis. Sed quis tellus id nulla mollis iaculis. Nam nec auctor arcu. Aenean molestie lacus ut urna accumsan, a rhoncus orci rhoncus. Fusce orci velit, euismod quis pulvinar ac, ultrices vel dui. Praesent commodo, odio eu ullamcorper eleifend, magna metus euismod elit, in porttitor urna nisl ut nulla. Donec accumsan egestas nulla, ut sollicitudin nulla lacinia ac. Pellentesque felis est, tincidunt et suscipit id, rutrum at odio. Sed fringilla porttitor ipsum. Morbi cursus massa eget arcu hendrerit eleifend. Morbi sit amet accumsan dui, vel tempus urna. Cras in sapien at justo convallis lacinia et in felis. Vestibulum luctus, odio non accumsan eleifend, lectus metus rutrum orci, quis molestie enim augue in lorem. Vestibulum volutpat sagittis quam varius facilisis.</a:t>
            </a:r>
            <a:endParaRPr lang="en-US"/>
          </a:p>
          <a:p>
            <a:pPr lvl="0"/>
            <a:endParaRPr lang="en-US"/>
          </a:p>
          <a:p>
            <a:pPr lvl="0"/>
            <a:r>
              <a:rPr lang="en-US" err="1"/>
              <a:t>Donec ligula diam, tincidunt id nisl vel, accumsan placerat velit. Nullam sagittis feugiat erat, vel vestibulum lorem facilisis vitae. Duis molestie urna enim, vel scelerisque arcu feugiat eget. Curabitur lobortis, nulla vel dignissim consequat, odio libero pellentesque nunc, sit amet feugiat justo metus nec neque. Donec non ante ac orci elementum iaculis consequat in metus. Interdum et malesuada fames ac ante ipsum primis in faucibus. Mauris volutpat aliquet imperdiet. Suspendisse ultrices lacus id est viverra, at porttitor metus facilisis. Nullam dolor sapien, hendrerit sit amet tellus tristique, tempor iaculis urna. Nulla a aliquam magna. Donec eget felis in felis lacinia porttitor. Proin sollicitudin ante id nisl imperdiet euismod. Aenean vestibulum non metus vitae rutrum. Cras varius condimentum diam, quis euismod erat pharetra non. Sed eget blandit sem.</a:t>
            </a:r>
            <a:endParaRPr lang="en-US"/>
          </a:p>
        </p:txBody>
      </p:sp>
      <p:grpSp>
        <p:nvGrpSpPr>
          <p:cNvPr id="5" name="Group 4"/>
          <p:cNvGrpSpPr/>
          <p:nvPr userDrawn="1"/>
        </p:nvGrpSpPr>
        <p:grpSpPr>
          <a:xfrm>
            <a:off x="75982" y="289155"/>
            <a:ext cx="287999" cy="256629"/>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Columns Text">
    <p:spTree>
      <p:nvGrpSpPr>
        <p:cNvPr id="1" name=""/>
        <p:cNvGrpSpPr/>
        <p:nvPr/>
      </p:nvGrpSpPr>
      <p:grpSpPr>
        <a:xfrm>
          <a:off x="0" y="0"/>
          <a:ext cx="0" cy="0"/>
        </a:xfrm>
      </p:grpSpPr>
      <p:sp>
        <p:nvSpPr>
          <p:cNvPr id="5" name="Text Placeholder 2"/>
          <p:cNvSpPr>
            <a:spLocks noGrp="1"/>
          </p:cNvSpPr>
          <p:nvPr>
            <p:ph type="body" sz="quarter" idx="16" hasCustomPrompt="1"/>
          </p:nvPr>
        </p:nvSpPr>
        <p:spPr>
          <a:xfrm>
            <a:off x="452438" y="1026673"/>
            <a:ext cx="8229600" cy="3667248"/>
          </a:xfrm>
          <a:prstGeom prst="rect">
            <a:avLst/>
          </a:prstGeom>
        </p:spPr>
        <p:txBody>
          <a:bodyPr vert="horz" lIns="95057" tIns="47529" rIns="95057" bIns="47529" numCol="2" spcCol="280728"/>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Cras fringilla suscipit cursus. Aenean accumsan malesuada hendrerit. Morbi sit amet dolor ante. Duis quis viverra urna, in ultricies diam. Morbi sodales volutpat tellus, quis aliquam urna cursus et. Proin commodo arcu nec nisi rhoncus dapibus. Praesent nec elit non metus mollis placerat. Vivamus porta pulvinar iaculis. Donec augue arcu, volutpat nec risus eget, finibus lacinia ligula. Curabitur bibendum arcu sit amet faucibus posuere. Donec a est at arcu congue congue vel eget ex. Duis auctor lectus maximus sapien suscipit interdum.</a:t>
            </a:r>
            <a:endParaRPr lang="en-US"/>
          </a:p>
          <a:p>
            <a:pPr lvl="0"/>
            <a:endParaRPr lang="en-US"/>
          </a:p>
          <a:p>
            <a:pPr lvl="0"/>
            <a:r>
              <a:rPr lang="en-US" err="1"/>
              <a:t>Curabitur rhoncus, diam vel congue pulvinar, erat massa lacinia purus, in laoreet purus massa in nunc. Phasellus finibus malesuada lobortis. Sed quis tellus id nulla mollis iaculis. Nam nec auctor arcu. Aenean molestie lacus ut urna accumsan, a rhoncus orci rhoncus. Fusce orci velit, euismod quis pulvinar ac, ultrices vel dui. Praesent commodo, odio eu ullamcorper eleifend, magna metus euismod elit, in porttitor urna nisl ut nulla. Donec accumsan egestas nulla, ut sollicitudin nulla lacinia ac. Pellentesque felis est, tincidunt et suscipit id, rutrum at odio. Sed fringilla porttitor ipsum. Morbi cursus massa eget arcu hendrerit eleifend. Morbi sit amet accumsan dui, vel tempus urna. Cras in sapien at justo convallis lacinia et in felis. Vestibulum luctus, odio non accumsan eleifend, lectus metus rutrum orci, quis molestie enim augue in lorem. Vestibulum volutpat sagittis quam varius facilisis.</a:t>
            </a:r>
            <a:endParaRPr lang="en-US"/>
          </a:p>
          <a:p>
            <a:pPr lvl="0"/>
            <a:endParaRPr lang="en-US"/>
          </a:p>
          <a:p>
            <a:pPr lvl="0"/>
            <a:r>
              <a:rPr lang="en-US" err="1"/>
              <a:t>Donec ligula diam, tincidunt id nisl vel, accumsan placerat velit. Nullam sagittis feugiat erat, vel vestibulum lorem facilisis vitae. Duis molestie urna enim, vel scelerisque arcu feugiat eget. Curabitur lobortis, nulla vel dignissim consequat, odio libero pellentesque nunc, sit amet feugiat justo metus nec neque. Donec non ante ac orci elementum iaculis consequat in metus. Interdum et malesuada fames ac ante ipsum primis in faucibus. Mauris volutpat aliquet imperdiet. Suspendisse ultrices lacus id est viverra, at porttitor metus facilisis. Nullam dolor sapien, hendrerit sit amet tellus tristique, tempor iaculis urna. Nulla a aliquam magna. Donec eget felis in felis lacinia porttitor. Proin sollicitudin ante id nisl imperdiet euismod. Aenean vestibulum non metus vitae rutrum. Cras varius condimentum diam, quis euismod erat pharetra non. Sed eget blandit sem.</a:t>
            </a:r>
            <a:endParaRPr lang="en-US"/>
          </a:p>
        </p:txBody>
      </p:sp>
      <p:sp>
        <p:nvSpPr>
          <p:cNvPr id="6"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8"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grpSp>
        <p:nvGrpSpPr>
          <p:cNvPr id="7" name="Group 6"/>
          <p:cNvGrpSpPr/>
          <p:nvPr userDrawn="1"/>
        </p:nvGrpSpPr>
        <p:grpSpPr>
          <a:xfrm>
            <a:off x="75982" y="289155"/>
            <a:ext cx="287999" cy="256629"/>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42" presetClass="entr" presetSubtype="0" fill="hold" grpId="0" nodeType="withEffect">
                                  <p:stCondLst>
                                    <p:cond delay="2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400"/>
                                        <p:tgtEl>
                                          <p:spTgt spid="6">
                                            <p:txEl>
                                              <p:pRg st="0" end="0"/>
                                            </p:txEl>
                                          </p:spTgt>
                                        </p:tgtEl>
                                      </p:cBhvr>
                                    </p:animEffect>
                                    <p:anim calcmode="lin" valueType="num">
                                      <p:cBhvr>
                                        <p:cTn id="20"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4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anim calcmode="lin" valueType="num">
                                      <p:cBhvr>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nodePh="1">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hree Columns Text">
    <p:spTree>
      <p:nvGrpSpPr>
        <p:cNvPr id="1" name=""/>
        <p:cNvGrpSpPr/>
        <p:nvPr/>
      </p:nvGrpSpPr>
      <p:grpSpPr>
        <a:xfrm>
          <a:off x="0" y="0"/>
          <a:ext cx="0" cy="0"/>
        </a:xfrm>
      </p:grpSpPr>
      <p:sp>
        <p:nvSpPr>
          <p:cNvPr id="6"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Text slide example</a:t>
            </a:r>
            <a:endParaRPr lang="es-ES_tradnl"/>
          </a:p>
        </p:txBody>
      </p:sp>
      <p:sp>
        <p:nvSpPr>
          <p:cNvPr id="8"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
        <p:nvSpPr>
          <p:cNvPr id="9" name="Text Placeholder 2"/>
          <p:cNvSpPr>
            <a:spLocks noGrp="1"/>
          </p:cNvSpPr>
          <p:nvPr>
            <p:ph type="body" sz="quarter" idx="16" hasCustomPrompt="1"/>
          </p:nvPr>
        </p:nvSpPr>
        <p:spPr>
          <a:xfrm>
            <a:off x="452438" y="1055248"/>
            <a:ext cx="8229600" cy="3684393"/>
          </a:xfrm>
          <a:prstGeom prst="rect">
            <a:avLst/>
          </a:prstGeom>
        </p:spPr>
        <p:txBody>
          <a:bodyPr vert="horz" lIns="95057" tIns="47529" rIns="95057" bIns="47529" numCol="3" spcCol="280728"/>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Cras fringilla suscipit cursus. Aenean accumsan malesuada hendrerit. Morbi sit amet dolor ante. Duis quis viverra urna, in ultricies diam. Morbi sodales volutpat tellus, quis aliquam urna cursus et. Proin commodo arcu nec nisi rhoncus dapibus. </a:t>
            </a:r>
            <a:endParaRPr lang="en-US"/>
          </a:p>
          <a:p>
            <a:pPr lvl="0"/>
            <a:endParaRPr lang="en-US"/>
          </a:p>
          <a:p>
            <a:pPr lvl="0"/>
            <a:r>
              <a:rPr lang="en-US" err="1"/>
              <a:t>Praesent nec elit non metus mollis placerat. Vivamus porta pulvinar iaculis. Donec augue arcu, volutpat nec risus eget, finibus lacinia ligula. Curabitur bibendum arcu sit amet faucibus posuere. Donec a est at arcu congue congue vel eget ex. Duis auctor lectus maximus sapien suscipit interdum.</a:t>
            </a:r>
            <a:endParaRPr lang="en-US"/>
          </a:p>
          <a:p>
            <a:pPr lvl="0"/>
            <a:endParaRPr lang="en-US"/>
          </a:p>
          <a:p>
            <a:pPr lvl="0"/>
            <a:r>
              <a:rPr lang="en-US" err="1"/>
              <a:t>Curabitur rhoncus, diam vel congue pulvinar, erat massa lacinia purus, in laoreet purus massa in nunc. Phasellus finibus malesuada lobortis. Sed quis tellus id nulla mollis iaculis. Nam nec auctor arcu. Aenean molestie lacus ut urna accumsan, a rhoncus orci rhoncus. Fusce orci velit, euismod quis pulvinar ac, ultrices vel dui. Praesent commodo, odio eu ullamcorper eleifend, magna metus euismod elit, in porttitor urna nisl ut nulla. Donec accumsan egestas nulla, ut sollicitudin nulla lacinia ac. Pellentesque felis est, tincidunt et suscipit id, rutrum at odio. Sed fringilla porttitor ipsum. </a:t>
            </a:r>
            <a:endParaRPr lang="en-US"/>
          </a:p>
          <a:p>
            <a:pPr lvl="0"/>
            <a:endParaRPr lang="en-US"/>
          </a:p>
          <a:p>
            <a:pPr lvl="0"/>
            <a:r>
              <a:rPr lang="en-US" err="1"/>
              <a:t>Morbi cursus massa eget arcu hendrerit eleifend. Morbi sit amet accumsan dui, vel tempus urna. Cras in sapien at justo convallis lacinia et in felis. Vestibulum luctus, odio non accumsan eleifend, lectus metus rutrum orci, quis molestie enim augue in lorem. Vestibulum volutpat sagittis quam varius facilisis.</a:t>
            </a:r>
            <a:endParaRPr lang="en-US"/>
          </a:p>
          <a:p>
            <a:pPr lvl="0"/>
            <a:r>
              <a:rPr lang="en-US" err="1"/>
              <a:t>Donec ligula diam, tincidunt id nisl vel, accumsan placerat velit. Nullam sagittis feugiat erat, vel vestibulum lorem facilisis vitae. Duis molestie urna enim, vel scelerisque arcu feugiat eget. Curabitur lobortis, nulla vel dignissim consequat, odio libero pellentesque nunc, sit amet feugiat justo metus nec neque. Donec non ante ac orci elementum iaculis consequat in metus. Interdum et malesuada fames ac ante ipsum primis in faucibus. Mauris volutpat aliquet imperdiet. Suspendisse ultrices lacus id est viverra, at porttitor metus facilisis. Nullam dolor sapien, hendrerit sit amet tellus tristique, tempor iaculis urna. Nulla a aliquam magna. Donec eget felis in felis lacinia porttitor. Proin sollicitudin ante id nisl imperdiet euismod. Aenean vestibulum non metus vitae rutrum. Cras varius condimentum diam, quis euismod erat pharetra non. Sed eget blandit sem.</a:t>
            </a:r>
            <a:endParaRPr lang="en-US"/>
          </a:p>
        </p:txBody>
      </p:sp>
      <p:grpSp>
        <p:nvGrpSpPr>
          <p:cNvPr id="5" name="Group 4"/>
          <p:cNvGrpSpPr/>
          <p:nvPr userDrawn="1"/>
        </p:nvGrpSpPr>
        <p:grpSpPr>
          <a:xfrm>
            <a:off x="75982" y="289155"/>
            <a:ext cx="287999" cy="256629"/>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anim calcmode="lin" valueType="num">
                                      <p:cBhvr>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par>
                                <p:cTn id="27" presetID="10" presetClass="entr" presetSubtype="0" fill="hold" grpId="0" nodeType="withEffect">
                                  <p:stCondLst>
                                    <p:cond delay="80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500"/>
                                        <p:tgtEl>
                                          <p:spTgt spid="9">
                                            <p:txEl>
                                              <p:pRg st="6" end="6"/>
                                            </p:txEl>
                                          </p:spTgt>
                                        </p:tgtEl>
                                      </p:cBhvr>
                                    </p:animEffect>
                                  </p:childTnLst>
                                </p:cTn>
                              </p:par>
                              <p:par>
                                <p:cTn id="30" presetID="10" presetClass="entr" presetSubtype="0" fill="hold" grpId="0" nodeType="withEffect">
                                  <p:stCondLst>
                                    <p:cond delay="80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hree Columns Text">
    <p:spTree>
      <p:nvGrpSpPr>
        <p:cNvPr id="1" name=""/>
        <p:cNvGrpSpPr/>
        <p:nvPr/>
      </p:nvGrpSpPr>
      <p:grpSpPr>
        <a:xfrm>
          <a:off x="0" y="0"/>
          <a:ext cx="0" cy="0"/>
        </a:xfrm>
      </p:grpSpPr>
      <p:sp>
        <p:nvSpPr>
          <p:cNvPr id="18" name="Picture Placeholder 2"/>
          <p:cNvSpPr>
            <a:spLocks noGrp="1"/>
          </p:cNvSpPr>
          <p:nvPr>
            <p:ph type="pic" sz="quarter" idx="48"/>
          </p:nvPr>
        </p:nvSpPr>
        <p:spPr>
          <a:xfrm>
            <a:off x="3451210" y="-923904"/>
            <a:ext cx="7976165" cy="5276343"/>
          </a:xfrm>
          <a:custGeom>
            <a:rect l="l" t="t" r="r" b="b"/>
            <a:pathLst>
              <a:path w="7976165" h="5862603">
                <a:moveTo>
                  <a:pt x="7653935" y="2067213"/>
                </a:moveTo>
                <a:cubicBezTo>
                  <a:pt x="7770559" y="2067213"/>
                  <a:pt x="7887183" y="2111704"/>
                  <a:pt x="7976165" y="2200685"/>
                </a:cubicBezTo>
                <a:cubicBezTo>
                  <a:pt x="8154128" y="2378648"/>
                  <a:pt x="8154128" y="2667183"/>
                  <a:pt x="7976165" y="2845147"/>
                </a:cubicBezTo>
                <a:lnTo>
                  <a:pt x="5069879" y="5751433"/>
                </a:lnTo>
                <a:cubicBezTo>
                  <a:pt x="4891915" y="5929396"/>
                  <a:pt x="4603380" y="5929396"/>
                  <a:pt x="4425417" y="5751433"/>
                </a:cubicBezTo>
                <a:cubicBezTo>
                  <a:pt x="4247454" y="5573470"/>
                  <a:pt x="4247454" y="5284935"/>
                  <a:pt x="4425417" y="5106972"/>
                </a:cubicBezTo>
                <a:lnTo>
                  <a:pt x="7331703" y="2200685"/>
                </a:lnTo>
                <a:cubicBezTo>
                  <a:pt x="7420685" y="2111704"/>
                  <a:pt x="7537310" y="2067213"/>
                  <a:pt x="7653935" y="2067213"/>
                </a:cubicBezTo>
                <a:close/>
                <a:moveTo>
                  <a:pt x="6544741" y="1630098"/>
                </a:moveTo>
                <a:cubicBezTo>
                  <a:pt x="6661367" y="1630098"/>
                  <a:pt x="6777990" y="1674589"/>
                  <a:pt x="6866973" y="1763570"/>
                </a:cubicBezTo>
                <a:cubicBezTo>
                  <a:pt x="7044936" y="1941533"/>
                  <a:pt x="7044936" y="2230068"/>
                  <a:pt x="6866973" y="2408032"/>
                </a:cubicBezTo>
                <a:lnTo>
                  <a:pt x="3495076" y="5779929"/>
                </a:lnTo>
                <a:cubicBezTo>
                  <a:pt x="3317112" y="5957892"/>
                  <a:pt x="3028578" y="5957892"/>
                  <a:pt x="2850614" y="5779929"/>
                </a:cubicBezTo>
                <a:cubicBezTo>
                  <a:pt x="2672651" y="5601966"/>
                  <a:pt x="2672651" y="5313431"/>
                  <a:pt x="2850614" y="5135467"/>
                </a:cubicBezTo>
                <a:lnTo>
                  <a:pt x="6222511" y="1763571"/>
                </a:lnTo>
                <a:cubicBezTo>
                  <a:pt x="6311493" y="1674589"/>
                  <a:pt x="6428118" y="1630098"/>
                  <a:pt x="6544741" y="1630098"/>
                </a:cubicBezTo>
                <a:close/>
                <a:moveTo>
                  <a:pt x="6609833" y="11903"/>
                </a:moveTo>
                <a:cubicBezTo>
                  <a:pt x="6726458" y="11903"/>
                  <a:pt x="6843082" y="56394"/>
                  <a:pt x="6932064" y="145375"/>
                </a:cubicBezTo>
                <a:cubicBezTo>
                  <a:pt x="7110027" y="323338"/>
                  <a:pt x="7110027" y="611873"/>
                  <a:pt x="6932064" y="789837"/>
                </a:cubicBezTo>
                <a:lnTo>
                  <a:pt x="1992770" y="5729131"/>
                </a:lnTo>
                <a:cubicBezTo>
                  <a:pt x="1814807" y="5907094"/>
                  <a:pt x="1526272" y="5907094"/>
                  <a:pt x="1348308" y="5729130"/>
                </a:cubicBezTo>
                <a:cubicBezTo>
                  <a:pt x="1170346" y="5551168"/>
                  <a:pt x="1170346" y="5262633"/>
                  <a:pt x="1348309" y="5084670"/>
                </a:cubicBezTo>
                <a:lnTo>
                  <a:pt x="6287603" y="145375"/>
                </a:lnTo>
                <a:cubicBezTo>
                  <a:pt x="6376584" y="56394"/>
                  <a:pt x="6493209" y="11903"/>
                  <a:pt x="6609833" y="11903"/>
                </a:cubicBezTo>
                <a:close/>
                <a:moveTo>
                  <a:pt x="5515050" y="0"/>
                </a:moveTo>
                <a:cubicBezTo>
                  <a:pt x="5581109" y="1"/>
                  <a:pt x="5647168" y="25201"/>
                  <a:pt x="5697568" y="75602"/>
                </a:cubicBezTo>
                <a:cubicBezTo>
                  <a:pt x="5798370" y="176403"/>
                  <a:pt x="5798370" y="339835"/>
                  <a:pt x="5697568" y="440637"/>
                </a:cubicBezTo>
                <a:lnTo>
                  <a:pt x="365035" y="5773170"/>
                </a:lnTo>
                <a:cubicBezTo>
                  <a:pt x="264233" y="5873972"/>
                  <a:pt x="100801" y="5873972"/>
                  <a:pt x="0" y="5773170"/>
                </a:cubicBezTo>
                <a:cubicBezTo>
                  <a:pt x="-100802" y="5672369"/>
                  <a:pt x="-100802" y="5508937"/>
                  <a:pt x="0" y="5408135"/>
                </a:cubicBezTo>
                <a:lnTo>
                  <a:pt x="5332533" y="75602"/>
                </a:lnTo>
                <a:cubicBezTo>
                  <a:pt x="5382934" y="25200"/>
                  <a:pt x="5448992" y="0"/>
                  <a:pt x="55150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19" name="Rounded Rectangle 18"/>
          <p:cNvSpPr/>
          <p:nvPr userDrawn="1"/>
        </p:nvSpPr>
        <p:spPr>
          <a:xfrm rot="18900000">
            <a:off x="4345241" y="222203"/>
            <a:ext cx="4720725" cy="490367"/>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 Placeholder 7"/>
          <p:cNvSpPr>
            <a:spLocks noGrp="1"/>
          </p:cNvSpPr>
          <p:nvPr>
            <p:ph type="body" sz="quarter" idx="10" hasCustomPrompt="1"/>
          </p:nvPr>
        </p:nvSpPr>
        <p:spPr>
          <a:xfrm>
            <a:off x="629230" y="1468972"/>
            <a:ext cx="3383973" cy="323835"/>
          </a:xfrm>
          <a:prstGeom prst="rect">
            <a:avLst/>
          </a:prstGeom>
        </p:spPr>
        <p:txBody>
          <a:bodyPr vert="horz" lIns="0" tIns="40504" rIns="0" bIns="40504" anchor="ctr"/>
          <a:lstStyle>
            <a:lvl1pPr marL="0" indent="0" algn="l">
              <a:lnSpc>
                <a:spcPct val="100000"/>
              </a:lnSpc>
              <a:spcBef>
                <a:spcPct val="0"/>
              </a:spcBef>
              <a:buNone/>
              <a:defRPr sz="3150" b="1">
                <a:solidFill>
                  <a:schemeClr val="bg1"/>
                </a:solidFill>
                <a:latin typeface="Lato Hairline"/>
                <a:cs typeface="Lato Hairline"/>
              </a:defRPr>
            </a:lvl1pPr>
          </a:lstStyle>
          <a:p>
            <a:pPr lvl="0"/>
            <a:r>
              <a:rPr lang="es-ES_tradnl"/>
              <a:t>TITLE HERE</a:t>
            </a:r>
            <a:endParaRPr lang="es-ES_tradnl"/>
          </a:p>
        </p:txBody>
      </p:sp>
      <p:sp>
        <p:nvSpPr>
          <p:cNvPr id="21" name="Text Placeholder 7"/>
          <p:cNvSpPr>
            <a:spLocks noGrp="1"/>
          </p:cNvSpPr>
          <p:nvPr>
            <p:ph type="body" sz="quarter" idx="11" hasCustomPrompt="1"/>
          </p:nvPr>
        </p:nvSpPr>
        <p:spPr>
          <a:xfrm>
            <a:off x="629230" y="1906820"/>
            <a:ext cx="3383973" cy="171338"/>
          </a:xfrm>
          <a:prstGeom prst="rect">
            <a:avLst/>
          </a:prstGeom>
        </p:spPr>
        <p:txBody>
          <a:bodyPr vert="horz" lIns="0" tIns="40504" rIns="0" bIns="40504" anchor="ctr"/>
          <a:lstStyle>
            <a:lvl1pPr marL="0" indent="0" algn="l">
              <a:lnSpc>
                <a:spcPct val="100000"/>
              </a:lnSpc>
              <a:spcBef>
                <a:spcPct val="0"/>
              </a:spcBef>
              <a:spcAft>
                <a:spcPct val="0"/>
              </a:spcAft>
              <a:buNone/>
              <a:defRPr sz="1350" b="0">
                <a:solidFill>
                  <a:schemeClr val="accent3"/>
                </a:solidFill>
                <a:latin typeface="Lato Light"/>
                <a:cs typeface="Lato Light"/>
              </a:defRPr>
            </a:lvl1pPr>
          </a:lstStyle>
          <a:p>
            <a:pPr lvl="0"/>
            <a:r>
              <a:rPr lang="es-ES_tradnl"/>
              <a:t>Break Section Subtitle</a:t>
            </a:r>
            <a:endParaRPr lang="es-ES_tradnl"/>
          </a:p>
        </p:txBody>
      </p:sp>
      <p:sp>
        <p:nvSpPr>
          <p:cNvPr id="22" name="Text Placeholder 2"/>
          <p:cNvSpPr>
            <a:spLocks noGrp="1"/>
          </p:cNvSpPr>
          <p:nvPr>
            <p:ph type="body" sz="quarter" idx="16" hasCustomPrompt="1"/>
          </p:nvPr>
        </p:nvSpPr>
        <p:spPr>
          <a:xfrm>
            <a:off x="644576" y="2231252"/>
            <a:ext cx="3366029" cy="1152651"/>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nodeType="afterGroup">
                            <p:stCondLst>
                              <p:cond delay="1300"/>
                            </p:stCondLst>
                            <p:childTnLst>
                              <p:par>
                                <p:cTn id="9" presetID="22" presetClass="entr" presetSubtype="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400"/>
                                        <p:tgtEl>
                                          <p:spTgt spid="20">
                                            <p:txEl>
                                              <p:pRg st="0" end="0"/>
                                            </p:txEl>
                                          </p:spTgt>
                                        </p:tgtEl>
                                      </p:cBhvr>
                                    </p:animEffect>
                                    <p:anim calcmode="lin" valueType="num">
                                      <p:cBhvr>
                                        <p:cTn id="15"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2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anim calcmode="lin" valueType="num">
                                      <p:cBhvr>
                                        <p:cTn id="2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2F14A4F-7903-4204-8A84-DCBDDBB73D21}"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538639-64AA-49FB-B8A6-E4662C060191}" type="slidenum">
              <a:rPr lang="zh-CN" altLang="en-US" smtClean="0"/>
              <a:t/>
            </a:fld>
            <a:endParaRPr lang="zh-CN" alt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hree Columns Text">
    <p:spTree>
      <p:nvGrpSpPr>
        <p:cNvPr id="1" name=""/>
        <p:cNvGrpSpPr/>
        <p:nvPr/>
      </p:nvGrpSpPr>
      <p:grpSpPr>
        <a:xfrm>
          <a:off x="0" y="0"/>
          <a:ext cx="0" cy="0"/>
        </a:xfrm>
      </p:grpSpPr>
      <p:sp>
        <p:nvSpPr>
          <p:cNvPr id="7" name="Picture Placeholder 2"/>
          <p:cNvSpPr>
            <a:spLocks noGrp="1"/>
          </p:cNvSpPr>
          <p:nvPr>
            <p:ph type="pic" sz="quarter" idx="48"/>
          </p:nvPr>
        </p:nvSpPr>
        <p:spPr>
          <a:xfrm>
            <a:off x="-2478175" y="422789"/>
            <a:ext cx="6932065" cy="5632227"/>
          </a:xfrm>
          <a:custGeom>
            <a:rect l="l" t="t" r="r" b="b"/>
            <a:pathLst>
              <a:path w="6932064" h="6258030">
                <a:moveTo>
                  <a:pt x="6544742" y="2108199"/>
                </a:moveTo>
                <a:cubicBezTo>
                  <a:pt x="6661367" y="2108199"/>
                  <a:pt x="6777992" y="2152691"/>
                  <a:pt x="6866974" y="2241671"/>
                </a:cubicBezTo>
                <a:cubicBezTo>
                  <a:pt x="7044937" y="2419635"/>
                  <a:pt x="7044937" y="2708170"/>
                  <a:pt x="6866974" y="2886133"/>
                </a:cubicBezTo>
                <a:lnTo>
                  <a:pt x="3495076" y="6258030"/>
                </a:lnTo>
                <a:cubicBezTo>
                  <a:pt x="3317113" y="6435994"/>
                  <a:pt x="3028578" y="6435994"/>
                  <a:pt x="2850615" y="6258030"/>
                </a:cubicBezTo>
                <a:cubicBezTo>
                  <a:pt x="2672652" y="6080067"/>
                  <a:pt x="2672652" y="5791532"/>
                  <a:pt x="2850615" y="5613569"/>
                </a:cubicBezTo>
                <a:lnTo>
                  <a:pt x="6222513" y="2241671"/>
                </a:lnTo>
                <a:cubicBezTo>
                  <a:pt x="6311494" y="2152690"/>
                  <a:pt x="6428118" y="2108199"/>
                  <a:pt x="6544742" y="2108199"/>
                </a:cubicBezTo>
                <a:close/>
                <a:moveTo>
                  <a:pt x="6609834" y="490004"/>
                </a:moveTo>
                <a:cubicBezTo>
                  <a:pt x="6726459" y="490004"/>
                  <a:pt x="6843084" y="534495"/>
                  <a:pt x="6932065" y="623477"/>
                </a:cubicBezTo>
                <a:cubicBezTo>
                  <a:pt x="7110028" y="801440"/>
                  <a:pt x="7110028" y="1089975"/>
                  <a:pt x="6932065" y="1267938"/>
                </a:cubicBezTo>
                <a:lnTo>
                  <a:pt x="1992770" y="6207232"/>
                </a:lnTo>
                <a:cubicBezTo>
                  <a:pt x="1814808" y="6385196"/>
                  <a:pt x="1526273" y="6385196"/>
                  <a:pt x="1348309" y="6207232"/>
                </a:cubicBezTo>
                <a:cubicBezTo>
                  <a:pt x="1170346" y="6029269"/>
                  <a:pt x="1170346" y="5740734"/>
                  <a:pt x="1348309" y="5562771"/>
                </a:cubicBezTo>
                <a:lnTo>
                  <a:pt x="6287604" y="623477"/>
                </a:lnTo>
                <a:cubicBezTo>
                  <a:pt x="6376585" y="534495"/>
                  <a:pt x="6493210" y="490004"/>
                  <a:pt x="6609834" y="490004"/>
                </a:cubicBezTo>
                <a:close/>
                <a:moveTo>
                  <a:pt x="5515052" y="478102"/>
                </a:moveTo>
                <a:cubicBezTo>
                  <a:pt x="5581110" y="478102"/>
                  <a:pt x="5647169" y="503302"/>
                  <a:pt x="5697569" y="553703"/>
                </a:cubicBezTo>
                <a:cubicBezTo>
                  <a:pt x="5798371" y="654505"/>
                  <a:pt x="5798371" y="817936"/>
                  <a:pt x="5697569" y="918738"/>
                </a:cubicBezTo>
                <a:lnTo>
                  <a:pt x="365036" y="6251272"/>
                </a:lnTo>
                <a:cubicBezTo>
                  <a:pt x="264234" y="6352073"/>
                  <a:pt x="100802" y="6352073"/>
                  <a:pt x="0" y="6251272"/>
                </a:cubicBezTo>
                <a:cubicBezTo>
                  <a:pt x="-100801" y="6150469"/>
                  <a:pt x="-100801" y="5987038"/>
                  <a:pt x="0" y="5886236"/>
                </a:cubicBezTo>
                <a:lnTo>
                  <a:pt x="5332534" y="553702"/>
                </a:lnTo>
                <a:cubicBezTo>
                  <a:pt x="5382935" y="503302"/>
                  <a:pt x="5448993" y="478101"/>
                  <a:pt x="5515052" y="478102"/>
                </a:cubicBezTo>
                <a:close/>
                <a:moveTo>
                  <a:pt x="4500043" y="0"/>
                </a:moveTo>
                <a:cubicBezTo>
                  <a:pt x="4616667" y="0"/>
                  <a:pt x="4733292" y="44491"/>
                  <a:pt x="4822273" y="133473"/>
                </a:cubicBezTo>
                <a:cubicBezTo>
                  <a:pt x="5000237" y="311436"/>
                  <a:pt x="5000237" y="599971"/>
                  <a:pt x="4822273" y="777934"/>
                </a:cubicBezTo>
                <a:lnTo>
                  <a:pt x="1450376" y="4149832"/>
                </a:lnTo>
                <a:cubicBezTo>
                  <a:pt x="1272413" y="4327795"/>
                  <a:pt x="983878" y="4327795"/>
                  <a:pt x="805915" y="4149832"/>
                </a:cubicBezTo>
                <a:cubicBezTo>
                  <a:pt x="627951" y="3971869"/>
                  <a:pt x="627951" y="3683333"/>
                  <a:pt x="805915" y="3505370"/>
                </a:cubicBezTo>
                <a:lnTo>
                  <a:pt x="4177812" y="133473"/>
                </a:lnTo>
                <a:cubicBezTo>
                  <a:pt x="4266794" y="44491"/>
                  <a:pt x="4383418" y="0"/>
                  <a:pt x="450004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8" name="Rounded Rectangle 7"/>
          <p:cNvSpPr/>
          <p:nvPr userDrawn="1"/>
        </p:nvSpPr>
        <p:spPr>
          <a:xfrm rot="18900000">
            <a:off x="103440" y="5091382"/>
            <a:ext cx="4720725" cy="490367"/>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 Placeholder 7"/>
          <p:cNvSpPr>
            <a:spLocks noGrp="1"/>
          </p:cNvSpPr>
          <p:nvPr>
            <p:ph type="body" sz="quarter" idx="10" hasCustomPrompt="1"/>
          </p:nvPr>
        </p:nvSpPr>
        <p:spPr>
          <a:xfrm>
            <a:off x="5086930" y="1907417"/>
            <a:ext cx="3383973" cy="323835"/>
          </a:xfrm>
          <a:prstGeom prst="rect">
            <a:avLst/>
          </a:prstGeom>
        </p:spPr>
        <p:txBody>
          <a:bodyPr vert="horz" lIns="0" tIns="40504" rIns="0" bIns="40504" anchor="ctr"/>
          <a:lstStyle>
            <a:lvl1pPr marL="0" indent="0" algn="l">
              <a:lnSpc>
                <a:spcPct val="100000"/>
              </a:lnSpc>
              <a:spcBef>
                <a:spcPct val="0"/>
              </a:spcBef>
              <a:buNone/>
              <a:defRPr sz="3150" b="1">
                <a:solidFill>
                  <a:schemeClr val="bg1"/>
                </a:solidFill>
                <a:latin typeface="Lato Hairline"/>
                <a:cs typeface="Lato Hairline"/>
              </a:defRPr>
            </a:lvl1pPr>
          </a:lstStyle>
          <a:p>
            <a:pPr lvl="0"/>
            <a:r>
              <a:rPr lang="es-ES_tradnl"/>
              <a:t>TITLE HERE</a:t>
            </a:r>
            <a:endParaRPr lang="es-ES_tradnl"/>
          </a:p>
        </p:txBody>
      </p:sp>
      <p:sp>
        <p:nvSpPr>
          <p:cNvPr id="11" name="Text Placeholder 7"/>
          <p:cNvSpPr>
            <a:spLocks noGrp="1"/>
          </p:cNvSpPr>
          <p:nvPr>
            <p:ph type="body" sz="quarter" idx="11" hasCustomPrompt="1"/>
          </p:nvPr>
        </p:nvSpPr>
        <p:spPr>
          <a:xfrm>
            <a:off x="5086930" y="2345265"/>
            <a:ext cx="3383973" cy="171338"/>
          </a:xfrm>
          <a:prstGeom prst="rect">
            <a:avLst/>
          </a:prstGeom>
        </p:spPr>
        <p:txBody>
          <a:bodyPr vert="horz" lIns="0" tIns="40504" rIns="0" bIns="40504" anchor="ctr"/>
          <a:lstStyle>
            <a:lvl1pPr marL="0" indent="0" algn="l">
              <a:lnSpc>
                <a:spcPct val="100000"/>
              </a:lnSpc>
              <a:spcBef>
                <a:spcPct val="0"/>
              </a:spcBef>
              <a:spcAft>
                <a:spcPct val="0"/>
              </a:spcAft>
              <a:buNone/>
              <a:defRPr sz="1350" b="0">
                <a:solidFill>
                  <a:schemeClr val="accent3"/>
                </a:solidFill>
                <a:latin typeface="Lato Light"/>
                <a:cs typeface="Lato Light"/>
              </a:defRPr>
            </a:lvl1pPr>
          </a:lstStyle>
          <a:p>
            <a:pPr lvl="0"/>
            <a:r>
              <a:rPr lang="es-ES_tradnl"/>
              <a:t>Break Section Subtitle</a:t>
            </a:r>
            <a:endParaRPr lang="es-ES_tradnl"/>
          </a:p>
        </p:txBody>
      </p:sp>
      <p:sp>
        <p:nvSpPr>
          <p:cNvPr id="12" name="Text Placeholder 2"/>
          <p:cNvSpPr>
            <a:spLocks noGrp="1"/>
          </p:cNvSpPr>
          <p:nvPr>
            <p:ph type="body" sz="quarter" idx="16" hasCustomPrompt="1"/>
          </p:nvPr>
        </p:nvSpPr>
        <p:spPr>
          <a:xfrm>
            <a:off x="5102276" y="2669697"/>
            <a:ext cx="3366029" cy="1152651"/>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13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400"/>
                                        <p:tgtEl>
                                          <p:spTgt spid="10">
                                            <p:txEl>
                                              <p:pRg st="0" end="0"/>
                                            </p:txEl>
                                          </p:spTgt>
                                        </p:tgtEl>
                                      </p:cBhvr>
                                    </p:animEffect>
                                    <p:anim calcmode="lin" valueType="num">
                                      <p:cBhvr>
                                        <p:cTn id="1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Three Columns Text">
    <p:spTree>
      <p:nvGrpSpPr>
        <p:cNvPr id="1" name=""/>
        <p:cNvGrpSpPr/>
        <p:nvPr/>
      </p:nvGrpSpPr>
      <p:grpSpPr>
        <a:xfrm>
          <a:off x="0" y="0"/>
          <a:ext cx="0" cy="0"/>
        </a:xfrm>
      </p:grpSpPr>
      <p:sp>
        <p:nvSpPr>
          <p:cNvPr id="7" name="Picture Placeholder 2"/>
          <p:cNvSpPr>
            <a:spLocks noGrp="1"/>
          </p:cNvSpPr>
          <p:nvPr>
            <p:ph type="pic" sz="quarter" idx="48"/>
          </p:nvPr>
        </p:nvSpPr>
        <p:spPr>
          <a:xfrm>
            <a:off x="-1208175" y="-1281677"/>
            <a:ext cx="6932065" cy="5632227"/>
          </a:xfrm>
          <a:custGeom>
            <a:rect l="l" t="t" r="r" b="b"/>
            <a:pathLst>
              <a:path w="6932064" h="6258030">
                <a:moveTo>
                  <a:pt x="6544742" y="2108199"/>
                </a:moveTo>
                <a:cubicBezTo>
                  <a:pt x="6661367" y="2108199"/>
                  <a:pt x="6777992" y="2152691"/>
                  <a:pt x="6866974" y="2241671"/>
                </a:cubicBezTo>
                <a:cubicBezTo>
                  <a:pt x="7044937" y="2419635"/>
                  <a:pt x="7044937" y="2708170"/>
                  <a:pt x="6866974" y="2886133"/>
                </a:cubicBezTo>
                <a:lnTo>
                  <a:pt x="3495076" y="6258030"/>
                </a:lnTo>
                <a:cubicBezTo>
                  <a:pt x="3317113" y="6435994"/>
                  <a:pt x="3028578" y="6435994"/>
                  <a:pt x="2850615" y="6258030"/>
                </a:cubicBezTo>
                <a:cubicBezTo>
                  <a:pt x="2672652" y="6080067"/>
                  <a:pt x="2672652" y="5791532"/>
                  <a:pt x="2850615" y="5613569"/>
                </a:cubicBezTo>
                <a:lnTo>
                  <a:pt x="6222513" y="2241671"/>
                </a:lnTo>
                <a:cubicBezTo>
                  <a:pt x="6311494" y="2152690"/>
                  <a:pt x="6428118" y="2108199"/>
                  <a:pt x="6544742" y="2108199"/>
                </a:cubicBezTo>
                <a:close/>
                <a:moveTo>
                  <a:pt x="6609834" y="490004"/>
                </a:moveTo>
                <a:cubicBezTo>
                  <a:pt x="6726459" y="490004"/>
                  <a:pt x="6843084" y="534495"/>
                  <a:pt x="6932065" y="623477"/>
                </a:cubicBezTo>
                <a:cubicBezTo>
                  <a:pt x="7110028" y="801440"/>
                  <a:pt x="7110028" y="1089975"/>
                  <a:pt x="6932065" y="1267938"/>
                </a:cubicBezTo>
                <a:lnTo>
                  <a:pt x="1992770" y="6207232"/>
                </a:lnTo>
                <a:cubicBezTo>
                  <a:pt x="1814808" y="6385196"/>
                  <a:pt x="1526273" y="6385196"/>
                  <a:pt x="1348309" y="6207232"/>
                </a:cubicBezTo>
                <a:cubicBezTo>
                  <a:pt x="1170346" y="6029269"/>
                  <a:pt x="1170346" y="5740734"/>
                  <a:pt x="1348309" y="5562771"/>
                </a:cubicBezTo>
                <a:lnTo>
                  <a:pt x="6287604" y="623477"/>
                </a:lnTo>
                <a:cubicBezTo>
                  <a:pt x="6376585" y="534495"/>
                  <a:pt x="6493210" y="490004"/>
                  <a:pt x="6609834" y="490004"/>
                </a:cubicBezTo>
                <a:close/>
                <a:moveTo>
                  <a:pt x="5515052" y="478102"/>
                </a:moveTo>
                <a:cubicBezTo>
                  <a:pt x="5581110" y="478102"/>
                  <a:pt x="5647169" y="503302"/>
                  <a:pt x="5697569" y="553703"/>
                </a:cubicBezTo>
                <a:cubicBezTo>
                  <a:pt x="5798371" y="654505"/>
                  <a:pt x="5798371" y="817936"/>
                  <a:pt x="5697569" y="918738"/>
                </a:cubicBezTo>
                <a:lnTo>
                  <a:pt x="365036" y="6251272"/>
                </a:lnTo>
                <a:cubicBezTo>
                  <a:pt x="264234" y="6352073"/>
                  <a:pt x="100802" y="6352073"/>
                  <a:pt x="0" y="6251272"/>
                </a:cubicBezTo>
                <a:cubicBezTo>
                  <a:pt x="-100801" y="6150469"/>
                  <a:pt x="-100801" y="5987038"/>
                  <a:pt x="0" y="5886236"/>
                </a:cubicBezTo>
                <a:lnTo>
                  <a:pt x="5332534" y="553702"/>
                </a:lnTo>
                <a:cubicBezTo>
                  <a:pt x="5382935" y="503302"/>
                  <a:pt x="5448993" y="478101"/>
                  <a:pt x="5515052" y="478102"/>
                </a:cubicBezTo>
                <a:close/>
                <a:moveTo>
                  <a:pt x="4500043" y="0"/>
                </a:moveTo>
                <a:cubicBezTo>
                  <a:pt x="4616667" y="0"/>
                  <a:pt x="4733292" y="44491"/>
                  <a:pt x="4822273" y="133473"/>
                </a:cubicBezTo>
                <a:cubicBezTo>
                  <a:pt x="5000237" y="311436"/>
                  <a:pt x="5000237" y="599971"/>
                  <a:pt x="4822273" y="777934"/>
                </a:cubicBezTo>
                <a:lnTo>
                  <a:pt x="1450376" y="4149832"/>
                </a:lnTo>
                <a:cubicBezTo>
                  <a:pt x="1272413" y="4327795"/>
                  <a:pt x="983878" y="4327795"/>
                  <a:pt x="805915" y="4149832"/>
                </a:cubicBezTo>
                <a:cubicBezTo>
                  <a:pt x="627951" y="3971869"/>
                  <a:pt x="627951" y="3683333"/>
                  <a:pt x="805915" y="3505370"/>
                </a:cubicBezTo>
                <a:lnTo>
                  <a:pt x="4177812" y="133473"/>
                </a:lnTo>
                <a:cubicBezTo>
                  <a:pt x="4266794" y="44491"/>
                  <a:pt x="4383418" y="0"/>
                  <a:pt x="450004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8" name="Rounded Rectangle 7"/>
          <p:cNvSpPr/>
          <p:nvPr userDrawn="1"/>
        </p:nvSpPr>
        <p:spPr>
          <a:xfrm rot="18900000">
            <a:off x="751139" y="4000818"/>
            <a:ext cx="4720725" cy="490367"/>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 Placeholder 7"/>
          <p:cNvSpPr>
            <a:spLocks noGrp="1"/>
          </p:cNvSpPr>
          <p:nvPr>
            <p:ph type="body" sz="quarter" idx="10" hasCustomPrompt="1"/>
          </p:nvPr>
        </p:nvSpPr>
        <p:spPr>
          <a:xfrm>
            <a:off x="5353630" y="2435621"/>
            <a:ext cx="3383973" cy="323835"/>
          </a:xfrm>
          <a:prstGeom prst="rect">
            <a:avLst/>
          </a:prstGeom>
        </p:spPr>
        <p:txBody>
          <a:bodyPr vert="horz" lIns="0" tIns="40504" rIns="0" bIns="40504" anchor="ctr"/>
          <a:lstStyle>
            <a:lvl1pPr marL="0" indent="0" algn="l">
              <a:lnSpc>
                <a:spcPct val="100000"/>
              </a:lnSpc>
              <a:spcBef>
                <a:spcPct val="0"/>
              </a:spcBef>
              <a:buNone/>
              <a:defRPr sz="3150" b="1">
                <a:solidFill>
                  <a:schemeClr val="bg1"/>
                </a:solidFill>
                <a:latin typeface="Lato Hairline"/>
                <a:cs typeface="Lato Hairline"/>
              </a:defRPr>
            </a:lvl1pPr>
          </a:lstStyle>
          <a:p>
            <a:pPr lvl="0"/>
            <a:r>
              <a:rPr lang="es-ES_tradnl"/>
              <a:t>TITLE HERE</a:t>
            </a:r>
            <a:endParaRPr lang="es-ES_tradnl"/>
          </a:p>
        </p:txBody>
      </p:sp>
      <p:sp>
        <p:nvSpPr>
          <p:cNvPr id="11" name="Text Placeholder 7"/>
          <p:cNvSpPr>
            <a:spLocks noGrp="1"/>
          </p:cNvSpPr>
          <p:nvPr>
            <p:ph type="body" sz="quarter" idx="11" hasCustomPrompt="1"/>
          </p:nvPr>
        </p:nvSpPr>
        <p:spPr>
          <a:xfrm>
            <a:off x="5353630" y="2873470"/>
            <a:ext cx="3383973" cy="171338"/>
          </a:xfrm>
          <a:prstGeom prst="rect">
            <a:avLst/>
          </a:prstGeom>
        </p:spPr>
        <p:txBody>
          <a:bodyPr vert="horz" lIns="0" tIns="40504" rIns="0" bIns="40504" anchor="ctr"/>
          <a:lstStyle>
            <a:lvl1pPr marL="0" indent="0" algn="l">
              <a:lnSpc>
                <a:spcPct val="100000"/>
              </a:lnSpc>
              <a:spcBef>
                <a:spcPct val="0"/>
              </a:spcBef>
              <a:spcAft>
                <a:spcPct val="0"/>
              </a:spcAft>
              <a:buNone/>
              <a:defRPr sz="1350" b="0">
                <a:solidFill>
                  <a:schemeClr val="accent3"/>
                </a:solidFill>
                <a:latin typeface="Lato Light"/>
                <a:cs typeface="Lato Light"/>
              </a:defRPr>
            </a:lvl1pPr>
          </a:lstStyle>
          <a:p>
            <a:pPr lvl="0"/>
            <a:r>
              <a:rPr lang="es-ES_tradnl"/>
              <a:t>Break Section Subtitle</a:t>
            </a:r>
            <a:endParaRPr lang="es-ES_tradnl"/>
          </a:p>
        </p:txBody>
      </p:sp>
      <p:sp>
        <p:nvSpPr>
          <p:cNvPr id="12" name="Text Placeholder 2"/>
          <p:cNvSpPr>
            <a:spLocks noGrp="1"/>
          </p:cNvSpPr>
          <p:nvPr>
            <p:ph type="body" sz="quarter" idx="16" hasCustomPrompt="1"/>
          </p:nvPr>
        </p:nvSpPr>
        <p:spPr>
          <a:xfrm>
            <a:off x="5368976" y="3197901"/>
            <a:ext cx="3366029" cy="1152651"/>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13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400"/>
                                        <p:tgtEl>
                                          <p:spTgt spid="10">
                                            <p:txEl>
                                              <p:pRg st="0" end="0"/>
                                            </p:txEl>
                                          </p:spTgt>
                                        </p:tgtEl>
                                      </p:cBhvr>
                                    </p:animEffect>
                                    <p:anim calcmode="lin" valueType="num">
                                      <p:cBhvr>
                                        <p:cTn id="1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hree Columns Text">
    <p:spTree>
      <p:nvGrpSpPr>
        <p:cNvPr id="1" name=""/>
        <p:cNvGrpSpPr/>
        <p:nvPr/>
      </p:nvGrpSpPr>
      <p:grpSpPr>
        <a:xfrm>
          <a:off x="0" y="0"/>
          <a:ext cx="0" cy="0"/>
        </a:xfrm>
      </p:grpSpPr>
      <p:sp>
        <p:nvSpPr>
          <p:cNvPr id="13" name="Rounded Rectangle 12"/>
          <p:cNvSpPr/>
          <p:nvPr userDrawn="1"/>
        </p:nvSpPr>
        <p:spPr>
          <a:xfrm rot="18900000">
            <a:off x="600579" y="2336753"/>
            <a:ext cx="4720725" cy="490367"/>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userDrawn="1"/>
        </p:nvSpPr>
        <p:spPr>
          <a:xfrm rot="18900000">
            <a:off x="1692740" y="2785739"/>
            <a:ext cx="3395586" cy="490367"/>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6"/>
          <p:cNvSpPr/>
          <p:nvPr userDrawn="1"/>
        </p:nvSpPr>
        <p:spPr>
          <a:xfrm rot="18900000" flipV="1">
            <a:off x="-219554" y="2436136"/>
            <a:ext cx="4816944" cy="2777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6" name="Rounded Rectangle 5"/>
          <p:cNvSpPr/>
          <p:nvPr userDrawn="1"/>
        </p:nvSpPr>
        <p:spPr>
          <a:xfrm rot="18900000">
            <a:off x="470386" y="1651458"/>
            <a:ext cx="3395586" cy="490367"/>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ct val="0"/>
              </a:spcBef>
              <a:spcAft>
                <a:spcPct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 Placeholder 7"/>
          <p:cNvSpPr>
            <a:spLocks noGrp="1"/>
          </p:cNvSpPr>
          <p:nvPr userDrawn="1">
            <p:ph type="body" sz="quarter" idx="10" hasCustomPrompt="1"/>
          </p:nvPr>
        </p:nvSpPr>
        <p:spPr>
          <a:xfrm>
            <a:off x="5086930" y="1907417"/>
            <a:ext cx="3383973" cy="323835"/>
          </a:xfrm>
          <a:prstGeom prst="rect">
            <a:avLst/>
          </a:prstGeom>
        </p:spPr>
        <p:txBody>
          <a:bodyPr vert="horz" lIns="0" tIns="40504" rIns="0" bIns="40504" anchor="ctr"/>
          <a:lstStyle>
            <a:lvl1pPr marL="0" indent="0" algn="l">
              <a:lnSpc>
                <a:spcPct val="100000"/>
              </a:lnSpc>
              <a:spcBef>
                <a:spcPct val="0"/>
              </a:spcBef>
              <a:buNone/>
              <a:defRPr sz="3150" b="1">
                <a:solidFill>
                  <a:schemeClr val="bg1"/>
                </a:solidFill>
                <a:latin typeface="Lato Hairline"/>
                <a:cs typeface="Lato Hairline"/>
              </a:defRPr>
            </a:lvl1pPr>
          </a:lstStyle>
          <a:p>
            <a:pPr lvl="0"/>
            <a:r>
              <a:rPr lang="es-ES_tradnl"/>
              <a:t>TITLE HERE</a:t>
            </a:r>
            <a:endParaRPr lang="es-ES_tradnl"/>
          </a:p>
        </p:txBody>
      </p:sp>
      <p:sp>
        <p:nvSpPr>
          <p:cNvPr id="8" name="Text Placeholder 7"/>
          <p:cNvSpPr>
            <a:spLocks noGrp="1"/>
          </p:cNvSpPr>
          <p:nvPr userDrawn="1">
            <p:ph type="body" sz="quarter" idx="11" hasCustomPrompt="1"/>
          </p:nvPr>
        </p:nvSpPr>
        <p:spPr>
          <a:xfrm>
            <a:off x="5086930" y="2345265"/>
            <a:ext cx="3383973" cy="171338"/>
          </a:xfrm>
          <a:prstGeom prst="rect">
            <a:avLst/>
          </a:prstGeom>
        </p:spPr>
        <p:txBody>
          <a:bodyPr vert="horz" lIns="0" tIns="40504" rIns="0" bIns="40504" anchor="ctr"/>
          <a:lstStyle>
            <a:lvl1pPr marL="0" indent="0" algn="l">
              <a:lnSpc>
                <a:spcPct val="100000"/>
              </a:lnSpc>
              <a:spcBef>
                <a:spcPct val="0"/>
              </a:spcBef>
              <a:spcAft>
                <a:spcPct val="0"/>
              </a:spcAft>
              <a:buNone/>
              <a:defRPr sz="1350" b="0" baseline="0">
                <a:solidFill>
                  <a:schemeClr val="accent3"/>
                </a:solidFill>
                <a:latin typeface="Lato Light"/>
                <a:cs typeface="Lato Light"/>
              </a:defRPr>
            </a:lvl1pPr>
          </a:lstStyle>
          <a:p>
            <a:pPr lvl="0"/>
            <a:r>
              <a:rPr lang="es-ES_tradnl"/>
              <a:t>Break Section Subtitle</a:t>
            </a:r>
            <a:endParaRPr lang="es-ES_tradnl"/>
          </a:p>
        </p:txBody>
      </p:sp>
      <p:sp>
        <p:nvSpPr>
          <p:cNvPr id="9" name="Text Placeholder 2"/>
          <p:cNvSpPr>
            <a:spLocks noGrp="1"/>
          </p:cNvSpPr>
          <p:nvPr userDrawn="1">
            <p:ph type="body" sz="quarter" idx="16" hasCustomPrompt="1"/>
          </p:nvPr>
        </p:nvSpPr>
        <p:spPr>
          <a:xfrm>
            <a:off x="5102276" y="2669697"/>
            <a:ext cx="3366029" cy="1152651"/>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anim calcmode="lin" valueType="num">
                                      <p:cBhvr>
                                        <p:cTn id="8" dur="4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22" presetClass="entr" presetSubtype="1" fill="hold" grpId="0" nodeType="withEffect">
                                  <p:stCondLst>
                                    <p:cond delay="80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4" fill="hold" grpId="0" nodeType="withEffect">
                                  <p:stCondLst>
                                    <p:cond delay="8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80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1" fill="hold" grpId="0" nodeType="withEffect">
                                  <p:stCondLst>
                                    <p:cond delay="80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6" grpId="0" animBg="1"/>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400"/>
                        <p:tgtEl>
                          <p:spTgt spid="7"/>
                        </p:tgtEl>
                      </p:cBhvr>
                    </p:animEffect>
                    <p:anim calcmode="lin" valueType="num">
                      <p:cBhvr>
                        <p:cTn dur="400" fill="hold"/>
                        <p:tgtEl>
                          <p:spTgt spid="7"/>
                        </p:tgtEl>
                        <p:attrNameLst>
                          <p:attrName>ppt_x</p:attrName>
                        </p:attrNameLst>
                      </p:cBhvr>
                      <p:tavLst>
                        <p:tav tm="0">
                          <p:val>
                            <p:strVal val="#ppt_x"/>
                          </p:val>
                        </p:tav>
                        <p:tav tm="100000">
                          <p:val>
                            <p:strVal val="#ppt_x"/>
                          </p:val>
                        </p:tav>
                      </p:tavLst>
                    </p:anim>
                    <p:anim calcmode="lin" valueType="num">
                      <p:cBhvr>
                        <p:cTn dur="400" fill="hold"/>
                        <p:tgtEl>
                          <p:spTgt spid="7"/>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2F14A4F-7903-4204-8A84-DCBDDBB73D21}"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538639-64AA-49FB-B8A6-E4662C060191}" type="slidenum">
              <a:rPr lang="zh-CN" altLang="en-US" smtClean="0"/>
              <a:t/>
            </a:fld>
            <a:endParaRPr lang="zh-CN" alt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2F14A4F-7903-4204-8A84-DCBDDBB73D21}"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538639-64AA-49FB-B8A6-E4662C060191}"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2F14A4F-7903-4204-8A84-DCBDDBB73D21}"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538639-64AA-49FB-B8A6-E4662C060191}"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2F14A4F-7903-4204-8A84-DCBDDBB73D21}"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538639-64AA-49FB-B8A6-E4662C060191}"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slideLayout" Target="../slideLayouts/slideLayout40.xml" /><Relationship Id="rId41" Type="http://schemas.openxmlformats.org/officeDocument/2006/relationships/slideLayout" Target="../slideLayouts/slideLayout41.xml" /><Relationship Id="rId42" Type="http://schemas.openxmlformats.org/officeDocument/2006/relationships/slideLayout" Target="../slideLayouts/slideLayout42.xml" /><Relationship Id="rId43" Type="http://schemas.openxmlformats.org/officeDocument/2006/relationships/slideLayout" Target="../slideLayouts/slideLayout43.xml" /><Relationship Id="rId44" Type="http://schemas.openxmlformats.org/officeDocument/2006/relationships/slideLayout" Target="../slideLayouts/slideLayout44.xml" /><Relationship Id="rId45" Type="http://schemas.openxmlformats.org/officeDocument/2006/relationships/slideLayout" Target="../slideLayouts/slideLayout45.xml" /><Relationship Id="rId46" Type="http://schemas.openxmlformats.org/officeDocument/2006/relationships/slideLayout" Target="../slideLayouts/slideLayout46.xml" /><Relationship Id="rId47" Type="http://schemas.openxmlformats.org/officeDocument/2006/relationships/slideLayout" Target="../slideLayouts/slideLayout47.xml" /><Relationship Id="rId48" Type="http://schemas.openxmlformats.org/officeDocument/2006/relationships/slideLayout" Target="../slideLayouts/slideLayout48.xml" /><Relationship Id="rId49" Type="http://schemas.openxmlformats.org/officeDocument/2006/relationships/slideLayout" Target="../slideLayouts/slideLayout49.xml" /><Relationship Id="rId5" Type="http://schemas.openxmlformats.org/officeDocument/2006/relationships/slideLayout" Target="../slideLayouts/slideLayout5.xml" /><Relationship Id="rId50" Type="http://schemas.openxmlformats.org/officeDocument/2006/relationships/slideLayout" Target="../slideLayouts/slideLayout50.xml" /><Relationship Id="rId51" Type="http://schemas.openxmlformats.org/officeDocument/2006/relationships/slideLayout" Target="../slideLayouts/slideLayout51.xml" /><Relationship Id="rId52" Type="http://schemas.openxmlformats.org/officeDocument/2006/relationships/slideLayout" Target="../slideLayouts/slideLayout52.xml" /><Relationship Id="rId53" Type="http://schemas.openxmlformats.org/officeDocument/2006/relationships/theme" Target="../theme/theme1.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53.xml" /><Relationship Id="rId10" Type="http://schemas.openxmlformats.org/officeDocument/2006/relationships/slideLayout" Target="../slideLayouts/slideLayout62.xml" /><Relationship Id="rId11" Type="http://schemas.openxmlformats.org/officeDocument/2006/relationships/slideLayout" Target="../slideLayouts/slideLayout6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54.xml" /><Relationship Id="rId3" Type="http://schemas.openxmlformats.org/officeDocument/2006/relationships/slideLayout" Target="../slideLayouts/slideLayout55.xml" /><Relationship Id="rId4" Type="http://schemas.openxmlformats.org/officeDocument/2006/relationships/slideLayout" Target="../slideLayouts/slideLayout56.xml" /><Relationship Id="rId5" Type="http://schemas.openxmlformats.org/officeDocument/2006/relationships/slideLayout" Target="../slideLayouts/slideLayout57.xml" /><Relationship Id="rId6" Type="http://schemas.openxmlformats.org/officeDocument/2006/relationships/slideLayout" Target="../slideLayouts/slideLayout58.xml" /><Relationship Id="rId7" Type="http://schemas.openxmlformats.org/officeDocument/2006/relationships/slideLayout" Target="../slideLayouts/slideLayout59.xml" /><Relationship Id="rId8" Type="http://schemas.openxmlformats.org/officeDocument/2006/relationships/slideLayout" Target="../slideLayouts/slideLayout60.xml" /><Relationship Id="rId9" Type="http://schemas.openxmlformats.org/officeDocument/2006/relationships/slideLayout" Target="../slideLayouts/slideLayout6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F14A4F-7903-4204-8A84-DCBDDBB73D21}" type="datetimeFigureOut">
              <a:rPr lang="zh-CN" altLang="en-US" smtClean="0"/>
              <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538639-64AA-49FB-B8A6-E4662C060191}"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media" Target="../media/media1.mp3" /><Relationship Id="rId6" Type="http://schemas.microsoft.com/office/2007/relationships/media" Target="../media/media1.mp3" TargetMode="Internal" /><Relationship Id="rId7"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image" Target="../media/image4.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4.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4.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21.jpeg" /><Relationship Id="rId4" Type="http://schemas.openxmlformats.org/officeDocument/2006/relationships/image" Target="../media/image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 Id="rId3" Type="http://schemas.openxmlformats.org/officeDocument/2006/relationships/image" Target="../media/image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 Id="rId3" Type="http://schemas.openxmlformats.org/officeDocument/2006/relationships/image" Target="../media/image22.jpeg" /><Relationship Id="rId4" Type="http://schemas.openxmlformats.org/officeDocument/2006/relationships/image" Target="../media/image4.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image" Target="../media/image4.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image" Target="../media/image23.jpeg" /><Relationship Id="rId4" Type="http://schemas.openxmlformats.org/officeDocument/2006/relationships/image" Target="../media/image24.jpeg" /><Relationship Id="rId5" Type="http://schemas.openxmlformats.org/officeDocument/2006/relationships/image" Target="../media/image4.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image" Target="../media/image4.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5.png" /><Relationship Id="rId4" Type="http://schemas.openxmlformats.org/officeDocument/2006/relationships/image" Target="../media/image4.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image" Target="../media/image4.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chart" Target="../charts/chart1.xml" /><Relationship Id="rId4" Type="http://schemas.openxmlformats.org/officeDocument/2006/relationships/image" Target="../media/image4.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 Id="rId3" Type="http://schemas.openxmlformats.org/officeDocument/2006/relationships/image" Target="../media/image4.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 Id="rId3" Type="http://schemas.openxmlformats.org/officeDocument/2006/relationships/image" Target="../media/image25.jpeg" /><Relationship Id="rId4" Type="http://schemas.openxmlformats.org/officeDocument/2006/relationships/image" Target="../media/image26.jpeg" /><Relationship Id="rId5" Type="http://schemas.openxmlformats.org/officeDocument/2006/relationships/image" Target="../media/image27.jpeg" /><Relationship Id="rId6" Type="http://schemas.openxmlformats.org/officeDocument/2006/relationships/image" Target="../media/image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2.png" /><Relationship Id="rId4" Type="http://schemas.openxmlformats.org/officeDocument/2006/relationships/image" Target="../media/image4.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8.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9.xml" /><Relationship Id="rId10" Type="http://schemas.openxmlformats.org/officeDocument/2006/relationships/image" Target="../media/image2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6.png" /><Relationship Id="rId4" Type="http://schemas.openxmlformats.org/officeDocument/2006/relationships/image" Target="../media/image7.jpeg" /><Relationship Id="rId5" Type="http://schemas.openxmlformats.org/officeDocument/2006/relationships/image" Target="../media/image8.jpeg" /><Relationship Id="rId6" Type="http://schemas.openxmlformats.org/officeDocument/2006/relationships/image" Target="../media/image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4.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image" Target="../media/image4.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16.png" /><Relationship Id="rId11" Type="http://schemas.openxmlformats.org/officeDocument/2006/relationships/image" Target="../media/image4.jpeg" /><Relationship Id="rId2" Type="http://schemas.openxmlformats.org/officeDocument/2006/relationships/notesSlide" Target="../notesSlides/notesSlide7.xml" /><Relationship Id="rId3" Type="http://schemas.openxmlformats.org/officeDocument/2006/relationships/image" Target="../media/image9.png" /><Relationship Id="rId4" Type="http://schemas.openxmlformats.org/officeDocument/2006/relationships/image" Target="../media/image10.png" /><Relationship Id="rId5" Type="http://schemas.openxmlformats.org/officeDocument/2006/relationships/image" Target="../media/image11.png" /><Relationship Id="rId6" Type="http://schemas.openxmlformats.org/officeDocument/2006/relationships/image" Target="../media/image12.png" /><Relationship Id="rId7" Type="http://schemas.openxmlformats.org/officeDocument/2006/relationships/image" Target="../media/image13.png" /><Relationship Id="rId8" Type="http://schemas.openxmlformats.org/officeDocument/2006/relationships/image" Target="../media/image14.png" /><Relationship Id="rId9" Type="http://schemas.openxmlformats.org/officeDocument/2006/relationships/image" Target="../media/image1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8.jpeg" /><Relationship Id="rId4" Type="http://schemas.openxmlformats.org/officeDocument/2006/relationships/image" Target="../media/image17.png" /><Relationship Id="rId5" Type="http://schemas.openxmlformats.org/officeDocument/2006/relationships/image" Target="../media/image18.png" /><Relationship Id="rId6" Type="http://schemas.openxmlformats.org/officeDocument/2006/relationships/image" Target="../media/image19.png" /><Relationship Id="rId7" Type="http://schemas.openxmlformats.org/officeDocument/2006/relationships/image" Target="../media/image20.png" /><Relationship Id="rId8" Type="http://schemas.openxmlformats.org/officeDocument/2006/relationships/image" Target="../media/image4.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7">
            <a:lum/>
          </a:blip>
          <a:stretch>
            <a:fillRect l="-18000" r="-18000"/>
          </a:stretch>
        </a:blipFill>
        <a:effectLst/>
      </p:bgPr>
    </p:bg>
    <p:spTree>
      <p:nvGrpSpPr>
        <p:cNvPr id="1" name=""/>
        <p:cNvGrpSpPr/>
        <p:nvPr/>
      </p:nvGrpSpPr>
      <p:grpSpPr>
        <a:xfrm>
          <a:off x="0" y="0"/>
          <a:ext cx="0" cy="0"/>
        </a:xfrm>
      </p:grpSpPr>
      <p:grpSp>
        <p:nvGrpSpPr>
          <p:cNvPr id="7" name="组合 6"/>
          <p:cNvGrpSpPr/>
          <p:nvPr/>
        </p:nvGrpSpPr>
        <p:grpSpPr>
          <a:xfrm>
            <a:off x="1763688" y="1851669"/>
            <a:ext cx="5931432" cy="1418676"/>
            <a:chOff x="1341944" y="3724182"/>
            <a:chExt cx="5931432" cy="1276809"/>
          </a:xfrm>
        </p:grpSpPr>
        <p:sp>
          <p:nvSpPr>
            <p:cNvPr id="8" name="TextBox 7"/>
            <p:cNvSpPr txBox="1">
              <a:spLocks noChangeArrowheads="1"/>
            </p:cNvSpPr>
            <p:nvPr/>
          </p:nvSpPr>
          <p:spPr bwMode="auto">
            <a:xfrm>
              <a:off x="1341944" y="3724182"/>
              <a:ext cx="5931432"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5400" b="1">
                  <a:solidFill>
                    <a:srgbClr val="C00000"/>
                  </a:solidFill>
                  <a:latin typeface="微软雅黑" panose="020b0503020204020204" pitchFamily="34" charset="-122"/>
                  <a:ea typeface="微软雅黑" panose="020b0503020204020204" pitchFamily="34" charset="-122"/>
                </a:rPr>
                <a:t>聚焦两会 关注民生</a:t>
              </a:r>
              <a:endParaRPr lang="zh-CN" altLang="en-US" sz="5400" b="1">
                <a:solidFill>
                  <a:srgbClr val="C00000"/>
                </a:solidFill>
                <a:latin typeface="微软雅黑" panose="020b0503020204020204" pitchFamily="34" charset="-122"/>
                <a:ea typeface="微软雅黑" panose="020b0503020204020204" pitchFamily="34" charset="-122"/>
              </a:endParaRPr>
            </a:p>
          </p:txBody>
        </p:sp>
        <p:sp>
          <p:nvSpPr>
            <p:cNvPr id="9" name="TextBox 5"/>
            <p:cNvSpPr txBox="1">
              <a:spLocks noChangeArrowheads="1"/>
            </p:cNvSpPr>
            <p:nvPr/>
          </p:nvSpPr>
          <p:spPr bwMode="auto">
            <a:xfrm>
              <a:off x="2926120" y="4696292"/>
              <a:ext cx="2954655" cy="3046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a:solidFill>
                    <a:srgbClr val="C00000"/>
                  </a:solidFill>
                  <a:latin typeface="黑体" panose="02010609060101010101" pitchFamily="2" charset="-122"/>
                  <a:ea typeface="黑体" panose="02010609060101010101" pitchFamily="2" charset="-122"/>
                </a:rPr>
                <a:t>全国两会│会议报告│动态</a:t>
              </a:r>
              <a:r>
                <a:rPr lang="en-US" altLang="zh-CN" sz="1600">
                  <a:solidFill>
                    <a:srgbClr val="C00000"/>
                  </a:solidFill>
                  <a:latin typeface="黑体" panose="02010609060101010101" pitchFamily="2" charset="-122"/>
                  <a:ea typeface="黑体" panose="02010609060101010101" pitchFamily="2" charset="-122"/>
                </a:rPr>
                <a:t>PPT</a:t>
              </a:r>
              <a:endParaRPr lang="zh-CN" altLang="en-US" sz="1600">
                <a:solidFill>
                  <a:srgbClr val="C00000"/>
                </a:solidFill>
                <a:latin typeface="黑体" panose="02010609060101010101" pitchFamily="2" charset="-122"/>
                <a:ea typeface="黑体" panose="02010609060101010101" pitchFamily="2" charset="-122"/>
              </a:endParaRPr>
            </a:p>
          </p:txBody>
        </p:sp>
      </p:grpSp>
      <p:pic>
        <p:nvPicPr>
          <p:cNvPr id="11" name="图片 10"/>
          <p:cNvPicPr>
            <a:picLocks noChangeAspect="1"/>
          </p:cNvPicPr>
          <p:nvPr/>
        </p:nvPicPr>
        <p:blipFill>
          <a:blip r:embed="rId3">
            <a:extLst>
              <a:ext uri="{28A0092B-C50C-407E-A947-70E740481C1C}">
                <a14:useLocalDpi xmlns:a14="http://schemas.microsoft.com/office/drawing/2010/main" val="0"/>
              </a:ext>
            </a:extLst>
          </a:blip>
          <a:srcRect l="21976" t="21420" r="23953"/>
          <a:stretch>
            <a:fillRect/>
          </a:stretch>
        </p:blipFill>
        <p:spPr>
          <a:xfrm>
            <a:off x="5580112" y="1059582"/>
            <a:ext cx="804836" cy="584751"/>
          </a:xfrm>
          <a:prstGeom prst="rect">
            <a:avLst/>
          </a:prstGeom>
        </p:spPr>
      </p:pic>
      <p:pic>
        <p:nvPicPr>
          <p:cNvPr id="10" name="中央乐团合唱队 中国人民解放军总政文工团合唱队 - 社会主义好">
            <a:hlinkClick action="ppaction://media"/>
          </p:cNvPr>
          <p:cNvPicPr>
            <a:picLocks noChangeAspect="1"/>
          </p:cNvPicPr>
          <p:nvPr>
            <a:audioFile r:link="rId5"/>
            <p:extLst>
              <p:ext uri="{DAA4B4D4-6D71-4841-9C94-3DE7FCFB9230}">
                <p14:media xmlns:p14="http://schemas.microsoft.com/office/powerpoint/2010/main" r:embed="rId6">
                  <p14:fade in="500.000000" out="500.000000"/>
                </p14:media>
              </p:ext>
            </p:extLst>
          </p:nvPr>
        </p:nvPicPr>
        <p:blipFill>
          <a:blip r:embed="rId4"/>
          <a:stretch>
            <a:fillRect/>
          </a:stretch>
        </p:blipFill>
        <p:spPr>
          <a:xfrm>
            <a:off x="-844019" y="555397"/>
            <a:ext cx="609459" cy="609459"/>
          </a:xfrm>
          <a:prstGeom prst="rect">
            <a:avLst/>
          </a:prstGeom>
        </p:spPr>
      </p:pic>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8" fill="hold" nodeType="afterGroup">
                            <p:stCondLst>
                              <p:cond delay="1"/>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5" presetClass="entr" presetSubtype="0" fill="hold" nodeType="withEffect">
                                  <p:stCondLst>
                                    <p:cond delay="25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l="-18000" r="-18000"/>
          </a:stretch>
        </a:blipFill>
        <a:effectLst/>
      </p:bgPr>
    </p:bg>
    <p:spTree>
      <p:nvGrpSpPr>
        <p:cNvPr id="1" name=""/>
        <p:cNvGrpSpPr/>
        <p:nvPr/>
      </p:nvGrpSpPr>
      <p:grpSpPr>
        <a:xfrm>
          <a:off x="0" y="0"/>
          <a:ext cx="0" cy="0"/>
        </a:xfrm>
      </p:grpSpPr>
      <p:grpSp>
        <p:nvGrpSpPr>
          <p:cNvPr id="17" name="组合 12"/>
          <p:cNvGrpSpPr/>
          <p:nvPr/>
        </p:nvGrpSpPr>
        <p:grpSpPr>
          <a:xfrm>
            <a:off x="6091913" y="2421056"/>
            <a:ext cx="1530879" cy="1475582"/>
            <a:chExt cx="1671177" cy="1609411"/>
          </a:xfrm>
          <a:solidFill>
            <a:srgbClr val="C00000"/>
          </a:solidFill>
          <a:effectLst/>
        </p:grpSpPr>
        <p:sp>
          <p:nvSpPr>
            <p:cNvPr id="33" name="右箭头 55"/>
            <p:cNvSpPr/>
            <p:nvPr/>
          </p:nvSpPr>
          <p:spPr bwMode="auto">
            <a:xfrm>
              <a:off x="0" y="0"/>
              <a:ext cx="1671177" cy="1609411"/>
            </a:xfrm>
            <a:custGeom>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fontAlgn="auto">
                <a:spcBef>
                  <a:spcPct val="0"/>
                </a:spcBef>
                <a:spcAft>
                  <a:spcPct val="0"/>
                </a:spcAft>
              </a:pPr>
              <a:endParaRPr lang="zh-CN" altLang="en-US" sz="1815">
                <a:solidFill>
                  <a:prstClr val="black"/>
                </a:solidFill>
                <a:latin typeface="等线" panose="02010600030101010101" charset="-122"/>
                <a:ea typeface="等线" panose="02010600030101010101" charset="-122"/>
              </a:endParaRPr>
            </a:p>
          </p:txBody>
        </p:sp>
        <p:sp>
          <p:nvSpPr>
            <p:cNvPr id="34" name="TextBox 14"/>
            <p:cNvSpPr txBox="1">
              <a:spLocks noChangeArrowheads="1"/>
            </p:cNvSpPr>
            <p:nvPr/>
          </p:nvSpPr>
          <p:spPr bwMode="auto">
            <a:xfrm>
              <a:off x="680641" y="543094"/>
              <a:ext cx="586571" cy="531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a:ea typeface="宋体" panose="02010600030101010101" pitchFamily="2" charset="-122"/>
                </a:defRPr>
              </a:lvl1pPr>
              <a:lvl2pPr marL="742950" indent="-285750" eaLnBrk="0" hangingPunct="0">
                <a:defRPr>
                  <a:solidFill>
                    <a:schemeClr val="tx1"/>
                  </a:solidFill>
                  <a:latin typeface="Calibri"/>
                  <a:ea typeface="宋体" panose="02010600030101010101" pitchFamily="2" charset="-122"/>
                </a:defRPr>
              </a:lvl2pPr>
              <a:lvl3pPr marL="1143000" indent="-228600" eaLnBrk="0" hangingPunct="0">
                <a:defRPr>
                  <a:solidFill>
                    <a:schemeClr val="tx1"/>
                  </a:solidFill>
                  <a:latin typeface="Calibri"/>
                  <a:ea typeface="宋体" panose="02010600030101010101" pitchFamily="2" charset="-122"/>
                </a:defRPr>
              </a:lvl3pPr>
              <a:lvl4pPr marL="1600200" indent="-228600" eaLnBrk="0" hangingPunct="0">
                <a:defRPr>
                  <a:solidFill>
                    <a:schemeClr val="tx1"/>
                  </a:solidFill>
                  <a:latin typeface="Calibri"/>
                  <a:ea typeface="宋体" panose="02010600030101010101" pitchFamily="2" charset="-122"/>
                </a:defRPr>
              </a:lvl4pPr>
              <a:lvl5pPr marL="2057400" indent="-228600" eaLnBrk="0" hangingPunct="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9pPr>
            </a:lstStyle>
            <a:p>
              <a:pPr defTabSz="685800" eaLnBrk="1" fontAlgn="auto" hangingPunct="1">
                <a:spcBef>
                  <a:spcPct val="0"/>
                </a:spcBef>
                <a:spcAft>
                  <a:spcPct val="0"/>
                </a:spcAft>
              </a:pPr>
              <a:r>
                <a:rPr lang="en-US" altLang="zh-CN" sz="2565">
                  <a:solidFill>
                    <a:srgbClr val="FFFFFF"/>
                  </a:solidFill>
                  <a:latin typeface="Impact" panose="020b0806030902050204" pitchFamily="34" charset="0"/>
                </a:rPr>
                <a:t>05</a:t>
              </a:r>
              <a:endParaRPr lang="zh-CN" altLang="en-US" sz="2565">
                <a:solidFill>
                  <a:srgbClr val="FFFFFF"/>
                </a:solidFill>
                <a:latin typeface="Impact" panose="020b0806030902050204" pitchFamily="34" charset="0"/>
              </a:endParaRPr>
            </a:p>
          </p:txBody>
        </p:sp>
      </p:grpSp>
      <p:grpSp>
        <p:nvGrpSpPr>
          <p:cNvPr id="35" name="组合 15"/>
          <p:cNvGrpSpPr/>
          <p:nvPr/>
        </p:nvGrpSpPr>
        <p:grpSpPr>
          <a:xfrm>
            <a:off x="4850956" y="2421056"/>
            <a:ext cx="1531443" cy="1475582"/>
            <a:chExt cx="1671177" cy="1609411"/>
          </a:xfrm>
          <a:solidFill>
            <a:schemeClr val="tx1">
              <a:lumMod val="75000"/>
              <a:lumOff val="25000"/>
            </a:schemeClr>
          </a:solidFill>
        </p:grpSpPr>
        <p:sp>
          <p:nvSpPr>
            <p:cNvPr id="36" name="右箭头 55"/>
            <p:cNvSpPr/>
            <p:nvPr/>
          </p:nvSpPr>
          <p:spPr bwMode="auto">
            <a:xfrm>
              <a:off x="0" y="0"/>
              <a:ext cx="1671177" cy="1609411"/>
            </a:xfrm>
            <a:custGeom>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fontAlgn="auto">
                <a:spcBef>
                  <a:spcPct val="0"/>
                </a:spcBef>
                <a:spcAft>
                  <a:spcPct val="0"/>
                </a:spcAft>
              </a:pPr>
              <a:endParaRPr lang="zh-CN" altLang="en-US" sz="1815">
                <a:solidFill>
                  <a:prstClr val="black"/>
                </a:solidFill>
                <a:latin typeface="等线" panose="02010600030101010101" charset="-122"/>
                <a:ea typeface="等线" panose="02010600030101010101" charset="-122"/>
              </a:endParaRPr>
            </a:p>
          </p:txBody>
        </p:sp>
        <p:sp>
          <p:nvSpPr>
            <p:cNvPr id="37" name="TextBox 17"/>
            <p:cNvSpPr txBox="1">
              <a:spLocks noChangeArrowheads="1"/>
            </p:cNvSpPr>
            <p:nvPr/>
          </p:nvSpPr>
          <p:spPr bwMode="auto">
            <a:xfrm>
              <a:off x="681551" y="543094"/>
              <a:ext cx="574110" cy="53158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a:ea typeface="宋体" panose="02010600030101010101" pitchFamily="2" charset="-122"/>
                </a:defRPr>
              </a:lvl1pPr>
              <a:lvl2pPr marL="742950" indent="-285750" eaLnBrk="0" hangingPunct="0">
                <a:defRPr>
                  <a:solidFill>
                    <a:schemeClr val="tx1"/>
                  </a:solidFill>
                  <a:latin typeface="Calibri"/>
                  <a:ea typeface="宋体" panose="02010600030101010101" pitchFamily="2" charset="-122"/>
                </a:defRPr>
              </a:lvl2pPr>
              <a:lvl3pPr marL="1143000" indent="-228600" eaLnBrk="0" hangingPunct="0">
                <a:defRPr>
                  <a:solidFill>
                    <a:schemeClr val="tx1"/>
                  </a:solidFill>
                  <a:latin typeface="Calibri"/>
                  <a:ea typeface="宋体" panose="02010600030101010101" pitchFamily="2" charset="-122"/>
                </a:defRPr>
              </a:lvl3pPr>
              <a:lvl4pPr marL="1600200" indent="-228600" eaLnBrk="0" hangingPunct="0">
                <a:defRPr>
                  <a:solidFill>
                    <a:schemeClr val="tx1"/>
                  </a:solidFill>
                  <a:latin typeface="Calibri"/>
                  <a:ea typeface="宋体" panose="02010600030101010101" pitchFamily="2" charset="-122"/>
                </a:defRPr>
              </a:lvl4pPr>
              <a:lvl5pPr marL="2057400" indent="-228600" eaLnBrk="0" hangingPunct="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9pPr>
            </a:lstStyle>
            <a:p>
              <a:pPr defTabSz="685800" eaLnBrk="1" fontAlgn="auto" hangingPunct="1">
                <a:spcBef>
                  <a:spcPct val="0"/>
                </a:spcBef>
                <a:spcAft>
                  <a:spcPct val="0"/>
                </a:spcAft>
              </a:pPr>
              <a:r>
                <a:rPr lang="en-US" altLang="zh-CN" sz="2565">
                  <a:solidFill>
                    <a:srgbClr val="FFFFFF"/>
                  </a:solidFill>
                  <a:latin typeface="Impact" panose="020b0806030902050204" pitchFamily="34" charset="0"/>
                </a:rPr>
                <a:t>04</a:t>
              </a:r>
              <a:endParaRPr lang="zh-CN" altLang="en-US" sz="2565">
                <a:solidFill>
                  <a:srgbClr val="FFFFFF"/>
                </a:solidFill>
                <a:latin typeface="Impact" panose="020b0806030902050204" pitchFamily="34" charset="0"/>
              </a:endParaRPr>
            </a:p>
          </p:txBody>
        </p:sp>
      </p:grpSp>
      <p:grpSp>
        <p:nvGrpSpPr>
          <p:cNvPr id="38" name="组合 20"/>
          <p:cNvGrpSpPr/>
          <p:nvPr/>
        </p:nvGrpSpPr>
        <p:grpSpPr>
          <a:xfrm>
            <a:off x="3610001" y="2421056"/>
            <a:ext cx="1531442" cy="1475582"/>
            <a:chExt cx="1671177" cy="1609411"/>
          </a:xfrm>
          <a:solidFill>
            <a:srgbClr val="C00000"/>
          </a:solidFill>
          <a:effectLst/>
        </p:grpSpPr>
        <p:sp>
          <p:nvSpPr>
            <p:cNvPr id="39" name="右箭头 55"/>
            <p:cNvSpPr/>
            <p:nvPr/>
          </p:nvSpPr>
          <p:spPr bwMode="auto">
            <a:xfrm>
              <a:off x="0" y="0"/>
              <a:ext cx="1671177" cy="1609411"/>
            </a:xfrm>
            <a:custGeom>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fontAlgn="auto">
                <a:spcBef>
                  <a:spcPct val="0"/>
                </a:spcBef>
                <a:spcAft>
                  <a:spcPct val="0"/>
                </a:spcAft>
              </a:pPr>
              <a:endParaRPr lang="zh-CN" altLang="en-US" sz="1815">
                <a:solidFill>
                  <a:prstClr val="black"/>
                </a:solidFill>
                <a:latin typeface="等线" panose="02010600030101010101" charset="-122"/>
                <a:ea typeface="等线" panose="02010600030101010101" charset="-122"/>
              </a:endParaRPr>
            </a:p>
          </p:txBody>
        </p:sp>
        <p:sp>
          <p:nvSpPr>
            <p:cNvPr id="40" name="TextBox 22"/>
            <p:cNvSpPr txBox="1">
              <a:spLocks noChangeArrowheads="1"/>
            </p:cNvSpPr>
            <p:nvPr/>
          </p:nvSpPr>
          <p:spPr bwMode="auto">
            <a:xfrm>
              <a:off x="681551" y="543094"/>
              <a:ext cx="584606" cy="531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a:ea typeface="宋体" panose="02010600030101010101" pitchFamily="2" charset="-122"/>
                </a:defRPr>
              </a:lvl1pPr>
              <a:lvl2pPr marL="742950" indent="-285750" eaLnBrk="0" hangingPunct="0">
                <a:defRPr>
                  <a:solidFill>
                    <a:schemeClr val="tx1"/>
                  </a:solidFill>
                  <a:latin typeface="Calibri"/>
                  <a:ea typeface="宋体" panose="02010600030101010101" pitchFamily="2" charset="-122"/>
                </a:defRPr>
              </a:lvl2pPr>
              <a:lvl3pPr marL="1143000" indent="-228600" eaLnBrk="0" hangingPunct="0">
                <a:defRPr>
                  <a:solidFill>
                    <a:schemeClr val="tx1"/>
                  </a:solidFill>
                  <a:latin typeface="Calibri"/>
                  <a:ea typeface="宋体" panose="02010600030101010101" pitchFamily="2" charset="-122"/>
                </a:defRPr>
              </a:lvl3pPr>
              <a:lvl4pPr marL="1600200" indent="-228600" eaLnBrk="0" hangingPunct="0">
                <a:defRPr>
                  <a:solidFill>
                    <a:schemeClr val="tx1"/>
                  </a:solidFill>
                  <a:latin typeface="Calibri"/>
                  <a:ea typeface="宋体" panose="02010600030101010101" pitchFamily="2" charset="-122"/>
                </a:defRPr>
              </a:lvl4pPr>
              <a:lvl5pPr marL="2057400" indent="-228600" eaLnBrk="0" hangingPunct="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9pPr>
            </a:lstStyle>
            <a:p>
              <a:pPr defTabSz="685800" eaLnBrk="1" fontAlgn="auto" hangingPunct="1">
                <a:spcBef>
                  <a:spcPct val="0"/>
                </a:spcBef>
                <a:spcAft>
                  <a:spcPct val="0"/>
                </a:spcAft>
              </a:pPr>
              <a:r>
                <a:rPr lang="en-US" altLang="zh-CN" sz="2565">
                  <a:solidFill>
                    <a:srgbClr val="FFFFFF"/>
                  </a:solidFill>
                  <a:latin typeface="Impact" panose="020b0806030902050204" pitchFamily="34" charset="0"/>
                </a:rPr>
                <a:t>03</a:t>
              </a:r>
              <a:endParaRPr lang="zh-CN" altLang="en-US" sz="2565">
                <a:solidFill>
                  <a:srgbClr val="FFFFFF"/>
                </a:solidFill>
                <a:latin typeface="Impact" panose="020b0806030902050204" pitchFamily="34" charset="0"/>
              </a:endParaRPr>
            </a:p>
          </p:txBody>
        </p:sp>
      </p:grpSp>
      <p:grpSp>
        <p:nvGrpSpPr>
          <p:cNvPr id="41" name="组合 25"/>
          <p:cNvGrpSpPr/>
          <p:nvPr/>
        </p:nvGrpSpPr>
        <p:grpSpPr>
          <a:xfrm>
            <a:off x="2369045" y="2421056"/>
            <a:ext cx="1531443" cy="1475582"/>
            <a:chExt cx="1671177" cy="1609411"/>
          </a:xfrm>
          <a:solidFill>
            <a:schemeClr val="tx1">
              <a:lumMod val="75000"/>
              <a:lumOff val="25000"/>
            </a:schemeClr>
          </a:solidFill>
        </p:grpSpPr>
        <p:sp>
          <p:nvSpPr>
            <p:cNvPr id="42" name="右箭头 55"/>
            <p:cNvSpPr/>
            <p:nvPr/>
          </p:nvSpPr>
          <p:spPr bwMode="auto">
            <a:xfrm>
              <a:off x="0" y="0"/>
              <a:ext cx="1671177" cy="1609411"/>
            </a:xfrm>
            <a:custGeom>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fontAlgn="auto">
                <a:spcBef>
                  <a:spcPct val="0"/>
                </a:spcBef>
                <a:spcAft>
                  <a:spcPct val="0"/>
                </a:spcAft>
              </a:pPr>
              <a:endParaRPr lang="zh-CN" altLang="en-US" sz="1815">
                <a:solidFill>
                  <a:prstClr val="black"/>
                </a:solidFill>
                <a:latin typeface="等线" panose="02010600030101010101" charset="-122"/>
                <a:ea typeface="等线" panose="02010600030101010101" charset="-122"/>
              </a:endParaRPr>
            </a:p>
          </p:txBody>
        </p:sp>
        <p:sp>
          <p:nvSpPr>
            <p:cNvPr id="43" name="TextBox 27"/>
            <p:cNvSpPr txBox="1">
              <a:spLocks noChangeArrowheads="1"/>
            </p:cNvSpPr>
            <p:nvPr/>
          </p:nvSpPr>
          <p:spPr bwMode="auto">
            <a:xfrm>
              <a:off x="681551" y="543094"/>
              <a:ext cx="574110" cy="53158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a:ea typeface="宋体" panose="02010600030101010101" pitchFamily="2" charset="-122"/>
                </a:defRPr>
              </a:lvl1pPr>
              <a:lvl2pPr marL="742950" indent="-285750" eaLnBrk="0" hangingPunct="0">
                <a:defRPr>
                  <a:solidFill>
                    <a:schemeClr val="tx1"/>
                  </a:solidFill>
                  <a:latin typeface="Calibri"/>
                  <a:ea typeface="宋体" panose="02010600030101010101" pitchFamily="2" charset="-122"/>
                </a:defRPr>
              </a:lvl2pPr>
              <a:lvl3pPr marL="1143000" indent="-228600" eaLnBrk="0" hangingPunct="0">
                <a:defRPr>
                  <a:solidFill>
                    <a:schemeClr val="tx1"/>
                  </a:solidFill>
                  <a:latin typeface="Calibri"/>
                  <a:ea typeface="宋体" panose="02010600030101010101" pitchFamily="2" charset="-122"/>
                </a:defRPr>
              </a:lvl3pPr>
              <a:lvl4pPr marL="1600200" indent="-228600" eaLnBrk="0" hangingPunct="0">
                <a:defRPr>
                  <a:solidFill>
                    <a:schemeClr val="tx1"/>
                  </a:solidFill>
                  <a:latin typeface="Calibri"/>
                  <a:ea typeface="宋体" panose="02010600030101010101" pitchFamily="2" charset="-122"/>
                </a:defRPr>
              </a:lvl4pPr>
              <a:lvl5pPr marL="2057400" indent="-228600" eaLnBrk="0" hangingPunct="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9pPr>
            </a:lstStyle>
            <a:p>
              <a:pPr defTabSz="685800" eaLnBrk="1" fontAlgn="auto" hangingPunct="1">
                <a:spcBef>
                  <a:spcPct val="0"/>
                </a:spcBef>
                <a:spcAft>
                  <a:spcPct val="0"/>
                </a:spcAft>
              </a:pPr>
              <a:r>
                <a:rPr lang="en-US" altLang="zh-CN" sz="2565">
                  <a:solidFill>
                    <a:srgbClr val="FFFFFF"/>
                  </a:solidFill>
                  <a:latin typeface="Impact" panose="020b0806030902050204" pitchFamily="34" charset="0"/>
                </a:rPr>
                <a:t>02</a:t>
              </a:r>
              <a:endParaRPr lang="zh-CN" altLang="en-US" sz="2565">
                <a:solidFill>
                  <a:srgbClr val="FFFFFF"/>
                </a:solidFill>
                <a:latin typeface="Impact" panose="020b0806030902050204" pitchFamily="34" charset="0"/>
              </a:endParaRPr>
            </a:p>
          </p:txBody>
        </p:sp>
      </p:grpSp>
      <p:grpSp>
        <p:nvGrpSpPr>
          <p:cNvPr id="44" name="组合 31"/>
          <p:cNvGrpSpPr/>
          <p:nvPr/>
        </p:nvGrpSpPr>
        <p:grpSpPr>
          <a:xfrm>
            <a:off x="1126718" y="2421056"/>
            <a:ext cx="1532814" cy="1475582"/>
            <a:chExt cx="1671177" cy="1609411"/>
          </a:xfrm>
          <a:solidFill>
            <a:srgbClr val="C00000"/>
          </a:solidFill>
          <a:effectLst/>
        </p:grpSpPr>
        <p:sp>
          <p:nvSpPr>
            <p:cNvPr id="45" name="右箭头 55"/>
            <p:cNvSpPr/>
            <p:nvPr/>
          </p:nvSpPr>
          <p:spPr bwMode="auto">
            <a:xfrm>
              <a:off x="0" y="0"/>
              <a:ext cx="1671177" cy="1609411"/>
            </a:xfrm>
            <a:custGeom>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fontAlgn="auto">
                <a:spcBef>
                  <a:spcPct val="0"/>
                </a:spcBef>
                <a:spcAft>
                  <a:spcPct val="0"/>
                </a:spcAft>
              </a:pPr>
              <a:endParaRPr lang="zh-CN" altLang="en-US" sz="1815">
                <a:solidFill>
                  <a:prstClr val="black"/>
                </a:solidFill>
                <a:latin typeface="等线" panose="02010600030101010101" charset="-122"/>
                <a:ea typeface="等线" panose="02010600030101010101" charset="-122"/>
              </a:endParaRPr>
            </a:p>
          </p:txBody>
        </p:sp>
        <p:sp>
          <p:nvSpPr>
            <p:cNvPr id="46" name="TextBox 33"/>
            <p:cNvSpPr txBox="1">
              <a:spLocks noChangeArrowheads="1"/>
            </p:cNvSpPr>
            <p:nvPr/>
          </p:nvSpPr>
          <p:spPr bwMode="auto">
            <a:xfrm>
              <a:off x="681551" y="543094"/>
              <a:ext cx="529903" cy="531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a:ea typeface="宋体" panose="02010600030101010101" pitchFamily="2" charset="-122"/>
                </a:defRPr>
              </a:lvl1pPr>
              <a:lvl2pPr marL="742950" indent="-285750" eaLnBrk="0" hangingPunct="0">
                <a:defRPr>
                  <a:solidFill>
                    <a:schemeClr val="tx1"/>
                  </a:solidFill>
                  <a:latin typeface="Calibri"/>
                  <a:ea typeface="宋体" panose="02010600030101010101" pitchFamily="2" charset="-122"/>
                </a:defRPr>
              </a:lvl2pPr>
              <a:lvl3pPr marL="1143000" indent="-228600" eaLnBrk="0" hangingPunct="0">
                <a:defRPr>
                  <a:solidFill>
                    <a:schemeClr val="tx1"/>
                  </a:solidFill>
                  <a:latin typeface="Calibri"/>
                  <a:ea typeface="宋体" panose="02010600030101010101" pitchFamily="2" charset="-122"/>
                </a:defRPr>
              </a:lvl3pPr>
              <a:lvl4pPr marL="1600200" indent="-228600" eaLnBrk="0" hangingPunct="0">
                <a:defRPr>
                  <a:solidFill>
                    <a:schemeClr val="tx1"/>
                  </a:solidFill>
                  <a:latin typeface="Calibri"/>
                  <a:ea typeface="宋体" panose="02010600030101010101" pitchFamily="2" charset="-122"/>
                </a:defRPr>
              </a:lvl4pPr>
              <a:lvl5pPr marL="2057400" indent="-228600" eaLnBrk="0" hangingPunct="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a:ea typeface="宋体" panose="02010600030101010101" pitchFamily="2" charset="-122"/>
                </a:defRPr>
              </a:lvl9pPr>
            </a:lstStyle>
            <a:p>
              <a:pPr defTabSz="685800" eaLnBrk="1" fontAlgn="auto" hangingPunct="1">
                <a:spcBef>
                  <a:spcPct val="0"/>
                </a:spcBef>
                <a:spcAft>
                  <a:spcPct val="0"/>
                </a:spcAft>
              </a:pPr>
              <a:r>
                <a:rPr lang="en-US" altLang="zh-CN" sz="2565">
                  <a:solidFill>
                    <a:srgbClr val="FFFFFF"/>
                  </a:solidFill>
                  <a:latin typeface="Impact" panose="020b0806030902050204" pitchFamily="34" charset="0"/>
                </a:rPr>
                <a:t>01</a:t>
              </a:r>
              <a:endParaRPr lang="zh-CN" altLang="en-US" sz="2565">
                <a:solidFill>
                  <a:srgbClr val="FFFFFF"/>
                </a:solidFill>
                <a:latin typeface="Impact" panose="020b0806030902050204" pitchFamily="34" charset="0"/>
              </a:endParaRPr>
            </a:p>
          </p:txBody>
        </p:sp>
      </p:grpSp>
      <p:cxnSp>
        <p:nvCxnSpPr>
          <p:cNvPr id="47" name="直接连接符 36"/>
          <p:cNvCxnSpPr>
            <a:cxnSpLocks noChangeShapeType="1"/>
          </p:cNvCxnSpPr>
          <p:nvPr/>
        </p:nvCxnSpPr>
        <p:spPr bwMode="auto">
          <a:xfrm flipH="1" flipV="1">
            <a:off x="1405391" y="1761847"/>
            <a:ext cx="0" cy="801820"/>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48" name="矩形 1"/>
          <p:cNvSpPr>
            <a:spLocks noChangeArrowheads="1"/>
          </p:cNvSpPr>
          <p:nvPr/>
        </p:nvSpPr>
        <p:spPr bwMode="auto">
          <a:xfrm>
            <a:off x="1405391" y="1640541"/>
            <a:ext cx="1736064" cy="79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27405" fontAlgn="auto">
              <a:lnSpc>
                <a:spcPct val="150000"/>
              </a:lnSpc>
              <a:spcBef>
                <a:spcPct val="0"/>
              </a:spcBef>
              <a:spcAft>
                <a:spcPct val="0"/>
              </a:spcAft>
              <a:defRPr/>
            </a:pPr>
            <a:r>
              <a:rPr lang="zh-CN" altLang="en-US" sz="1010">
                <a:latin typeface="微软雅黑" panose="020b0503020204020204" pitchFamily="34" charset="-122"/>
                <a:ea typeface="微软雅黑" panose="020b0503020204020204" pitchFamily="34" charset="-122"/>
              </a:rPr>
              <a:t>添加适当的文字，一页的文字最好不要超过</a:t>
            </a:r>
            <a:r>
              <a:rPr lang="en-US" altLang="zh-CN" sz="1010">
                <a:latin typeface="微软雅黑" panose="020b0503020204020204" pitchFamily="34" charset="-122"/>
                <a:ea typeface="微软雅黑" panose="020b0503020204020204" pitchFamily="34" charset="-122"/>
              </a:rPr>
              <a:t>200,</a:t>
            </a:r>
            <a:r>
              <a:rPr lang="zh-CN" altLang="en-US" sz="1010">
                <a:latin typeface="微软雅黑" panose="020b0503020204020204" pitchFamily="34" charset="-122"/>
                <a:ea typeface="微软雅黑" panose="020b0503020204020204" pitchFamily="34" charset="-122"/>
              </a:rPr>
              <a:t>添加适当的文字，添加适当的文字</a:t>
            </a:r>
            <a:endParaRPr lang="zh-CN" altLang="en-US" sz="1010">
              <a:latin typeface="微软雅黑" panose="020b0503020204020204" pitchFamily="34" charset="-122"/>
              <a:ea typeface="微软雅黑" panose="020b0503020204020204" pitchFamily="34" charset="-122"/>
            </a:endParaRPr>
          </a:p>
        </p:txBody>
      </p:sp>
      <p:cxnSp>
        <p:nvCxnSpPr>
          <p:cNvPr id="49" name="直接连接符 38"/>
          <p:cNvCxnSpPr>
            <a:cxnSpLocks noChangeShapeType="1"/>
          </p:cNvCxnSpPr>
          <p:nvPr/>
        </p:nvCxnSpPr>
        <p:spPr bwMode="auto">
          <a:xfrm flipH="1" flipV="1">
            <a:off x="2593523" y="3841340"/>
            <a:ext cx="0" cy="801819"/>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50" name="矩形 1"/>
          <p:cNvSpPr>
            <a:spLocks noChangeArrowheads="1"/>
          </p:cNvSpPr>
          <p:nvPr/>
        </p:nvSpPr>
        <p:spPr bwMode="auto">
          <a:xfrm>
            <a:off x="2639657" y="3987369"/>
            <a:ext cx="1736064" cy="79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27405" fontAlgn="auto">
              <a:lnSpc>
                <a:spcPct val="150000"/>
              </a:lnSpc>
              <a:spcBef>
                <a:spcPct val="0"/>
              </a:spcBef>
              <a:spcAft>
                <a:spcPct val="0"/>
              </a:spcAft>
              <a:defRPr/>
            </a:pPr>
            <a:r>
              <a:rPr lang="zh-CN" altLang="en-US" sz="1010">
                <a:latin typeface="微软雅黑" panose="020b0503020204020204" pitchFamily="34" charset="-122"/>
                <a:ea typeface="微软雅黑" panose="020b0503020204020204" pitchFamily="34" charset="-122"/>
              </a:rPr>
              <a:t>添加适当的文字，一页的文字最好不要超过</a:t>
            </a:r>
            <a:r>
              <a:rPr lang="en-US" altLang="zh-CN" sz="1010">
                <a:latin typeface="微软雅黑" panose="020b0503020204020204" pitchFamily="34" charset="-122"/>
                <a:ea typeface="微软雅黑" panose="020b0503020204020204" pitchFamily="34" charset="-122"/>
              </a:rPr>
              <a:t>200,</a:t>
            </a:r>
            <a:r>
              <a:rPr lang="zh-CN" altLang="en-US" sz="1010">
                <a:latin typeface="微软雅黑" panose="020b0503020204020204" pitchFamily="34" charset="-122"/>
                <a:ea typeface="微软雅黑" panose="020b0503020204020204" pitchFamily="34" charset="-122"/>
              </a:rPr>
              <a:t>添加适当的文字，添加适当的文字</a:t>
            </a:r>
            <a:endParaRPr lang="zh-CN" altLang="en-US" sz="1010">
              <a:latin typeface="微软雅黑" panose="020b0503020204020204" pitchFamily="34" charset="-122"/>
              <a:ea typeface="微软雅黑" panose="020b0503020204020204" pitchFamily="34" charset="-122"/>
            </a:endParaRPr>
          </a:p>
        </p:txBody>
      </p:sp>
      <p:cxnSp>
        <p:nvCxnSpPr>
          <p:cNvPr id="51" name="直接连接符 40"/>
          <p:cNvCxnSpPr>
            <a:cxnSpLocks noChangeShapeType="1"/>
          </p:cNvCxnSpPr>
          <p:nvPr/>
        </p:nvCxnSpPr>
        <p:spPr bwMode="auto">
          <a:xfrm flipH="1" flipV="1">
            <a:off x="3847663" y="1761847"/>
            <a:ext cx="0" cy="801820"/>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52" name="矩形 1"/>
          <p:cNvSpPr>
            <a:spLocks noChangeArrowheads="1"/>
          </p:cNvSpPr>
          <p:nvPr/>
        </p:nvSpPr>
        <p:spPr bwMode="auto">
          <a:xfrm>
            <a:off x="3847664" y="1640541"/>
            <a:ext cx="1736063" cy="79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27405" fontAlgn="auto">
              <a:lnSpc>
                <a:spcPct val="150000"/>
              </a:lnSpc>
              <a:spcBef>
                <a:spcPct val="0"/>
              </a:spcBef>
              <a:spcAft>
                <a:spcPct val="0"/>
              </a:spcAft>
              <a:defRPr/>
            </a:pPr>
            <a:r>
              <a:rPr lang="zh-CN" altLang="en-US" sz="1010">
                <a:latin typeface="微软雅黑" panose="020b0503020204020204" pitchFamily="34" charset="-122"/>
                <a:ea typeface="微软雅黑" panose="020b0503020204020204" pitchFamily="34" charset="-122"/>
              </a:rPr>
              <a:t>添加适当的文字，一页的文字最好不要超过</a:t>
            </a:r>
            <a:r>
              <a:rPr lang="en-US" altLang="zh-CN" sz="1010">
                <a:latin typeface="微软雅黑" panose="020b0503020204020204" pitchFamily="34" charset="-122"/>
                <a:ea typeface="微软雅黑" panose="020b0503020204020204" pitchFamily="34" charset="-122"/>
              </a:rPr>
              <a:t>200,</a:t>
            </a:r>
            <a:r>
              <a:rPr lang="zh-CN" altLang="en-US" sz="1010">
                <a:latin typeface="微软雅黑" panose="020b0503020204020204" pitchFamily="34" charset="-122"/>
                <a:ea typeface="微软雅黑" panose="020b0503020204020204" pitchFamily="34" charset="-122"/>
              </a:rPr>
              <a:t>添加适当的文字，添加适当的文字</a:t>
            </a:r>
            <a:endParaRPr lang="zh-CN" altLang="en-US" sz="1010">
              <a:latin typeface="微软雅黑" panose="020b0503020204020204" pitchFamily="34" charset="-122"/>
              <a:ea typeface="微软雅黑" panose="020b0503020204020204" pitchFamily="34" charset="-122"/>
            </a:endParaRPr>
          </a:p>
        </p:txBody>
      </p:sp>
      <p:cxnSp>
        <p:nvCxnSpPr>
          <p:cNvPr id="53" name="直接连接符 43"/>
          <p:cNvCxnSpPr>
            <a:cxnSpLocks noChangeShapeType="1"/>
          </p:cNvCxnSpPr>
          <p:nvPr/>
        </p:nvCxnSpPr>
        <p:spPr bwMode="auto">
          <a:xfrm flipH="1" flipV="1">
            <a:off x="5035794" y="3841340"/>
            <a:ext cx="0" cy="801819"/>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54" name="矩形 1"/>
          <p:cNvSpPr>
            <a:spLocks noChangeArrowheads="1"/>
          </p:cNvSpPr>
          <p:nvPr/>
        </p:nvSpPr>
        <p:spPr bwMode="auto">
          <a:xfrm>
            <a:off x="5081929" y="3987369"/>
            <a:ext cx="1736064" cy="79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27405" fontAlgn="auto">
              <a:lnSpc>
                <a:spcPct val="150000"/>
              </a:lnSpc>
              <a:spcBef>
                <a:spcPct val="0"/>
              </a:spcBef>
              <a:spcAft>
                <a:spcPct val="0"/>
              </a:spcAft>
              <a:defRPr/>
            </a:pPr>
            <a:r>
              <a:rPr lang="zh-CN" altLang="en-US" sz="1010">
                <a:latin typeface="微软雅黑" panose="020b0503020204020204" pitchFamily="34" charset="-122"/>
                <a:ea typeface="微软雅黑" panose="020b0503020204020204" pitchFamily="34" charset="-122"/>
              </a:rPr>
              <a:t>添加适当的文字，一页的文字最好不要超过</a:t>
            </a:r>
            <a:r>
              <a:rPr lang="en-US" altLang="zh-CN" sz="1010">
                <a:latin typeface="微软雅黑" panose="020b0503020204020204" pitchFamily="34" charset="-122"/>
                <a:ea typeface="微软雅黑" panose="020b0503020204020204" pitchFamily="34" charset="-122"/>
              </a:rPr>
              <a:t>200,</a:t>
            </a:r>
            <a:r>
              <a:rPr lang="zh-CN" altLang="en-US" sz="1010">
                <a:latin typeface="微软雅黑" panose="020b0503020204020204" pitchFamily="34" charset="-122"/>
                <a:ea typeface="微软雅黑" panose="020b0503020204020204" pitchFamily="34" charset="-122"/>
              </a:rPr>
              <a:t>添加适当的文字，添加适当的文字</a:t>
            </a:r>
            <a:endParaRPr lang="zh-CN" altLang="en-US" sz="1010">
              <a:latin typeface="微软雅黑" panose="020b0503020204020204" pitchFamily="34" charset="-122"/>
              <a:ea typeface="微软雅黑" panose="020b0503020204020204" pitchFamily="34" charset="-122"/>
            </a:endParaRPr>
          </a:p>
        </p:txBody>
      </p:sp>
      <p:cxnSp>
        <p:nvCxnSpPr>
          <p:cNvPr id="55" name="直接连接符 54"/>
          <p:cNvCxnSpPr>
            <a:cxnSpLocks noChangeShapeType="1"/>
          </p:cNvCxnSpPr>
          <p:nvPr/>
        </p:nvCxnSpPr>
        <p:spPr bwMode="auto">
          <a:xfrm flipH="1" flipV="1">
            <a:off x="6289934" y="1761847"/>
            <a:ext cx="0" cy="801820"/>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56" name="矩形 1"/>
          <p:cNvSpPr>
            <a:spLocks noChangeArrowheads="1"/>
          </p:cNvSpPr>
          <p:nvPr/>
        </p:nvSpPr>
        <p:spPr bwMode="auto">
          <a:xfrm>
            <a:off x="6289934" y="1640541"/>
            <a:ext cx="1736064" cy="79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27405" fontAlgn="auto">
              <a:lnSpc>
                <a:spcPct val="150000"/>
              </a:lnSpc>
              <a:spcBef>
                <a:spcPct val="0"/>
              </a:spcBef>
              <a:spcAft>
                <a:spcPct val="0"/>
              </a:spcAft>
              <a:defRPr/>
            </a:pPr>
            <a:r>
              <a:rPr lang="zh-CN" altLang="en-US" sz="1010">
                <a:latin typeface="微软雅黑" panose="020b0503020204020204" pitchFamily="34" charset="-122"/>
                <a:ea typeface="微软雅黑" panose="020b0503020204020204" pitchFamily="34" charset="-122"/>
              </a:rPr>
              <a:t>添加适当的文字，一页的文字最好不要超过</a:t>
            </a:r>
            <a:r>
              <a:rPr lang="en-US" altLang="zh-CN" sz="1010">
                <a:latin typeface="微软雅黑" panose="020b0503020204020204" pitchFamily="34" charset="-122"/>
                <a:ea typeface="微软雅黑" panose="020b0503020204020204" pitchFamily="34" charset="-122"/>
              </a:rPr>
              <a:t>200,</a:t>
            </a:r>
            <a:r>
              <a:rPr lang="zh-CN" altLang="en-US" sz="1010">
                <a:latin typeface="微软雅黑" panose="020b0503020204020204" pitchFamily="34" charset="-122"/>
                <a:ea typeface="微软雅黑" panose="020b0503020204020204" pitchFamily="34" charset="-122"/>
              </a:rPr>
              <a:t>添加适当的文字，添加适当的文字</a:t>
            </a:r>
            <a:endParaRPr lang="zh-CN" altLang="en-US" sz="1010">
              <a:latin typeface="微软雅黑" panose="020b0503020204020204" pitchFamily="34" charset="-122"/>
              <a:ea typeface="微软雅黑" panose="020b0503020204020204" pitchFamily="34" charset="-122"/>
            </a:endParaRPr>
          </a:p>
        </p:txBody>
      </p:sp>
      <p:sp>
        <p:nvSpPr>
          <p:cNvPr id="57" name="矩形 56"/>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58" name="矩形 57"/>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59" name="文本框 58"/>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2016</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文本框 59"/>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Click="0" advTm="0" p14:dur="125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p:tgtEl>
                                          <p:spTgt spid="41"/>
                                        </p:tgtEl>
                                        <p:attrNameLst>
                                          <p:attrName>ppt_x</p:attrName>
                                        </p:attrNameLst>
                                      </p:cBhvr>
                                      <p:tavLst>
                                        <p:tav tm="0">
                                          <p:val>
                                            <p:strVal val="#ppt_x-#ppt_w*1.125000"/>
                                          </p:val>
                                        </p:tav>
                                        <p:tav tm="100000">
                                          <p:val>
                                            <p:strVal val="#ppt_x"/>
                                          </p:val>
                                        </p:tav>
                                      </p:tavLst>
                                    </p:anim>
                                    <p:animEffect transition="in" filter="wipe(right)">
                                      <p:cBhvr>
                                        <p:cTn id="12" dur="500"/>
                                        <p:tgtEl>
                                          <p:spTgt spid="41"/>
                                        </p:tgtEl>
                                      </p:cBhvr>
                                    </p:animEffect>
                                  </p:childTnLst>
                                </p:cTn>
                              </p:par>
                              <p:par>
                                <p:cTn id="13" presetID="12" presetClass="entr" presetSubtype="8" fill="hold" nodeType="withEffect">
                                  <p:stCondLst>
                                    <p:cond delay="40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p:tgtEl>
                                          <p:spTgt spid="38"/>
                                        </p:tgtEl>
                                        <p:attrNameLst>
                                          <p:attrName>ppt_x</p:attrName>
                                        </p:attrNameLst>
                                      </p:cBhvr>
                                      <p:tavLst>
                                        <p:tav tm="0">
                                          <p:val>
                                            <p:strVal val="#ppt_x-#ppt_w*1.125000"/>
                                          </p:val>
                                        </p:tav>
                                        <p:tav tm="100000">
                                          <p:val>
                                            <p:strVal val="#ppt_x"/>
                                          </p:val>
                                        </p:tav>
                                      </p:tavLst>
                                    </p:anim>
                                    <p:animEffect transition="in" filter="wipe(right)">
                                      <p:cBhvr>
                                        <p:cTn id="16" dur="500"/>
                                        <p:tgtEl>
                                          <p:spTgt spid="38"/>
                                        </p:tgtEl>
                                      </p:cBhvr>
                                    </p:animEffect>
                                  </p:childTnLst>
                                </p:cTn>
                              </p:par>
                              <p:par>
                                <p:cTn id="17" presetID="12" presetClass="entr" presetSubtype="8" fill="hold" nodeType="withEffect">
                                  <p:stCondLst>
                                    <p:cond delay="60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p:tgtEl>
                                          <p:spTgt spid="35"/>
                                        </p:tgtEl>
                                        <p:attrNameLst>
                                          <p:attrName>ppt_x</p:attrName>
                                        </p:attrNameLst>
                                      </p:cBhvr>
                                      <p:tavLst>
                                        <p:tav tm="0">
                                          <p:val>
                                            <p:strVal val="#ppt_x-#ppt_w*1.125000"/>
                                          </p:val>
                                        </p:tav>
                                        <p:tav tm="100000">
                                          <p:val>
                                            <p:strVal val="#ppt_x"/>
                                          </p:val>
                                        </p:tav>
                                      </p:tavLst>
                                    </p:anim>
                                    <p:animEffect transition="in" filter="wipe(right)">
                                      <p:cBhvr>
                                        <p:cTn id="20" dur="500"/>
                                        <p:tgtEl>
                                          <p:spTgt spid="35"/>
                                        </p:tgtEl>
                                      </p:cBhvr>
                                    </p:animEffect>
                                  </p:childTnLst>
                                </p:cTn>
                              </p:par>
                              <p:par>
                                <p:cTn id="21" presetID="12" presetClass="entr" presetSubtype="8" fill="hold" nodeType="withEffect">
                                  <p:stCondLst>
                                    <p:cond delay="8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nodeType="afterGroup">
                            <p:stCondLst>
                              <p:cond delay="1300"/>
                            </p:stCondLst>
                            <p:childTnLst>
                              <p:par>
                                <p:cTn id="26" presetID="22" presetClass="entr" presetSubtype="4"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down)">
                                      <p:cBhvr>
                                        <p:cTn id="28" dur="500"/>
                                        <p:tgtEl>
                                          <p:spTgt spid="47"/>
                                        </p:tgtEl>
                                      </p:cBhvr>
                                    </p:animEffect>
                                  </p:childTnLst>
                                </p:cTn>
                              </p:par>
                            </p:childTnLst>
                          </p:cTn>
                        </p:par>
                        <p:par>
                          <p:cTn id="29" fill="hold" nodeType="afterGroup">
                            <p:stCondLst>
                              <p:cond delay="1800"/>
                            </p:stCondLst>
                            <p:childTnLst>
                              <p:par>
                                <p:cTn id="30" presetID="2" presetClass="entr" presetSubtype="8"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300" fill="hold"/>
                                        <p:tgtEl>
                                          <p:spTgt spid="48"/>
                                        </p:tgtEl>
                                        <p:attrNameLst>
                                          <p:attrName>ppt_x</p:attrName>
                                        </p:attrNameLst>
                                      </p:cBhvr>
                                      <p:tavLst>
                                        <p:tav tm="0">
                                          <p:val>
                                            <p:strVal val="0-#ppt_w/2"/>
                                          </p:val>
                                        </p:tav>
                                        <p:tav tm="100000">
                                          <p:val>
                                            <p:strVal val="#ppt_x"/>
                                          </p:val>
                                        </p:tav>
                                      </p:tavLst>
                                    </p:anim>
                                    <p:anim calcmode="lin" valueType="num">
                                      <p:cBhvr additive="base">
                                        <p:cTn id="33" dur="300" fill="hold"/>
                                        <p:tgtEl>
                                          <p:spTgt spid="48"/>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100"/>
                            </p:stCondLst>
                            <p:childTnLst>
                              <p:par>
                                <p:cTn id="35" presetID="22" presetClass="entr" presetSubtype="4"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down)">
                                      <p:cBhvr>
                                        <p:cTn id="37" dur="500"/>
                                        <p:tgtEl>
                                          <p:spTgt spid="49"/>
                                        </p:tgtEl>
                                      </p:cBhvr>
                                    </p:animEffect>
                                  </p:childTnLst>
                                </p:cTn>
                              </p:par>
                            </p:childTnLst>
                          </p:cTn>
                        </p:par>
                        <p:par>
                          <p:cTn id="38" fill="hold" nodeType="afterGroup">
                            <p:stCondLst>
                              <p:cond delay="2600"/>
                            </p:stCondLst>
                            <p:childTnLst>
                              <p:par>
                                <p:cTn id="39" presetID="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300" fill="hold"/>
                                        <p:tgtEl>
                                          <p:spTgt spid="50"/>
                                        </p:tgtEl>
                                        <p:attrNameLst>
                                          <p:attrName>ppt_x</p:attrName>
                                        </p:attrNameLst>
                                      </p:cBhvr>
                                      <p:tavLst>
                                        <p:tav tm="0">
                                          <p:val>
                                            <p:strVal val="0-#ppt_w/2"/>
                                          </p:val>
                                        </p:tav>
                                        <p:tav tm="100000">
                                          <p:val>
                                            <p:strVal val="#ppt_x"/>
                                          </p:val>
                                        </p:tav>
                                      </p:tavLst>
                                    </p:anim>
                                    <p:anim calcmode="lin" valueType="num">
                                      <p:cBhvr additive="base">
                                        <p:cTn id="42" dur="300" fill="hold"/>
                                        <p:tgtEl>
                                          <p:spTgt spid="50"/>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2900"/>
                            </p:stCondLst>
                            <p:childTnLst>
                              <p:par>
                                <p:cTn id="44" presetID="22" presetClass="entr" presetSubtype="4"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down)">
                                      <p:cBhvr>
                                        <p:cTn id="46" dur="500"/>
                                        <p:tgtEl>
                                          <p:spTgt spid="51"/>
                                        </p:tgtEl>
                                      </p:cBhvr>
                                    </p:animEffect>
                                  </p:childTnLst>
                                </p:cTn>
                              </p:par>
                            </p:childTnLst>
                          </p:cTn>
                        </p:par>
                        <p:par>
                          <p:cTn id="47" fill="hold" nodeType="afterGroup">
                            <p:stCondLst>
                              <p:cond delay="3400"/>
                            </p:stCondLst>
                            <p:childTnLst>
                              <p:par>
                                <p:cTn id="48" presetID="2" presetClass="entr" presetSubtype="8"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300" fill="hold"/>
                                        <p:tgtEl>
                                          <p:spTgt spid="52"/>
                                        </p:tgtEl>
                                        <p:attrNameLst>
                                          <p:attrName>ppt_x</p:attrName>
                                        </p:attrNameLst>
                                      </p:cBhvr>
                                      <p:tavLst>
                                        <p:tav tm="0">
                                          <p:val>
                                            <p:strVal val="0-#ppt_w/2"/>
                                          </p:val>
                                        </p:tav>
                                        <p:tav tm="100000">
                                          <p:val>
                                            <p:strVal val="#ppt_x"/>
                                          </p:val>
                                        </p:tav>
                                      </p:tavLst>
                                    </p:anim>
                                    <p:anim calcmode="lin" valueType="num">
                                      <p:cBhvr additive="base">
                                        <p:cTn id="51" dur="300" fill="hold"/>
                                        <p:tgtEl>
                                          <p:spTgt spid="52"/>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3700"/>
                            </p:stCondLst>
                            <p:childTnLst>
                              <p:par>
                                <p:cTn id="53" presetID="22" presetClass="entr" presetSubtype="4"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00"/>
                                        <p:tgtEl>
                                          <p:spTgt spid="53"/>
                                        </p:tgtEl>
                                      </p:cBhvr>
                                    </p:animEffect>
                                  </p:childTnLst>
                                </p:cTn>
                              </p:par>
                            </p:childTnLst>
                          </p:cTn>
                        </p:par>
                        <p:par>
                          <p:cTn id="56" fill="hold" nodeType="afterGroup">
                            <p:stCondLst>
                              <p:cond delay="4200"/>
                            </p:stCondLst>
                            <p:childTnLst>
                              <p:par>
                                <p:cTn id="57" presetID="2" presetClass="entr" presetSubtype="8"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300" fill="hold"/>
                                        <p:tgtEl>
                                          <p:spTgt spid="54"/>
                                        </p:tgtEl>
                                        <p:attrNameLst>
                                          <p:attrName>ppt_x</p:attrName>
                                        </p:attrNameLst>
                                      </p:cBhvr>
                                      <p:tavLst>
                                        <p:tav tm="0">
                                          <p:val>
                                            <p:strVal val="0-#ppt_w/2"/>
                                          </p:val>
                                        </p:tav>
                                        <p:tav tm="100000">
                                          <p:val>
                                            <p:strVal val="#ppt_x"/>
                                          </p:val>
                                        </p:tav>
                                      </p:tavLst>
                                    </p:anim>
                                    <p:anim calcmode="lin" valueType="num">
                                      <p:cBhvr additive="base">
                                        <p:cTn id="60" dur="300" fill="hold"/>
                                        <p:tgtEl>
                                          <p:spTgt spid="54"/>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4500"/>
                            </p:stCondLst>
                            <p:childTnLst>
                              <p:par>
                                <p:cTn id="62" presetID="22" presetClass="entr" presetSubtype="4" fill="hold"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down)">
                                      <p:cBhvr>
                                        <p:cTn id="64" dur="500"/>
                                        <p:tgtEl>
                                          <p:spTgt spid="55"/>
                                        </p:tgtEl>
                                      </p:cBhvr>
                                    </p:animEffect>
                                  </p:childTnLst>
                                </p:cTn>
                              </p:par>
                            </p:childTnLst>
                          </p:cTn>
                        </p:par>
                        <p:par>
                          <p:cTn id="65" fill="hold" nodeType="afterGroup">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300" fill="hold"/>
                                        <p:tgtEl>
                                          <p:spTgt spid="56"/>
                                        </p:tgtEl>
                                        <p:attrNameLst>
                                          <p:attrName>ppt_x</p:attrName>
                                        </p:attrNameLst>
                                      </p:cBhvr>
                                      <p:tavLst>
                                        <p:tav tm="0">
                                          <p:val>
                                            <p:strVal val="0-#ppt_w/2"/>
                                          </p:val>
                                        </p:tav>
                                        <p:tav tm="100000">
                                          <p:val>
                                            <p:strVal val="#ppt_x"/>
                                          </p:val>
                                        </p:tav>
                                      </p:tavLst>
                                    </p:anim>
                                    <p:anim calcmode="lin" valueType="num">
                                      <p:cBhvr additive="base">
                                        <p:cTn id="69" dur="3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2" grpId="0"/>
      <p:bldP spid="54" grpId="0"/>
      <p:bldP spid="56"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l="-18000" r="-18000"/>
          </a:stretch>
        </a:blipFill>
        <a:effectLst/>
      </p:bgPr>
    </p:bg>
    <p:spTree>
      <p:nvGrpSpPr>
        <p:cNvPr id="1" name=""/>
        <p:cNvGrpSpPr/>
        <p:nvPr/>
      </p:nvGrpSpPr>
      <p:grpSpPr>
        <a:xfrm>
          <a:off x="0" y="0"/>
          <a:ext cx="0" cy="0"/>
        </a:xfrm>
      </p:grpSpPr>
      <p:sp>
        <p:nvSpPr>
          <p:cNvPr id="11" name="矩形 10"/>
          <p:cNvSpPr/>
          <p:nvPr/>
        </p:nvSpPr>
        <p:spPr>
          <a:xfrm>
            <a:off x="2267744" y="1563638"/>
            <a:ext cx="4680520" cy="1800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69"/>
          <p:cNvSpPr>
            <a:spLocks noChangeArrowheads="1"/>
          </p:cNvSpPr>
          <p:nvPr/>
        </p:nvSpPr>
        <p:spPr bwMode="auto">
          <a:xfrm>
            <a:off x="2483768" y="2139702"/>
            <a:ext cx="43204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600" b="1">
                <a:solidFill>
                  <a:srgbClr val="C00000"/>
                </a:solidFill>
                <a:latin typeface="Arial" panose="020b0604020202020204" pitchFamily="34" charset="0"/>
                <a:ea typeface="微软雅黑" panose="020b0503020204020204" pitchFamily="34" charset="-122"/>
                <a:sym typeface="Arial" panose="020b0604020202020204" pitchFamily="34" charset="0"/>
              </a:rPr>
              <a:t>2018</a:t>
            </a:r>
            <a:r>
              <a:rPr lang="zh-CN" altLang="en-US" sz="36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年度工作目标</a:t>
            </a:r>
            <a:endParaRPr lang="en-US" altLang="zh-CN" sz="3600" b="1">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b="1">
                <a:latin typeface="Arial" panose="020b0604020202020204" pitchFamily="34" charset="0"/>
                <a:ea typeface="微软雅黑" panose="020b0503020204020204" pitchFamily="34" charset="-122"/>
                <a:sym typeface="+mn-lt"/>
              </a:rPr>
              <a:t>ADD YOUR TITLE HERE </a:t>
            </a:r>
            <a:endParaRPr lang="zh-CN" altLang="en-US" b="1">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4139952" y="1131590"/>
            <a:ext cx="864096" cy="864096"/>
            <a:chOff x="4139952" y="1131590"/>
            <a:chExt cx="864096" cy="864096"/>
          </a:xfrm>
        </p:grpSpPr>
        <p:sp>
          <p:nvSpPr>
            <p:cNvPr id="12" name="椭圆 11"/>
            <p:cNvSpPr/>
            <p:nvPr/>
          </p:nvSpPr>
          <p:spPr>
            <a:xfrm>
              <a:off x="4139952" y="1131590"/>
              <a:ext cx="864096" cy="8640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69"/>
            <p:cNvSpPr>
              <a:spLocks noChangeArrowheads="1"/>
            </p:cNvSpPr>
            <p:nvPr/>
          </p:nvSpPr>
          <p:spPr bwMode="auto">
            <a:xfrm>
              <a:off x="4139952" y="1275606"/>
              <a:ext cx="8640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600" b="1">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nodeType="afterGroup">
                            <p:stCondLst>
                              <p:cond delay="2500"/>
                            </p:stCondLst>
                            <p:childTnLst>
                              <p:par>
                                <p:cTn id="13" presetID="2" presetClass="entr" presetSubtype="1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l="-18000" r="-18000"/>
          </a:stretch>
        </a:blipFill>
        <a:effectLst/>
      </p:bgPr>
    </p:bg>
    <p:spTree>
      <p:nvGrpSpPr>
        <p:cNvPr id="1" name=""/>
        <p:cNvGrpSpPr/>
        <p:nvPr/>
      </p:nvGrpSpPr>
      <p:grpSpPr>
        <a:xfrm>
          <a:off x="0" y="0"/>
          <a:ext cx="0" cy="0"/>
        </a:xfrm>
      </p:grpSpPr>
      <p:sp>
        <p:nvSpPr>
          <p:cNvPr id="12" name="矩形 11"/>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13" name="矩形 12"/>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14" name="文本框 13"/>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2017</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年度工作目标</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grpSp>
        <p:nvGrpSpPr>
          <p:cNvPr id="17" name="Group 85"/>
          <p:cNvGrpSpPr/>
          <p:nvPr/>
        </p:nvGrpSpPr>
        <p:grpSpPr>
          <a:xfrm>
            <a:off x="188133" y="983403"/>
            <a:ext cx="454276" cy="454276"/>
            <a:chOff x="1200150" y="3768725"/>
            <a:chExt cx="446088" cy="446088"/>
          </a:xfrm>
          <a:solidFill>
            <a:srgbClr val="C00000"/>
          </a:solidFill>
        </p:grpSpPr>
        <p:sp>
          <p:nvSpPr>
            <p:cNvPr id="29" name="Freeform 78"/>
            <p:cNvSpPr/>
            <p:nvPr/>
          </p:nvSpPr>
          <p:spPr bwMode="auto">
            <a:xfrm>
              <a:off x="1200150" y="3768725"/>
              <a:ext cx="446088" cy="446088"/>
            </a:xfrm>
            <a:custGeom>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30" name="Freeform 79"/>
            <p:cNvSpPr/>
            <p:nvPr/>
          </p:nvSpPr>
          <p:spPr bwMode="auto">
            <a:xfrm>
              <a:off x="1381125" y="3781425"/>
              <a:ext cx="252413" cy="252413"/>
            </a:xfrm>
            <a:custGeom>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31" name="Freeform 80"/>
            <p:cNvSpPr/>
            <p:nvPr/>
          </p:nvSpPr>
          <p:spPr bwMode="auto">
            <a:xfrm>
              <a:off x="1292225" y="3860800"/>
              <a:ext cx="261938" cy="261938"/>
            </a:xfrm>
            <a:custGeom>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grpSp>
      <p:sp>
        <p:nvSpPr>
          <p:cNvPr id="32" name="矩形 31" descr="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
          <p:cNvSpPr/>
          <p:nvPr/>
        </p:nvSpPr>
        <p:spPr>
          <a:xfrm flipH="1">
            <a:off x="645557" y="939408"/>
            <a:ext cx="6978513" cy="484748"/>
          </a:xfrm>
          <a:prstGeom prst="rect">
            <a:avLst/>
          </a:prstGeom>
        </p:spPr>
        <p:txBody>
          <a:bodyPr wrap="none" lIns="68580" tIns="34290" rIns="68580" bIns="34290">
            <a:spAutoFit/>
          </a:bodyPr>
          <a:lstStyle/>
          <a:p>
            <a:pPr>
              <a:lnSpc>
                <a:spcPct val="150000"/>
              </a:lnSpc>
            </a:pPr>
            <a:r>
              <a:rPr lang="zh-CN" altLang="en-US">
                <a:solidFill>
                  <a:srgbClr val="AF0B06">
                    <a:lumMod val="90000"/>
                    <a:lumOff val="10000"/>
                  </a:srgbClr>
                </a:solidFill>
                <a:latin typeface="微软雅黑" panose="020b0503020204020204" pitchFamily="34" charset="-122"/>
                <a:ea typeface="微软雅黑" panose="020b0503020204020204" pitchFamily="34" charset="-122"/>
              </a:rPr>
              <a:t>目标三：城镇新增就业</a:t>
            </a:r>
            <a:r>
              <a:rPr lang="en-US" altLang="zh-CN">
                <a:solidFill>
                  <a:srgbClr val="AF0B06">
                    <a:lumMod val="90000"/>
                    <a:lumOff val="10000"/>
                  </a:srgbClr>
                </a:solidFill>
                <a:latin typeface="微软雅黑" panose="020b0503020204020204" pitchFamily="34" charset="-122"/>
                <a:ea typeface="微软雅黑" panose="020b0503020204020204" pitchFamily="34" charset="-122"/>
              </a:rPr>
              <a:t>1100</a:t>
            </a:r>
            <a:r>
              <a:rPr lang="zh-CN" altLang="en-US">
                <a:solidFill>
                  <a:srgbClr val="AF0B06">
                    <a:lumMod val="90000"/>
                    <a:lumOff val="10000"/>
                  </a:srgbClr>
                </a:solidFill>
                <a:latin typeface="微软雅黑" panose="020b0503020204020204" pitchFamily="34" charset="-122"/>
                <a:ea typeface="微软雅黑" panose="020b0503020204020204" pitchFamily="34" charset="-122"/>
              </a:rPr>
              <a:t>万人以上，城镇登记失业率</a:t>
            </a:r>
            <a:r>
              <a:rPr lang="en-US" altLang="zh-CN">
                <a:solidFill>
                  <a:srgbClr val="AF0B06">
                    <a:lumMod val="90000"/>
                    <a:lumOff val="10000"/>
                  </a:srgbClr>
                </a:solidFill>
                <a:latin typeface="微软雅黑" panose="020b0503020204020204" pitchFamily="34" charset="-122"/>
                <a:ea typeface="微软雅黑" panose="020b0503020204020204" pitchFamily="34" charset="-122"/>
              </a:rPr>
              <a:t>4.5%</a:t>
            </a:r>
            <a:r>
              <a:rPr lang="zh-CN" altLang="en-US">
                <a:solidFill>
                  <a:srgbClr val="AF0B06">
                    <a:lumMod val="90000"/>
                    <a:lumOff val="10000"/>
                  </a:srgbClr>
                </a:solidFill>
                <a:latin typeface="微软雅黑" panose="020b0503020204020204" pitchFamily="34" charset="-122"/>
                <a:ea typeface="微软雅黑" panose="020b0503020204020204" pitchFamily="34" charset="-122"/>
              </a:rPr>
              <a:t>以内；</a:t>
            </a:r>
            <a:endParaRPr lang="en-US" altLang="zh-CN" sz="2800">
              <a:solidFill>
                <a:srgbClr val="AF0B06">
                  <a:lumMod val="90000"/>
                  <a:lumOff val="10000"/>
                </a:srgbClr>
              </a:solidFill>
              <a:latin typeface="微软雅黑 Light" panose="020b0502040204020203" charset="-122"/>
              <a:ea typeface="微软雅黑" panose="020b0503020204020204" pitchFamily="34" charset="-122"/>
            </a:endParaRPr>
          </a:p>
        </p:txBody>
      </p:sp>
      <p:grpSp>
        <p:nvGrpSpPr>
          <p:cNvPr id="33" name="组合 32"/>
          <p:cNvGrpSpPr/>
          <p:nvPr/>
        </p:nvGrpSpPr>
        <p:grpSpPr>
          <a:xfrm>
            <a:off x="2618511" y="1562391"/>
            <a:ext cx="4378036" cy="2736272"/>
            <a:chOff x="3491347" y="2083187"/>
            <a:chExt cx="5837381" cy="3648363"/>
          </a:xfrm>
        </p:grpSpPr>
        <p:sp>
          <p:nvSpPr>
            <p:cNvPr id="34" name="形状 33"/>
            <p:cNvSpPr/>
            <p:nvPr/>
          </p:nvSpPr>
          <p:spPr>
            <a:xfrm>
              <a:off x="3491347" y="2083187"/>
              <a:ext cx="5837381" cy="3648363"/>
            </a:xfrm>
            <a:prstGeom prst="swooshArrow">
              <a:avLst>
                <a:gd name="adj1" fmla="val 25000"/>
                <a:gd name="adj2" fmla="val 25000"/>
              </a:avLst>
            </a:prstGeom>
            <a:gradFill>
              <a:gsLst>
                <a:gs pos="26000">
                  <a:srgbClr val="E61E18"/>
                </a:gs>
                <a:gs pos="100000">
                  <a:srgbClr val="9A1E23"/>
                </a:gs>
              </a:gsLst>
              <a:lin ang="5400000" scaled="1"/>
            </a:gra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35" name="椭圆 34"/>
            <p:cNvSpPr/>
            <p:nvPr/>
          </p:nvSpPr>
          <p:spPr>
            <a:xfrm>
              <a:off x="4232695" y="4601287"/>
              <a:ext cx="151772" cy="151772"/>
            </a:xfrm>
            <a:prstGeom prst="ellipse">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36" name="椭圆 35"/>
            <p:cNvSpPr/>
            <p:nvPr/>
          </p:nvSpPr>
          <p:spPr>
            <a:xfrm>
              <a:off x="5572374" y="3609662"/>
              <a:ext cx="274357" cy="274357"/>
            </a:xfrm>
            <a:prstGeom prst="ellipse">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37" name="椭圆 36"/>
            <p:cNvSpPr/>
            <p:nvPr/>
          </p:nvSpPr>
          <p:spPr>
            <a:xfrm>
              <a:off x="7183491" y="3006223"/>
              <a:ext cx="379429" cy="379429"/>
            </a:xfrm>
            <a:prstGeom prst="ellipse">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grpSp>
      <p:grpSp>
        <p:nvGrpSpPr>
          <p:cNvPr id="38" name="组合 3"/>
          <p:cNvGrpSpPr/>
          <p:nvPr/>
        </p:nvGrpSpPr>
        <p:grpSpPr>
          <a:xfrm>
            <a:off x="5527918" y="2895046"/>
            <a:ext cx="2937256" cy="817340"/>
            <a:chOff x="7370557" y="3860058"/>
            <a:chExt cx="3916341" cy="1089786"/>
          </a:xfrm>
        </p:grpSpPr>
        <p:sp>
          <p:nvSpPr>
            <p:cNvPr id="39" name="矩形 38"/>
            <p:cNvSpPr/>
            <p:nvPr/>
          </p:nvSpPr>
          <p:spPr>
            <a:xfrm>
              <a:off x="7370558" y="4189892"/>
              <a:ext cx="3916340" cy="759952"/>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40" name="矩形 39"/>
            <p:cNvSpPr/>
            <p:nvPr/>
          </p:nvSpPr>
          <p:spPr>
            <a:xfrm>
              <a:off x="7370557" y="3860058"/>
              <a:ext cx="2161276" cy="410369"/>
            </a:xfrm>
            <a:prstGeom prst="rect">
              <a:avLst/>
            </a:prstGeom>
            <a:ln>
              <a:noFill/>
            </a:ln>
          </p:spPr>
          <p:txBody>
            <a:bodyPr wrap="none">
              <a:spAutoFit/>
            </a:bodyPr>
            <a:lstStyle/>
            <a:p>
              <a:r>
                <a:rPr lang="zh-CN" altLang="en-US" sz="1400">
                  <a:solidFill>
                    <a:srgbClr val="AF0B06"/>
                  </a:solidFill>
                  <a:latin typeface="微软雅黑" panose="020b0503020204020204" pitchFamily="34" charset="-122"/>
                  <a:ea typeface="微软雅黑" panose="020b0503020204020204" pitchFamily="34" charset="-122"/>
                </a:rPr>
                <a:t>此处添加编辑标题</a:t>
              </a:r>
              <a:endParaRPr lang="zh-CN" altLang="en-US" sz="1400">
                <a:solidFill>
                  <a:srgbClr val="AF0B06"/>
                </a:solidFill>
                <a:latin typeface="Arial"/>
                <a:ea typeface="微软雅黑" panose="020b0503020204020204" pitchFamily="34" charset="-122"/>
              </a:endParaRPr>
            </a:p>
          </p:txBody>
        </p:sp>
      </p:grpSp>
      <p:grpSp>
        <p:nvGrpSpPr>
          <p:cNvPr id="41" name="组合 1"/>
          <p:cNvGrpSpPr/>
          <p:nvPr/>
        </p:nvGrpSpPr>
        <p:grpSpPr>
          <a:xfrm>
            <a:off x="629476" y="2277624"/>
            <a:ext cx="2937256" cy="817339"/>
            <a:chOff x="839301" y="3036828"/>
            <a:chExt cx="3916341" cy="1089785"/>
          </a:xfrm>
        </p:grpSpPr>
        <p:sp>
          <p:nvSpPr>
            <p:cNvPr id="42" name="矩形 41"/>
            <p:cNvSpPr/>
            <p:nvPr/>
          </p:nvSpPr>
          <p:spPr>
            <a:xfrm>
              <a:off x="839301" y="3366661"/>
              <a:ext cx="3916340" cy="759952"/>
            </a:xfrm>
            <a:prstGeom prst="rect">
              <a:avLst/>
            </a:prstGeom>
          </p:spPr>
          <p:txBody>
            <a:bodyPr wrap="square">
              <a:spAutoFit/>
            </a:bodyPr>
            <a:lstStyle/>
            <a:p>
              <a:pPr algn="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43" name="矩形 42"/>
            <p:cNvSpPr/>
            <p:nvPr/>
          </p:nvSpPr>
          <p:spPr>
            <a:xfrm>
              <a:off x="2594366" y="3036828"/>
              <a:ext cx="2161276" cy="410369"/>
            </a:xfrm>
            <a:prstGeom prst="rect">
              <a:avLst/>
            </a:prstGeom>
            <a:ln>
              <a:noFill/>
            </a:ln>
          </p:spPr>
          <p:txBody>
            <a:bodyPr wrap="none">
              <a:spAutoFit/>
            </a:bodyPr>
            <a:lstStyle/>
            <a:p>
              <a:pPr algn="r"/>
              <a:r>
                <a:rPr lang="zh-CN" altLang="en-US" sz="1400">
                  <a:solidFill>
                    <a:srgbClr val="AF0B06"/>
                  </a:solidFill>
                  <a:latin typeface="微软雅黑" panose="020b0503020204020204" pitchFamily="34" charset="-122"/>
                  <a:ea typeface="微软雅黑" panose="020b0503020204020204" pitchFamily="34" charset="-122"/>
                </a:rPr>
                <a:t>此处添加编辑标题</a:t>
              </a:r>
              <a:endParaRPr lang="zh-CN" altLang="en-US" sz="1400">
                <a:solidFill>
                  <a:srgbClr val="AF0B06"/>
                </a:solidFill>
                <a:latin typeface="Arial"/>
                <a:ea typeface="微软雅黑" panose="020b0503020204020204" pitchFamily="34" charset="-122"/>
              </a:endParaRPr>
            </a:p>
          </p:txBody>
        </p:sp>
      </p:grpSp>
      <p:grpSp>
        <p:nvGrpSpPr>
          <p:cNvPr id="44" name="组合 2"/>
          <p:cNvGrpSpPr/>
          <p:nvPr/>
        </p:nvGrpSpPr>
        <p:grpSpPr>
          <a:xfrm>
            <a:off x="3288350" y="3612099"/>
            <a:ext cx="2937255" cy="817339"/>
            <a:chOff x="4384467" y="4816129"/>
            <a:chExt cx="3916340" cy="1089785"/>
          </a:xfrm>
        </p:grpSpPr>
        <p:sp>
          <p:nvSpPr>
            <p:cNvPr id="45" name="矩形 44"/>
            <p:cNvSpPr/>
            <p:nvPr/>
          </p:nvSpPr>
          <p:spPr>
            <a:xfrm>
              <a:off x="4384467" y="5145962"/>
              <a:ext cx="3916340" cy="759952"/>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46" name="矩形 45"/>
            <p:cNvSpPr/>
            <p:nvPr/>
          </p:nvSpPr>
          <p:spPr>
            <a:xfrm>
              <a:off x="4384467" y="4816129"/>
              <a:ext cx="2161276" cy="410369"/>
            </a:xfrm>
            <a:prstGeom prst="rect">
              <a:avLst/>
            </a:prstGeom>
            <a:ln>
              <a:noFill/>
            </a:ln>
          </p:spPr>
          <p:txBody>
            <a:bodyPr wrap="none">
              <a:spAutoFit/>
            </a:bodyPr>
            <a:lstStyle/>
            <a:p>
              <a:r>
                <a:rPr lang="zh-CN" altLang="en-US" sz="1400">
                  <a:solidFill>
                    <a:srgbClr val="AF0B06"/>
                  </a:solidFill>
                  <a:latin typeface="微软雅黑" panose="020b0503020204020204" pitchFamily="34" charset="-122"/>
                  <a:ea typeface="微软雅黑" panose="020b0503020204020204" pitchFamily="34" charset="-122"/>
                </a:rPr>
                <a:t>此处添加编辑标题</a:t>
              </a:r>
              <a:endParaRPr lang="zh-CN" altLang="en-US" sz="1400">
                <a:solidFill>
                  <a:srgbClr val="AF0B06"/>
                </a:solidFill>
                <a:latin typeface="Arial"/>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25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5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l="-18000" r="-18000"/>
          </a:stretch>
        </a:blipFill>
        <a:effectLst/>
      </p:bgPr>
    </p:bg>
    <p:spTree>
      <p:nvGrpSpPr>
        <p:cNvPr id="1" name=""/>
        <p:cNvGrpSpPr/>
        <p:nvPr/>
      </p:nvGrpSpPr>
      <p:grpSpPr>
        <a:xfrm>
          <a:off x="0" y="0"/>
          <a:ext cx="0" cy="0"/>
        </a:xfrm>
      </p:grpSpPr>
      <p:sp>
        <p:nvSpPr>
          <p:cNvPr id="12" name="矩形 11"/>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13" name="矩形 12"/>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14" name="文本框 13"/>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2018</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年度工作目标</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sp>
        <p:nvSpPr>
          <p:cNvPr id="19" name="Rectangle 3"/>
          <p:cNvSpPr/>
          <p:nvPr/>
        </p:nvSpPr>
        <p:spPr>
          <a:xfrm>
            <a:off x="655876" y="1393200"/>
            <a:ext cx="3657124" cy="1779428"/>
          </a:xfrm>
          <a:prstGeom prst="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165">
              <a:defRPr/>
            </a:pPr>
            <a:endParaRPr lang="en-US" sz="1350"/>
          </a:p>
        </p:txBody>
      </p:sp>
      <p:grpSp>
        <p:nvGrpSpPr>
          <p:cNvPr id="4" name="组合 3"/>
          <p:cNvGrpSpPr/>
          <p:nvPr/>
        </p:nvGrpSpPr>
        <p:grpSpPr>
          <a:xfrm>
            <a:off x="914209" y="1706630"/>
            <a:ext cx="3147603" cy="1239644"/>
            <a:chOff x="914209" y="1706630"/>
            <a:chExt cx="3147603" cy="1239644"/>
          </a:xfrm>
        </p:grpSpPr>
        <p:sp>
          <p:nvSpPr>
            <p:cNvPr id="20" name="矩形 19"/>
            <p:cNvSpPr/>
            <p:nvPr/>
          </p:nvSpPr>
          <p:spPr>
            <a:xfrm>
              <a:off x="3038473" y="1706630"/>
              <a:ext cx="1023339" cy="334699"/>
            </a:xfrm>
            <a:prstGeom prst="rect">
              <a:avLst/>
            </a:prstGeom>
          </p:spPr>
          <p:txBody>
            <a:bodyPr wrap="none" lIns="68571" tIns="34286" rIns="68571" bIns="34286">
              <a:spAutoFit/>
            </a:bodyPr>
            <a:lstStyle/>
            <a:p>
              <a:pPr algn="r" defTabSz="685165">
                <a:defRPr/>
              </a:pPr>
              <a:r>
                <a:rPr lang="zh-CN" altLang="en-US" sz="1725" b="1">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725" b="1">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914209" y="2046036"/>
              <a:ext cx="3147603" cy="900238"/>
            </a:xfrm>
            <a:prstGeom prst="rect">
              <a:avLst/>
            </a:prstGeom>
            <a:noFill/>
            <a:ln>
              <a:noFill/>
            </a:ln>
          </p:spPr>
          <p:txBody>
            <a:bodyPr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a:defRPr>
              </a:lvl9pPr>
            </a:lstStyle>
            <a:p>
              <a:pPr algn="r" defTabSz="685165">
                <a:lnSpc>
                  <a:spcPct val="120000"/>
                </a:lnSpc>
                <a:spcBef>
                  <a:spcPct val="0"/>
                </a:spcBef>
                <a:buNone/>
                <a:defRPr/>
              </a:pPr>
              <a:r>
                <a:rPr lang="zh-CN" altLang="en-US" sz="1125">
                  <a:solidFill>
                    <a:schemeClr val="bg1">
                      <a:lumMod val="9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125">
                <a:solidFill>
                  <a:schemeClr val="bg1">
                    <a:lumMod val="95000"/>
                  </a:schemeClr>
                </a:solidFill>
                <a:sym typeface="微软雅黑" panose="020b0503020204020204" pitchFamily="34" charset="-122"/>
              </a:endParaRPr>
            </a:p>
          </p:txBody>
        </p:sp>
      </p:grpSp>
      <p:sp>
        <p:nvSpPr>
          <p:cNvPr id="22" name="Text Box 10"/>
          <p:cNvSpPr txBox="1">
            <a:spLocks noChangeArrowheads="1"/>
          </p:cNvSpPr>
          <p:nvPr/>
        </p:nvSpPr>
        <p:spPr bwMode="auto">
          <a:xfrm>
            <a:off x="929164" y="3507105"/>
            <a:ext cx="7286149" cy="1087279"/>
          </a:xfrm>
          <a:prstGeom prst="rect">
            <a:avLst/>
          </a:prstGeom>
          <a:noFill/>
          <a:ln w="9525">
            <a:noFill/>
            <a:miter lim="800000"/>
          </a:ln>
        </p:spPr>
        <p:txBody>
          <a:bodyPr wrap="square" lIns="45719" tIns="22859" rIns="45719" bIns="22859">
            <a:noAutofit/>
          </a:bodyPr>
          <a:lstStyle/>
          <a:p>
            <a:pPr>
              <a:lnSpc>
                <a:spcPct val="150000"/>
              </a:lnSpc>
              <a:spcBef>
                <a:spcPts val="600"/>
              </a:spcBef>
            </a:pPr>
            <a:r>
              <a:rPr lang="zh-CN" altLang="en-US" sz="12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这里输入简单的文字概述这里输入简单字概述这里输入简单简单的文字概述这里输入简单的文字概述这里输入简单字概述这里输入简单简单的文字概述</a:t>
            </a:r>
            <a:r>
              <a:rPr lang="en-US" altLang="zh-CN" sz="1200">
                <a:solidFill>
                  <a:prstClr val="black">
                    <a:lumMod val="85000"/>
                    <a:lumOff val="15000"/>
                  </a:prstClr>
                </a:solidFill>
                <a:latin typeface="Arial"/>
                <a:ea typeface="微软雅黑" panose="020b0503020204020204" pitchFamily="34" charset="-122"/>
              </a:rPr>
              <a:t> </a:t>
            </a:r>
            <a:endParaRPr lang="en-US" altLang="zh-CN" sz="1200">
              <a:solidFill>
                <a:prstClr val="black">
                  <a:lumMod val="85000"/>
                  <a:lumOff val="15000"/>
                </a:prstClr>
              </a:solidFill>
              <a:latin typeface="Arial"/>
              <a:ea typeface="微软雅黑" panose="020b0503020204020204" pitchFamily="34" charset="-122"/>
            </a:endParaRPr>
          </a:p>
          <a:p>
            <a:pPr>
              <a:lnSpc>
                <a:spcPct val="150000"/>
              </a:lnSpc>
              <a:spcBef>
                <a:spcPts val="600"/>
              </a:spcBef>
            </a:pPr>
            <a:endParaRPr lang="en-US" altLang="zh-CN" sz="1200">
              <a:solidFill>
                <a:prstClr val="black">
                  <a:lumMod val="85000"/>
                  <a:lumOff val="15000"/>
                </a:prstClr>
              </a:solidFill>
              <a:latin typeface="Arial"/>
              <a:ea typeface="微软雅黑" panose="020b0503020204020204" pitchFamily="34" charset="-122"/>
            </a:endParaRPr>
          </a:p>
          <a:p>
            <a:pPr>
              <a:lnSpc>
                <a:spcPct val="150000"/>
              </a:lnSpc>
              <a:spcBef>
                <a:spcPts val="600"/>
              </a:spcBef>
            </a:pPr>
            <a:endParaRPr lang="en-US" altLang="zh-CN" sz="1200">
              <a:solidFill>
                <a:prstClr val="black">
                  <a:lumMod val="85000"/>
                  <a:lumOff val="15000"/>
                </a:prstClr>
              </a:solidFill>
              <a:latin typeface="Arial"/>
              <a:ea typeface="微软雅黑" panose="020b0503020204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711" y="1393200"/>
            <a:ext cx="4145348" cy="1794963"/>
          </a:xfrm>
          <a:prstGeom prst="rect">
            <a:avLst/>
          </a:prstGeom>
        </p:spPr>
      </p:pic>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l="-18000" r="-18000"/>
          </a:stretch>
        </a:blipFill>
        <a:effectLst/>
      </p:bgPr>
    </p:bg>
    <p:spTree>
      <p:nvGrpSpPr>
        <p:cNvPr id="1" name=""/>
        <p:cNvGrpSpPr/>
        <p:nvPr/>
      </p:nvGrpSpPr>
      <p:grpSpPr>
        <a:xfrm>
          <a:off x="0" y="0"/>
          <a:ext cx="0" cy="0"/>
        </a:xfrm>
      </p:grpSpPr>
      <p:sp>
        <p:nvSpPr>
          <p:cNvPr id="12" name="矩形 11"/>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13" name="矩形 12"/>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14" name="文本框 13"/>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2017</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年度工作目标</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grpSp>
        <p:nvGrpSpPr>
          <p:cNvPr id="26" name="Group 85"/>
          <p:cNvGrpSpPr/>
          <p:nvPr/>
        </p:nvGrpSpPr>
        <p:grpSpPr>
          <a:xfrm>
            <a:off x="188133" y="983403"/>
            <a:ext cx="454276" cy="454276"/>
            <a:chOff x="1200150" y="3768725"/>
            <a:chExt cx="446088" cy="446088"/>
          </a:xfrm>
          <a:solidFill>
            <a:srgbClr val="C00000"/>
          </a:solidFill>
        </p:grpSpPr>
        <p:sp>
          <p:nvSpPr>
            <p:cNvPr id="27" name="Freeform 78"/>
            <p:cNvSpPr/>
            <p:nvPr/>
          </p:nvSpPr>
          <p:spPr bwMode="auto">
            <a:xfrm>
              <a:off x="1200150" y="3768725"/>
              <a:ext cx="446088" cy="446088"/>
            </a:xfrm>
            <a:custGeom>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28" name="Freeform 79"/>
            <p:cNvSpPr/>
            <p:nvPr/>
          </p:nvSpPr>
          <p:spPr bwMode="auto">
            <a:xfrm>
              <a:off x="1381125" y="3781425"/>
              <a:ext cx="252413" cy="252413"/>
            </a:xfrm>
            <a:custGeom>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47" name="Freeform 80"/>
            <p:cNvSpPr/>
            <p:nvPr/>
          </p:nvSpPr>
          <p:spPr bwMode="auto">
            <a:xfrm>
              <a:off x="1292225" y="3860800"/>
              <a:ext cx="261938" cy="261938"/>
            </a:xfrm>
            <a:custGeom>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grpSp>
      <p:sp>
        <p:nvSpPr>
          <p:cNvPr id="48" name="矩形 47" descr="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
          <p:cNvSpPr/>
          <p:nvPr/>
        </p:nvSpPr>
        <p:spPr>
          <a:xfrm flipH="1">
            <a:off x="645556" y="939408"/>
            <a:ext cx="5054910" cy="484748"/>
          </a:xfrm>
          <a:prstGeom prst="rect">
            <a:avLst/>
          </a:prstGeom>
        </p:spPr>
        <p:txBody>
          <a:bodyPr wrap="none" lIns="68580" tIns="34290" rIns="68580" bIns="34290">
            <a:spAutoFit/>
          </a:bodyPr>
          <a:lstStyle/>
          <a:p>
            <a:pPr>
              <a:lnSpc>
                <a:spcPct val="150000"/>
              </a:lnSpc>
            </a:pPr>
            <a:r>
              <a:rPr lang="zh-CN" altLang="en-US">
                <a:solidFill>
                  <a:srgbClr val="AF0B06">
                    <a:lumMod val="90000"/>
                    <a:lumOff val="10000"/>
                  </a:srgbClr>
                </a:solidFill>
                <a:latin typeface="微软雅黑" panose="020b0503020204020204" pitchFamily="34" charset="-122"/>
                <a:ea typeface="微软雅黑" panose="020b0503020204020204" pitchFamily="34" charset="-122"/>
              </a:rPr>
              <a:t>目标四：单位国内生产总值能耗下降</a:t>
            </a:r>
            <a:r>
              <a:rPr lang="en-US" altLang="zh-CN">
                <a:solidFill>
                  <a:srgbClr val="AF0B06">
                    <a:lumMod val="90000"/>
                    <a:lumOff val="10000"/>
                  </a:srgbClr>
                </a:solidFill>
                <a:latin typeface="微软雅黑" panose="020b0503020204020204" pitchFamily="34" charset="-122"/>
                <a:ea typeface="微软雅黑" panose="020b0503020204020204" pitchFamily="34" charset="-122"/>
              </a:rPr>
              <a:t>3.4%</a:t>
            </a:r>
            <a:r>
              <a:rPr lang="zh-CN" altLang="en-US">
                <a:solidFill>
                  <a:srgbClr val="AF0B06">
                    <a:lumMod val="90000"/>
                    <a:lumOff val="10000"/>
                  </a:srgbClr>
                </a:solidFill>
                <a:latin typeface="微软雅黑" panose="020b0503020204020204" pitchFamily="34" charset="-122"/>
                <a:ea typeface="微软雅黑" panose="020b0503020204020204" pitchFamily="34" charset="-122"/>
              </a:rPr>
              <a:t>以上；</a:t>
            </a:r>
            <a:endParaRPr lang="en-US" altLang="zh-CN" sz="2800">
              <a:solidFill>
                <a:srgbClr val="AF0B06">
                  <a:lumMod val="90000"/>
                  <a:lumOff val="10000"/>
                </a:srgbClr>
              </a:solidFill>
              <a:latin typeface="微软雅黑 Light" panose="020b0502040204020203" charset="-122"/>
              <a:ea typeface="微软雅黑" panose="020b0503020204020204" pitchFamily="34" charset="-122"/>
            </a:endParaRPr>
          </a:p>
        </p:txBody>
      </p:sp>
      <p:grpSp>
        <p:nvGrpSpPr>
          <p:cNvPr id="49" name="组合 14"/>
          <p:cNvGrpSpPr/>
          <p:nvPr/>
        </p:nvGrpSpPr>
        <p:grpSpPr>
          <a:xfrm>
            <a:off x="939128" y="1432035"/>
            <a:ext cx="3124872" cy="3323540"/>
            <a:chOff x="939128" y="1432034"/>
            <a:chExt cx="2884136" cy="3067499"/>
          </a:xfrm>
        </p:grpSpPr>
        <p:sp>
          <p:nvSpPr>
            <p:cNvPr id="50" name="任意多边形 49"/>
            <p:cNvSpPr/>
            <p:nvPr/>
          </p:nvSpPr>
          <p:spPr>
            <a:xfrm>
              <a:off x="2015691" y="2780523"/>
              <a:ext cx="1514968" cy="1514968"/>
            </a:xfrm>
            <a:custGeom>
              <a:gdLst>
                <a:gd name="connsiteX0" fmla="*/ 1075331 w 1514968"/>
                <a:gd name="connsiteY0" fmla="*/ 241544 h 1514968"/>
                <a:gd name="connsiteX1" fmla="*/ 1193171 w 1514968"/>
                <a:gd name="connsiteY1" fmla="*/ 142659 h 1514968"/>
                <a:gd name="connsiteX2" fmla="*/ 1287312 w 1514968"/>
                <a:gd name="connsiteY2" fmla="*/ 221653 h 1514968"/>
                <a:gd name="connsiteX3" fmla="*/ 1210392 w 1514968"/>
                <a:gd name="connsiteY3" fmla="*/ 354874 h 1514968"/>
                <a:gd name="connsiteX4" fmla="*/ 1332608 w 1514968"/>
                <a:gd name="connsiteY4" fmla="*/ 566559 h 1514968"/>
                <a:gd name="connsiteX5" fmla="*/ 1486442 w 1514968"/>
                <a:gd name="connsiteY5" fmla="*/ 566555 h 1514968"/>
                <a:gd name="connsiteX6" fmla="*/ 1507782 w 1514968"/>
                <a:gd name="connsiteY6" fmla="*/ 687580 h 1514968"/>
                <a:gd name="connsiteX7" fmla="*/ 1363224 w 1514968"/>
                <a:gd name="connsiteY7" fmla="*/ 740191 h 1514968"/>
                <a:gd name="connsiteX8" fmla="*/ 1320779 w 1514968"/>
                <a:gd name="connsiteY8" fmla="*/ 980910 h 1514968"/>
                <a:gd name="connsiteX9" fmla="*/ 1438625 w 1514968"/>
                <a:gd name="connsiteY9" fmla="*/ 1079789 h 1514968"/>
                <a:gd name="connsiteX10" fmla="*/ 1377179 w 1514968"/>
                <a:gd name="connsiteY10" fmla="*/ 1186217 h 1514968"/>
                <a:gd name="connsiteX11" fmla="*/ 1232624 w 1514968"/>
                <a:gd name="connsiteY11" fmla="*/ 1133599 h 1514968"/>
                <a:gd name="connsiteX12" fmla="*/ 1045378 w 1514968"/>
                <a:gd name="connsiteY12" fmla="*/ 1290717 h 1514968"/>
                <a:gd name="connsiteX13" fmla="*/ 1072094 w 1514968"/>
                <a:gd name="connsiteY13" fmla="*/ 1442213 h 1514968"/>
                <a:gd name="connsiteX14" fmla="*/ 956614 w 1514968"/>
                <a:gd name="connsiteY14" fmla="*/ 1484244 h 1514968"/>
                <a:gd name="connsiteX15" fmla="*/ 879700 w 1514968"/>
                <a:gd name="connsiteY15" fmla="*/ 1351019 h 1514968"/>
                <a:gd name="connsiteX16" fmla="*/ 635267 w 1514968"/>
                <a:gd name="connsiteY16" fmla="*/ 1351019 h 1514968"/>
                <a:gd name="connsiteX17" fmla="*/ 558354 w 1514968"/>
                <a:gd name="connsiteY17" fmla="*/ 1484244 h 1514968"/>
                <a:gd name="connsiteX18" fmla="*/ 442874 w 1514968"/>
                <a:gd name="connsiteY18" fmla="*/ 1442213 h 1514968"/>
                <a:gd name="connsiteX19" fmla="*/ 469590 w 1514968"/>
                <a:gd name="connsiteY19" fmla="*/ 1290717 h 1514968"/>
                <a:gd name="connsiteX20" fmla="*/ 282344 w 1514968"/>
                <a:gd name="connsiteY20" fmla="*/ 1133599 h 1514968"/>
                <a:gd name="connsiteX21" fmla="*/ 137789 w 1514968"/>
                <a:gd name="connsiteY21" fmla="*/ 1186217 h 1514968"/>
                <a:gd name="connsiteX22" fmla="*/ 76343 w 1514968"/>
                <a:gd name="connsiteY22" fmla="*/ 1079789 h 1514968"/>
                <a:gd name="connsiteX23" fmla="*/ 194189 w 1514968"/>
                <a:gd name="connsiteY23" fmla="*/ 980910 h 1514968"/>
                <a:gd name="connsiteX24" fmla="*/ 151744 w 1514968"/>
                <a:gd name="connsiteY24" fmla="*/ 740191 h 1514968"/>
                <a:gd name="connsiteX25" fmla="*/ 7186 w 1514968"/>
                <a:gd name="connsiteY25" fmla="*/ 687580 h 1514968"/>
                <a:gd name="connsiteX26" fmla="*/ 28526 w 1514968"/>
                <a:gd name="connsiteY26" fmla="*/ 566555 h 1514968"/>
                <a:gd name="connsiteX27" fmla="*/ 182360 w 1514968"/>
                <a:gd name="connsiteY27" fmla="*/ 566559 h 1514968"/>
                <a:gd name="connsiteX28" fmla="*/ 304576 w 1514968"/>
                <a:gd name="connsiteY28" fmla="*/ 354874 h 1514968"/>
                <a:gd name="connsiteX29" fmla="*/ 227656 w 1514968"/>
                <a:gd name="connsiteY29" fmla="*/ 221653 h 1514968"/>
                <a:gd name="connsiteX30" fmla="*/ 321797 w 1514968"/>
                <a:gd name="connsiteY30" fmla="*/ 142659 h 1514968"/>
                <a:gd name="connsiteX31" fmla="*/ 439637 w 1514968"/>
                <a:gd name="connsiteY31" fmla="*/ 241544 h 1514968"/>
                <a:gd name="connsiteX32" fmla="*/ 669329 w 1514968"/>
                <a:gd name="connsiteY32" fmla="*/ 157943 h 1514968"/>
                <a:gd name="connsiteX33" fmla="*/ 696038 w 1514968"/>
                <a:gd name="connsiteY33" fmla="*/ 6446 h 1514968"/>
                <a:gd name="connsiteX34" fmla="*/ 818930 w 1514968"/>
                <a:gd name="connsiteY34" fmla="*/ 6446 h 1514968"/>
                <a:gd name="connsiteX35" fmla="*/ 845639 w 1514968"/>
                <a:gd name="connsiteY35" fmla="*/ 157943 h 1514968"/>
                <a:gd name="connsiteX36" fmla="*/ 1075331 w 1514968"/>
                <a:gd name="connsiteY36" fmla="*/ 241544 h 15149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14968" h="1514968">
                  <a:moveTo>
                    <a:pt x="1075331" y="241544"/>
                  </a:moveTo>
                  <a:lnTo>
                    <a:pt x="1193171" y="142659"/>
                  </a:lnTo>
                  <a:lnTo>
                    <a:pt x="1287312" y="221653"/>
                  </a:lnTo>
                  <a:lnTo>
                    <a:pt x="1210392" y="354874"/>
                  </a:lnTo>
                  <a:cubicBezTo>
                    <a:pt x="1265087" y="416402"/>
                    <a:pt x="1306671" y="488428"/>
                    <a:pt x="1332608" y="566559"/>
                  </a:cubicBezTo>
                  <a:lnTo>
                    <a:pt x="1486442" y="566555"/>
                  </a:lnTo>
                  <a:lnTo>
                    <a:pt x="1507782" y="687580"/>
                  </a:lnTo>
                  <a:lnTo>
                    <a:pt x="1363224" y="740191"/>
                  </a:lnTo>
                  <a:cubicBezTo>
                    <a:pt x="1365573" y="822481"/>
                    <a:pt x="1351131" y="904387"/>
                    <a:pt x="1320779" y="980910"/>
                  </a:cubicBezTo>
                  <a:lnTo>
                    <a:pt x="1438625" y="1079789"/>
                  </a:lnTo>
                  <a:lnTo>
                    <a:pt x="1377179" y="1186217"/>
                  </a:lnTo>
                  <a:lnTo>
                    <a:pt x="1232624" y="1133599"/>
                  </a:lnTo>
                  <a:cubicBezTo>
                    <a:pt x="1181529" y="1198147"/>
                    <a:pt x="1117817" y="1251607"/>
                    <a:pt x="1045378" y="1290717"/>
                  </a:cubicBezTo>
                  <a:lnTo>
                    <a:pt x="1072094" y="1442213"/>
                  </a:lnTo>
                  <a:lnTo>
                    <a:pt x="956614" y="1484244"/>
                  </a:lnTo>
                  <a:lnTo>
                    <a:pt x="879700" y="1351019"/>
                  </a:lnTo>
                  <a:cubicBezTo>
                    <a:pt x="799068" y="1367622"/>
                    <a:pt x="715899" y="1367622"/>
                    <a:pt x="635267" y="1351019"/>
                  </a:cubicBezTo>
                  <a:lnTo>
                    <a:pt x="558354" y="1484244"/>
                  </a:lnTo>
                  <a:lnTo>
                    <a:pt x="442874" y="1442213"/>
                  </a:lnTo>
                  <a:lnTo>
                    <a:pt x="469590" y="1290717"/>
                  </a:lnTo>
                  <a:cubicBezTo>
                    <a:pt x="397150" y="1251607"/>
                    <a:pt x="333439" y="1198146"/>
                    <a:pt x="282344" y="1133599"/>
                  </a:cubicBezTo>
                  <a:lnTo>
                    <a:pt x="137789" y="1186217"/>
                  </a:lnTo>
                  <a:lnTo>
                    <a:pt x="76343" y="1079789"/>
                  </a:lnTo>
                  <a:lnTo>
                    <a:pt x="194189" y="980910"/>
                  </a:lnTo>
                  <a:cubicBezTo>
                    <a:pt x="163837" y="904386"/>
                    <a:pt x="149394" y="822481"/>
                    <a:pt x="151744" y="740191"/>
                  </a:cubicBezTo>
                  <a:lnTo>
                    <a:pt x="7186" y="687580"/>
                  </a:lnTo>
                  <a:lnTo>
                    <a:pt x="28526" y="566555"/>
                  </a:lnTo>
                  <a:lnTo>
                    <a:pt x="182360" y="566559"/>
                  </a:lnTo>
                  <a:cubicBezTo>
                    <a:pt x="208297" y="488428"/>
                    <a:pt x="249882" y="416402"/>
                    <a:pt x="304576" y="354874"/>
                  </a:cubicBezTo>
                  <a:lnTo>
                    <a:pt x="227656" y="221653"/>
                  </a:lnTo>
                  <a:lnTo>
                    <a:pt x="321797" y="142659"/>
                  </a:lnTo>
                  <a:lnTo>
                    <a:pt x="439637" y="241544"/>
                  </a:lnTo>
                  <a:cubicBezTo>
                    <a:pt x="509727" y="198364"/>
                    <a:pt x="587881" y="169919"/>
                    <a:pt x="669329" y="157943"/>
                  </a:cubicBezTo>
                  <a:lnTo>
                    <a:pt x="696038" y="6446"/>
                  </a:lnTo>
                  <a:lnTo>
                    <a:pt x="818930" y="6446"/>
                  </a:lnTo>
                  <a:lnTo>
                    <a:pt x="845639" y="157943"/>
                  </a:lnTo>
                  <a:cubicBezTo>
                    <a:pt x="927087" y="169919"/>
                    <a:pt x="1005240" y="198364"/>
                    <a:pt x="1075331" y="241544"/>
                  </a:cubicBezTo>
                  <a:close/>
                </a:path>
              </a:pathLst>
            </a:custGeom>
            <a:gradFill>
              <a:gsLst>
                <a:gs pos="26000">
                  <a:srgbClr val="E61E18"/>
                </a:gs>
                <a:gs pos="100000">
                  <a:srgbClr val="9A1E23"/>
                </a:gs>
              </a:gsLst>
              <a:lin ang="5400000" scaled="1"/>
            </a:gra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solidFill>
                  <a:prstClr val="white"/>
                </a:solidFill>
              </a:endParaRPr>
            </a:p>
          </p:txBody>
        </p:sp>
        <p:sp>
          <p:nvSpPr>
            <p:cNvPr id="51" name="任意多边形 50"/>
            <p:cNvSpPr/>
            <p:nvPr/>
          </p:nvSpPr>
          <p:spPr>
            <a:xfrm>
              <a:off x="1134254" y="2422439"/>
              <a:ext cx="1101795" cy="1101795"/>
            </a:xfrm>
            <a:custGeom>
              <a:gdLst>
                <a:gd name="connsiteX0" fmla="*/ 824415 w 1101795"/>
                <a:gd name="connsiteY0" fmla="*/ 279057 h 1101795"/>
                <a:gd name="connsiteX1" fmla="*/ 986967 w 1101795"/>
                <a:gd name="connsiteY1" fmla="*/ 230067 h 1101795"/>
                <a:gd name="connsiteX2" fmla="*/ 1046780 w 1101795"/>
                <a:gd name="connsiteY2" fmla="*/ 333666 h 1101795"/>
                <a:gd name="connsiteX3" fmla="*/ 923077 w 1101795"/>
                <a:gd name="connsiteY3" fmla="*/ 449945 h 1101795"/>
                <a:gd name="connsiteX4" fmla="*/ 923077 w 1101795"/>
                <a:gd name="connsiteY4" fmla="*/ 651850 h 1101795"/>
                <a:gd name="connsiteX5" fmla="*/ 1046780 w 1101795"/>
                <a:gd name="connsiteY5" fmla="*/ 768129 h 1101795"/>
                <a:gd name="connsiteX6" fmla="*/ 986967 w 1101795"/>
                <a:gd name="connsiteY6" fmla="*/ 871728 h 1101795"/>
                <a:gd name="connsiteX7" fmla="*/ 824415 w 1101795"/>
                <a:gd name="connsiteY7" fmla="*/ 822738 h 1101795"/>
                <a:gd name="connsiteX8" fmla="*/ 649560 w 1101795"/>
                <a:gd name="connsiteY8" fmla="*/ 923690 h 1101795"/>
                <a:gd name="connsiteX9" fmla="*/ 610711 w 1101795"/>
                <a:gd name="connsiteY9" fmla="*/ 1088960 h 1101795"/>
                <a:gd name="connsiteX10" fmla="*/ 491084 w 1101795"/>
                <a:gd name="connsiteY10" fmla="*/ 1088960 h 1101795"/>
                <a:gd name="connsiteX11" fmla="*/ 452235 w 1101795"/>
                <a:gd name="connsiteY11" fmla="*/ 923691 h 1101795"/>
                <a:gd name="connsiteX12" fmla="*/ 277380 w 1101795"/>
                <a:gd name="connsiteY12" fmla="*/ 822739 h 1101795"/>
                <a:gd name="connsiteX13" fmla="*/ 114828 w 1101795"/>
                <a:gd name="connsiteY13" fmla="*/ 871728 h 1101795"/>
                <a:gd name="connsiteX14" fmla="*/ 55015 w 1101795"/>
                <a:gd name="connsiteY14" fmla="*/ 768129 h 1101795"/>
                <a:gd name="connsiteX15" fmla="*/ 178718 w 1101795"/>
                <a:gd name="connsiteY15" fmla="*/ 651850 h 1101795"/>
                <a:gd name="connsiteX16" fmla="*/ 178718 w 1101795"/>
                <a:gd name="connsiteY16" fmla="*/ 449945 h 1101795"/>
                <a:gd name="connsiteX17" fmla="*/ 55015 w 1101795"/>
                <a:gd name="connsiteY17" fmla="*/ 333666 h 1101795"/>
                <a:gd name="connsiteX18" fmla="*/ 114828 w 1101795"/>
                <a:gd name="connsiteY18" fmla="*/ 230067 h 1101795"/>
                <a:gd name="connsiteX19" fmla="*/ 277380 w 1101795"/>
                <a:gd name="connsiteY19" fmla="*/ 279057 h 1101795"/>
                <a:gd name="connsiteX20" fmla="*/ 452235 w 1101795"/>
                <a:gd name="connsiteY20" fmla="*/ 178105 h 1101795"/>
                <a:gd name="connsiteX21" fmla="*/ 491084 w 1101795"/>
                <a:gd name="connsiteY21" fmla="*/ 12835 h 1101795"/>
                <a:gd name="connsiteX22" fmla="*/ 610711 w 1101795"/>
                <a:gd name="connsiteY22" fmla="*/ 12835 h 1101795"/>
                <a:gd name="connsiteX23" fmla="*/ 649560 w 1101795"/>
                <a:gd name="connsiteY23" fmla="*/ 178104 h 1101795"/>
                <a:gd name="connsiteX24" fmla="*/ 824415 w 1101795"/>
                <a:gd name="connsiteY24" fmla="*/ 279056 h 1101795"/>
                <a:gd name="connsiteX25" fmla="*/ 824415 w 1101795"/>
                <a:gd name="connsiteY25" fmla="*/ 279057 h 11017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01795" h="1101795">
                  <a:moveTo>
                    <a:pt x="824415" y="279057"/>
                  </a:moveTo>
                  <a:lnTo>
                    <a:pt x="986967" y="230067"/>
                  </a:lnTo>
                  <a:lnTo>
                    <a:pt x="1046780" y="333666"/>
                  </a:lnTo>
                  <a:lnTo>
                    <a:pt x="923077" y="449945"/>
                  </a:lnTo>
                  <a:cubicBezTo>
                    <a:pt x="941008" y="516052"/>
                    <a:pt x="941008" y="585743"/>
                    <a:pt x="923077" y="651850"/>
                  </a:cubicBezTo>
                  <a:lnTo>
                    <a:pt x="1046780" y="768129"/>
                  </a:lnTo>
                  <a:lnTo>
                    <a:pt x="986967" y="871728"/>
                  </a:lnTo>
                  <a:lnTo>
                    <a:pt x="824415" y="822738"/>
                  </a:lnTo>
                  <a:cubicBezTo>
                    <a:pt x="776130" y="871321"/>
                    <a:pt x="715776" y="906166"/>
                    <a:pt x="649560" y="923690"/>
                  </a:cubicBezTo>
                  <a:lnTo>
                    <a:pt x="610711" y="1088960"/>
                  </a:lnTo>
                  <a:lnTo>
                    <a:pt x="491084" y="1088960"/>
                  </a:lnTo>
                  <a:lnTo>
                    <a:pt x="452235" y="923691"/>
                  </a:lnTo>
                  <a:cubicBezTo>
                    <a:pt x="386019" y="906166"/>
                    <a:pt x="325665" y="871321"/>
                    <a:pt x="277380" y="822739"/>
                  </a:cubicBezTo>
                  <a:lnTo>
                    <a:pt x="114828" y="871728"/>
                  </a:lnTo>
                  <a:lnTo>
                    <a:pt x="55015" y="768129"/>
                  </a:lnTo>
                  <a:lnTo>
                    <a:pt x="178718" y="651850"/>
                  </a:lnTo>
                  <a:cubicBezTo>
                    <a:pt x="160787" y="585743"/>
                    <a:pt x="160787" y="516052"/>
                    <a:pt x="178718" y="449945"/>
                  </a:cubicBezTo>
                  <a:lnTo>
                    <a:pt x="55015" y="333666"/>
                  </a:lnTo>
                  <a:lnTo>
                    <a:pt x="114828" y="230067"/>
                  </a:lnTo>
                  <a:lnTo>
                    <a:pt x="277380" y="279057"/>
                  </a:lnTo>
                  <a:cubicBezTo>
                    <a:pt x="325665" y="230474"/>
                    <a:pt x="386019" y="195629"/>
                    <a:pt x="452235" y="178105"/>
                  </a:cubicBezTo>
                  <a:lnTo>
                    <a:pt x="491084" y="12835"/>
                  </a:lnTo>
                  <a:lnTo>
                    <a:pt x="610711" y="12835"/>
                  </a:lnTo>
                  <a:lnTo>
                    <a:pt x="649560" y="178104"/>
                  </a:lnTo>
                  <a:cubicBezTo>
                    <a:pt x="715776" y="195629"/>
                    <a:pt x="776130" y="230474"/>
                    <a:pt x="824415" y="279056"/>
                  </a:cubicBezTo>
                  <a:lnTo>
                    <a:pt x="824415" y="279057"/>
                  </a:lnTo>
                  <a:close/>
                </a:path>
              </a:pathLst>
            </a:custGeom>
            <a:gradFill>
              <a:gsLst>
                <a:gs pos="26000">
                  <a:srgbClr val="E61E18"/>
                </a:gs>
                <a:gs pos="100000">
                  <a:srgbClr val="9A1E23"/>
                </a:gs>
              </a:gsLst>
              <a:lin ang="5400000" scaled="1"/>
            </a:gra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solidFill>
                  <a:prstClr val="white"/>
                </a:solidFill>
              </a:endParaRPr>
            </a:p>
          </p:txBody>
        </p:sp>
        <p:sp>
          <p:nvSpPr>
            <p:cNvPr id="52" name="任意多边形 51"/>
            <p:cNvSpPr/>
            <p:nvPr/>
          </p:nvSpPr>
          <p:spPr>
            <a:xfrm>
              <a:off x="1630062" y="1541002"/>
              <a:ext cx="1322154" cy="1322154"/>
            </a:xfrm>
            <a:custGeom>
              <a:gdLst>
                <a:gd name="connsiteX0" fmla="*/ 807758 w 1079534"/>
                <a:gd name="connsiteY0" fmla="*/ 273419 h 1079534"/>
                <a:gd name="connsiteX1" fmla="*/ 967026 w 1079534"/>
                <a:gd name="connsiteY1" fmla="*/ 225418 h 1079534"/>
                <a:gd name="connsiteX2" fmla="*/ 1025630 w 1079534"/>
                <a:gd name="connsiteY2" fmla="*/ 326924 h 1079534"/>
                <a:gd name="connsiteX3" fmla="*/ 904427 w 1079534"/>
                <a:gd name="connsiteY3" fmla="*/ 440854 h 1079534"/>
                <a:gd name="connsiteX4" fmla="*/ 904427 w 1079534"/>
                <a:gd name="connsiteY4" fmla="*/ 638680 h 1079534"/>
                <a:gd name="connsiteX5" fmla="*/ 1025630 w 1079534"/>
                <a:gd name="connsiteY5" fmla="*/ 752610 h 1079534"/>
                <a:gd name="connsiteX6" fmla="*/ 967026 w 1079534"/>
                <a:gd name="connsiteY6" fmla="*/ 854116 h 1079534"/>
                <a:gd name="connsiteX7" fmla="*/ 807758 w 1079534"/>
                <a:gd name="connsiteY7" fmla="*/ 806115 h 1079534"/>
                <a:gd name="connsiteX8" fmla="*/ 636436 w 1079534"/>
                <a:gd name="connsiteY8" fmla="*/ 905028 h 1079534"/>
                <a:gd name="connsiteX9" fmla="*/ 598372 w 1079534"/>
                <a:gd name="connsiteY9" fmla="*/ 1066958 h 1079534"/>
                <a:gd name="connsiteX10" fmla="*/ 481162 w 1079534"/>
                <a:gd name="connsiteY10" fmla="*/ 1066958 h 1079534"/>
                <a:gd name="connsiteX11" fmla="*/ 443098 w 1079534"/>
                <a:gd name="connsiteY11" fmla="*/ 905028 h 1079534"/>
                <a:gd name="connsiteX12" fmla="*/ 271776 w 1079534"/>
                <a:gd name="connsiteY12" fmla="*/ 806115 h 1079534"/>
                <a:gd name="connsiteX13" fmla="*/ 112508 w 1079534"/>
                <a:gd name="connsiteY13" fmla="*/ 854116 h 1079534"/>
                <a:gd name="connsiteX14" fmla="*/ 53904 w 1079534"/>
                <a:gd name="connsiteY14" fmla="*/ 752610 h 1079534"/>
                <a:gd name="connsiteX15" fmla="*/ 175107 w 1079534"/>
                <a:gd name="connsiteY15" fmla="*/ 638680 h 1079534"/>
                <a:gd name="connsiteX16" fmla="*/ 175107 w 1079534"/>
                <a:gd name="connsiteY16" fmla="*/ 440854 h 1079534"/>
                <a:gd name="connsiteX17" fmla="*/ 53904 w 1079534"/>
                <a:gd name="connsiteY17" fmla="*/ 326924 h 1079534"/>
                <a:gd name="connsiteX18" fmla="*/ 112508 w 1079534"/>
                <a:gd name="connsiteY18" fmla="*/ 225418 h 1079534"/>
                <a:gd name="connsiteX19" fmla="*/ 271776 w 1079534"/>
                <a:gd name="connsiteY19" fmla="*/ 273419 h 1079534"/>
                <a:gd name="connsiteX20" fmla="*/ 443098 w 1079534"/>
                <a:gd name="connsiteY20" fmla="*/ 174506 h 1079534"/>
                <a:gd name="connsiteX21" fmla="*/ 481162 w 1079534"/>
                <a:gd name="connsiteY21" fmla="*/ 12576 h 1079534"/>
                <a:gd name="connsiteX22" fmla="*/ 598372 w 1079534"/>
                <a:gd name="connsiteY22" fmla="*/ 12576 h 1079534"/>
                <a:gd name="connsiteX23" fmla="*/ 636436 w 1079534"/>
                <a:gd name="connsiteY23" fmla="*/ 174506 h 1079534"/>
                <a:gd name="connsiteX24" fmla="*/ 807758 w 1079534"/>
                <a:gd name="connsiteY24" fmla="*/ 273419 h 10795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9534" h="1079534">
                  <a:moveTo>
                    <a:pt x="694839" y="273072"/>
                  </a:moveTo>
                  <a:lnTo>
                    <a:pt x="810306" y="201557"/>
                  </a:lnTo>
                  <a:lnTo>
                    <a:pt x="877976" y="269228"/>
                  </a:lnTo>
                  <a:lnTo>
                    <a:pt x="806462" y="384695"/>
                  </a:lnTo>
                  <a:cubicBezTo>
                    <a:pt x="834007" y="432066"/>
                    <a:pt x="848436" y="485919"/>
                    <a:pt x="848268" y="540715"/>
                  </a:cubicBezTo>
                  <a:lnTo>
                    <a:pt x="967934" y="604956"/>
                  </a:lnTo>
                  <a:lnTo>
                    <a:pt x="943165" y="697396"/>
                  </a:lnTo>
                  <a:lnTo>
                    <a:pt x="807411" y="693196"/>
                  </a:lnTo>
                  <a:cubicBezTo>
                    <a:pt x="780159" y="740735"/>
                    <a:pt x="740735" y="780158"/>
                    <a:pt x="693196" y="807411"/>
                  </a:cubicBezTo>
                  <a:lnTo>
                    <a:pt x="697396" y="943165"/>
                  </a:lnTo>
                  <a:lnTo>
                    <a:pt x="604955" y="967934"/>
                  </a:lnTo>
                  <a:lnTo>
                    <a:pt x="540715" y="848268"/>
                  </a:lnTo>
                  <a:cubicBezTo>
                    <a:pt x="485919" y="848436"/>
                    <a:pt x="432066" y="834006"/>
                    <a:pt x="384695" y="806462"/>
                  </a:cubicBezTo>
                  <a:lnTo>
                    <a:pt x="269228" y="877977"/>
                  </a:lnTo>
                  <a:lnTo>
                    <a:pt x="201558" y="810306"/>
                  </a:lnTo>
                  <a:lnTo>
                    <a:pt x="273072" y="694839"/>
                  </a:lnTo>
                  <a:cubicBezTo>
                    <a:pt x="245527" y="647468"/>
                    <a:pt x="231098" y="593615"/>
                    <a:pt x="231266" y="538819"/>
                  </a:cubicBezTo>
                  <a:lnTo>
                    <a:pt x="111600" y="474578"/>
                  </a:lnTo>
                  <a:lnTo>
                    <a:pt x="136369" y="382138"/>
                  </a:lnTo>
                  <a:lnTo>
                    <a:pt x="272123" y="386338"/>
                  </a:lnTo>
                  <a:cubicBezTo>
                    <a:pt x="299375" y="338799"/>
                    <a:pt x="338799" y="299376"/>
                    <a:pt x="386338" y="272123"/>
                  </a:cubicBezTo>
                  <a:lnTo>
                    <a:pt x="382138" y="136369"/>
                  </a:lnTo>
                  <a:lnTo>
                    <a:pt x="474579" y="111600"/>
                  </a:lnTo>
                  <a:lnTo>
                    <a:pt x="538819" y="231266"/>
                  </a:lnTo>
                  <a:cubicBezTo>
                    <a:pt x="593615" y="231098"/>
                    <a:pt x="647468" y="245528"/>
                    <a:pt x="694839" y="273072"/>
                  </a:cubicBezTo>
                  <a:close/>
                </a:path>
              </a:pathLst>
            </a:custGeom>
            <a:gradFill>
              <a:gsLst>
                <a:gs pos="26000">
                  <a:srgbClr val="E61E18"/>
                </a:gs>
                <a:gs pos="100000">
                  <a:srgbClr val="9A1E23"/>
                </a:gs>
              </a:gsLst>
              <a:lin ang="5400000" scaled="1"/>
            </a:gra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solidFill>
                  <a:prstClr val="white"/>
                </a:solidFill>
              </a:endParaRPr>
            </a:p>
          </p:txBody>
        </p:sp>
        <p:sp>
          <p:nvSpPr>
            <p:cNvPr id="53" name="环形箭头 52"/>
            <p:cNvSpPr/>
            <p:nvPr/>
          </p:nvSpPr>
          <p:spPr>
            <a:xfrm>
              <a:off x="1884104" y="2560373"/>
              <a:ext cx="1939160" cy="1939160"/>
            </a:xfrm>
            <a:prstGeom prst="circularArrow">
              <a:avLst>
                <a:gd name="adj1" fmla="val 4688"/>
                <a:gd name="adj2" fmla="val 299029"/>
                <a:gd name="adj3" fmla="val 2467748"/>
                <a:gd name="adj4" fmla="val 15969825"/>
                <a:gd name="adj5" fmla="val 5469"/>
              </a:avLst>
            </a:prstGeom>
            <a:gradFill>
              <a:gsLst>
                <a:gs pos="26000">
                  <a:srgbClr val="E61E18"/>
                </a:gs>
                <a:gs pos="100000">
                  <a:srgbClr val="9A1E23"/>
                </a:gs>
              </a:gsLst>
              <a:lin ang="5400000" scaled="1"/>
            </a:gra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54" name="形状 53"/>
            <p:cNvSpPr/>
            <p:nvPr/>
          </p:nvSpPr>
          <p:spPr>
            <a:xfrm>
              <a:off x="939128" y="2184832"/>
              <a:ext cx="1408921" cy="1408921"/>
            </a:xfrm>
            <a:prstGeom prst="leftCircularArrow">
              <a:avLst>
                <a:gd name="adj1" fmla="val 6452"/>
                <a:gd name="adj2" fmla="val 429999"/>
                <a:gd name="adj3" fmla="val 10489124"/>
                <a:gd name="adj4" fmla="val 14837806"/>
                <a:gd name="adj5" fmla="val 7527"/>
              </a:avLst>
            </a:prstGeom>
            <a:gradFill>
              <a:gsLst>
                <a:gs pos="26000">
                  <a:srgbClr val="E61E18"/>
                </a:gs>
                <a:gs pos="100000">
                  <a:srgbClr val="9A1E23"/>
                </a:gs>
              </a:gsLst>
              <a:lin ang="5400000" scaled="1"/>
            </a:gra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55" name="环形箭头 54"/>
            <p:cNvSpPr/>
            <p:nvPr/>
          </p:nvSpPr>
          <p:spPr>
            <a:xfrm>
              <a:off x="1501665" y="1432034"/>
              <a:ext cx="1519100" cy="1519100"/>
            </a:xfrm>
            <a:prstGeom prst="circularArrow">
              <a:avLst>
                <a:gd name="adj1" fmla="val 5984"/>
                <a:gd name="adj2" fmla="val 394124"/>
                <a:gd name="adj3" fmla="val 13313824"/>
                <a:gd name="adj4" fmla="val 10508221"/>
                <a:gd name="adj5" fmla="val 6981"/>
              </a:avLst>
            </a:prstGeom>
            <a:gradFill>
              <a:gsLst>
                <a:gs pos="26000">
                  <a:srgbClr val="E61E18"/>
                </a:gs>
                <a:gs pos="100000">
                  <a:srgbClr val="9A1E23"/>
                </a:gs>
              </a:gsLst>
              <a:lin ang="5400000" scaled="1"/>
            </a:grad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grpSp>
      <p:grpSp>
        <p:nvGrpSpPr>
          <p:cNvPr id="56" name="组合 1"/>
          <p:cNvGrpSpPr/>
          <p:nvPr/>
        </p:nvGrpSpPr>
        <p:grpSpPr>
          <a:xfrm>
            <a:off x="4819479" y="1554756"/>
            <a:ext cx="4121322" cy="847541"/>
            <a:chOff x="6425972" y="2073006"/>
            <a:chExt cx="5495096" cy="1130054"/>
          </a:xfrm>
        </p:grpSpPr>
        <p:sp>
          <p:nvSpPr>
            <p:cNvPr id="57" name="矩形 56"/>
            <p:cNvSpPr/>
            <p:nvPr/>
          </p:nvSpPr>
          <p:spPr>
            <a:xfrm>
              <a:off x="6425973" y="2402841"/>
              <a:ext cx="5495095" cy="800219"/>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58" name="矩形 57"/>
            <p:cNvSpPr/>
            <p:nvPr/>
          </p:nvSpPr>
          <p:spPr>
            <a:xfrm>
              <a:off x="6425972" y="2073006"/>
              <a:ext cx="2161276" cy="410369"/>
            </a:xfrm>
            <a:prstGeom prst="rect">
              <a:avLst/>
            </a:prstGeom>
            <a:ln>
              <a:noFill/>
            </a:ln>
          </p:spPr>
          <p:txBody>
            <a:bodyPr wrap="none">
              <a:spAutoFit/>
            </a:bodyPr>
            <a:lstStyle/>
            <a:p>
              <a:r>
                <a:rPr lang="zh-CN" altLang="en-US" sz="1400">
                  <a:solidFill>
                    <a:srgbClr val="AF0B06"/>
                  </a:solidFill>
                  <a:latin typeface="微软雅黑" panose="020b0503020204020204" pitchFamily="34" charset="-122"/>
                  <a:ea typeface="微软雅黑" panose="020b0503020204020204" pitchFamily="34" charset="-122"/>
                </a:rPr>
                <a:t>此处添加编辑标题</a:t>
              </a:r>
              <a:endParaRPr lang="zh-CN" altLang="en-US" sz="1400">
                <a:solidFill>
                  <a:srgbClr val="AF0B06"/>
                </a:solidFill>
                <a:latin typeface="Arial"/>
                <a:ea typeface="微软雅黑" panose="020b0503020204020204" pitchFamily="34" charset="-122"/>
              </a:endParaRPr>
            </a:p>
          </p:txBody>
        </p:sp>
      </p:grpSp>
      <p:sp>
        <p:nvSpPr>
          <p:cNvPr id="59" name="椭圆 58"/>
          <p:cNvSpPr/>
          <p:nvPr/>
        </p:nvSpPr>
        <p:spPr>
          <a:xfrm>
            <a:off x="4448439" y="1554755"/>
            <a:ext cx="371041" cy="371041"/>
          </a:xfrm>
          <a:prstGeom prst="ellipse">
            <a:avLst/>
          </a:prstGeom>
          <a:gradFill>
            <a:gsLst>
              <a:gs pos="26000">
                <a:srgbClr val="E61E18"/>
              </a:gs>
              <a:gs pos="100000">
                <a:srgbClr val="9A1E23"/>
              </a:gs>
            </a:gsLst>
            <a:lin ang="5400000" scaled="1"/>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400">
                <a:solidFill>
                  <a:prstClr val="white"/>
                </a:solidFill>
              </a:rPr>
              <a:t>1</a:t>
            </a:r>
            <a:endParaRPr lang="zh-CN" altLang="en-US" sz="1400">
              <a:solidFill>
                <a:prstClr val="white"/>
              </a:solidFill>
            </a:endParaRPr>
          </a:p>
        </p:txBody>
      </p:sp>
      <p:grpSp>
        <p:nvGrpSpPr>
          <p:cNvPr id="60" name="组合 2"/>
          <p:cNvGrpSpPr/>
          <p:nvPr/>
        </p:nvGrpSpPr>
        <p:grpSpPr>
          <a:xfrm>
            <a:off x="4819479" y="2618140"/>
            <a:ext cx="4121322" cy="847541"/>
            <a:chOff x="6425972" y="3490850"/>
            <a:chExt cx="5495096" cy="1130054"/>
          </a:xfrm>
        </p:grpSpPr>
        <p:sp>
          <p:nvSpPr>
            <p:cNvPr id="61" name="矩形 60"/>
            <p:cNvSpPr/>
            <p:nvPr/>
          </p:nvSpPr>
          <p:spPr>
            <a:xfrm>
              <a:off x="6425973" y="3820685"/>
              <a:ext cx="5495095" cy="800219"/>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62" name="矩形 61"/>
            <p:cNvSpPr/>
            <p:nvPr/>
          </p:nvSpPr>
          <p:spPr>
            <a:xfrm>
              <a:off x="6425972" y="3490850"/>
              <a:ext cx="2161276" cy="410369"/>
            </a:xfrm>
            <a:prstGeom prst="rect">
              <a:avLst/>
            </a:prstGeom>
            <a:ln>
              <a:noFill/>
            </a:ln>
          </p:spPr>
          <p:txBody>
            <a:bodyPr wrap="none">
              <a:spAutoFit/>
            </a:bodyPr>
            <a:lstStyle/>
            <a:p>
              <a:r>
                <a:rPr lang="zh-CN" altLang="en-US" sz="1400">
                  <a:solidFill>
                    <a:srgbClr val="AF0B06"/>
                  </a:solidFill>
                  <a:latin typeface="微软雅黑" panose="020b0503020204020204" pitchFamily="34" charset="-122"/>
                  <a:ea typeface="微软雅黑" panose="020b0503020204020204" pitchFamily="34" charset="-122"/>
                </a:rPr>
                <a:t>此处添加编辑标题</a:t>
              </a:r>
              <a:endParaRPr lang="zh-CN" altLang="en-US" sz="1400">
                <a:solidFill>
                  <a:srgbClr val="AF0B06"/>
                </a:solidFill>
                <a:latin typeface="Arial"/>
                <a:ea typeface="微软雅黑" panose="020b0503020204020204" pitchFamily="34" charset="-122"/>
              </a:endParaRPr>
            </a:p>
          </p:txBody>
        </p:sp>
      </p:grpSp>
      <p:sp>
        <p:nvSpPr>
          <p:cNvPr id="63" name="椭圆 62"/>
          <p:cNvSpPr/>
          <p:nvPr/>
        </p:nvSpPr>
        <p:spPr>
          <a:xfrm>
            <a:off x="4448439" y="2618138"/>
            <a:ext cx="371041" cy="371041"/>
          </a:xfrm>
          <a:prstGeom prst="ellipse">
            <a:avLst/>
          </a:prstGeom>
          <a:gradFill>
            <a:gsLst>
              <a:gs pos="26000">
                <a:srgbClr val="E61E18"/>
              </a:gs>
              <a:gs pos="100000">
                <a:srgbClr val="9A1E23"/>
              </a:gs>
            </a:gsLst>
            <a:lin ang="5400000" scaled="1"/>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400">
                <a:solidFill>
                  <a:prstClr val="white"/>
                </a:solidFill>
              </a:rPr>
              <a:t>2</a:t>
            </a:r>
            <a:endParaRPr lang="zh-CN" altLang="en-US" sz="1400">
              <a:solidFill>
                <a:prstClr val="white"/>
              </a:solidFill>
            </a:endParaRPr>
          </a:p>
        </p:txBody>
      </p:sp>
      <p:grpSp>
        <p:nvGrpSpPr>
          <p:cNvPr id="64" name="组合 3"/>
          <p:cNvGrpSpPr/>
          <p:nvPr/>
        </p:nvGrpSpPr>
        <p:grpSpPr>
          <a:xfrm>
            <a:off x="4819479" y="3613821"/>
            <a:ext cx="4121322" cy="847541"/>
            <a:chOff x="6425972" y="4818425"/>
            <a:chExt cx="5495096" cy="1130054"/>
          </a:xfrm>
        </p:grpSpPr>
        <p:sp>
          <p:nvSpPr>
            <p:cNvPr id="65" name="矩形 64"/>
            <p:cNvSpPr/>
            <p:nvPr/>
          </p:nvSpPr>
          <p:spPr>
            <a:xfrm>
              <a:off x="6425973" y="5148260"/>
              <a:ext cx="5495095" cy="800219"/>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66" name="矩形 65"/>
            <p:cNvSpPr/>
            <p:nvPr/>
          </p:nvSpPr>
          <p:spPr>
            <a:xfrm>
              <a:off x="6425972" y="4818425"/>
              <a:ext cx="2161276" cy="410369"/>
            </a:xfrm>
            <a:prstGeom prst="rect">
              <a:avLst/>
            </a:prstGeom>
            <a:ln>
              <a:noFill/>
            </a:ln>
          </p:spPr>
          <p:txBody>
            <a:bodyPr wrap="none">
              <a:spAutoFit/>
            </a:bodyPr>
            <a:lstStyle/>
            <a:p>
              <a:r>
                <a:rPr lang="zh-CN" altLang="en-US" sz="1400">
                  <a:solidFill>
                    <a:srgbClr val="AF0B06"/>
                  </a:solidFill>
                  <a:latin typeface="微软雅黑" panose="020b0503020204020204" pitchFamily="34" charset="-122"/>
                  <a:ea typeface="微软雅黑" panose="020b0503020204020204" pitchFamily="34" charset="-122"/>
                </a:rPr>
                <a:t>此处添加编辑标题</a:t>
              </a:r>
              <a:endParaRPr lang="zh-CN" altLang="en-US" sz="1400">
                <a:solidFill>
                  <a:srgbClr val="AF0B06"/>
                </a:solidFill>
                <a:latin typeface="Arial"/>
                <a:ea typeface="微软雅黑" panose="020b0503020204020204" pitchFamily="34" charset="-122"/>
              </a:endParaRPr>
            </a:p>
          </p:txBody>
        </p:sp>
      </p:grpSp>
      <p:sp>
        <p:nvSpPr>
          <p:cNvPr id="67" name="椭圆 66"/>
          <p:cNvSpPr/>
          <p:nvPr/>
        </p:nvSpPr>
        <p:spPr>
          <a:xfrm>
            <a:off x="4448439" y="3613819"/>
            <a:ext cx="371041" cy="371041"/>
          </a:xfrm>
          <a:prstGeom prst="ellipse">
            <a:avLst/>
          </a:prstGeom>
          <a:gradFill>
            <a:gsLst>
              <a:gs pos="26000">
                <a:srgbClr val="E61E18"/>
              </a:gs>
              <a:gs pos="100000">
                <a:srgbClr val="9A1E23"/>
              </a:gs>
            </a:gsLst>
            <a:lin ang="5400000" scaled="1"/>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400">
                <a:solidFill>
                  <a:prstClr val="white"/>
                </a:solidFill>
              </a:rPr>
              <a:t>3</a:t>
            </a:r>
            <a:endParaRPr lang="zh-CN" altLang="en-US" sz="1400">
              <a:solidFill>
                <a:prstClr val="white"/>
              </a:solidFill>
            </a:endParaRPr>
          </a:p>
        </p:txBody>
      </p:sp>
      <p:grpSp>
        <p:nvGrpSpPr>
          <p:cNvPr id="68" name="Group 85"/>
          <p:cNvGrpSpPr/>
          <p:nvPr/>
        </p:nvGrpSpPr>
        <p:grpSpPr>
          <a:xfrm>
            <a:off x="1500998" y="2854888"/>
            <a:ext cx="446088" cy="446088"/>
            <a:chOff x="1200150" y="3768725"/>
            <a:chExt cx="446088" cy="446088"/>
          </a:xfrm>
          <a:solidFill>
            <a:schemeClr val="bg1"/>
          </a:solidFill>
        </p:grpSpPr>
        <p:sp>
          <p:nvSpPr>
            <p:cNvPr id="69" name="Freeform 78"/>
            <p:cNvSpPr/>
            <p:nvPr/>
          </p:nvSpPr>
          <p:spPr bwMode="auto">
            <a:xfrm>
              <a:off x="1200150" y="3768725"/>
              <a:ext cx="446088" cy="446088"/>
            </a:xfrm>
            <a:custGeom>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70" name="Freeform 79"/>
            <p:cNvSpPr/>
            <p:nvPr/>
          </p:nvSpPr>
          <p:spPr bwMode="auto">
            <a:xfrm>
              <a:off x="1381125" y="3781425"/>
              <a:ext cx="252413" cy="252413"/>
            </a:xfrm>
            <a:custGeom>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71" name="Freeform 80"/>
            <p:cNvSpPr/>
            <p:nvPr/>
          </p:nvSpPr>
          <p:spPr bwMode="auto">
            <a:xfrm>
              <a:off x="1292225" y="3860800"/>
              <a:ext cx="261938" cy="261938"/>
            </a:xfrm>
            <a:custGeom>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grpSp>
      <p:grpSp>
        <p:nvGrpSpPr>
          <p:cNvPr id="72" name="Group 213"/>
          <p:cNvGrpSpPr/>
          <p:nvPr/>
        </p:nvGrpSpPr>
        <p:grpSpPr>
          <a:xfrm>
            <a:off x="2605730" y="3440033"/>
            <a:ext cx="622344" cy="574992"/>
            <a:chOff x="2900363" y="5486400"/>
            <a:chExt cx="438150" cy="404813"/>
          </a:xfrm>
          <a:solidFill>
            <a:schemeClr val="bg1"/>
          </a:solidFill>
        </p:grpSpPr>
        <p:sp>
          <p:nvSpPr>
            <p:cNvPr id="73" name="Freeform 203"/>
            <p:cNvSpPr>
              <a:spLocks noEditPoints="1"/>
            </p:cNvSpPr>
            <p:nvPr/>
          </p:nvSpPr>
          <p:spPr bwMode="auto">
            <a:xfrm>
              <a:off x="3151188" y="5486400"/>
              <a:ext cx="187325" cy="195263"/>
            </a:xfrm>
            <a:custGeom>
              <a:gdLst>
                <a:gd name="T0" fmla="*/ 240 w 245"/>
                <a:gd name="T1" fmla="*/ 155 h 254"/>
                <a:gd name="T2" fmla="*/ 211 w 245"/>
                <a:gd name="T3" fmla="*/ 137 h 254"/>
                <a:gd name="T4" fmla="*/ 211 w 245"/>
                <a:gd name="T5" fmla="*/ 118 h 254"/>
                <a:gd name="T6" fmla="*/ 207 w 245"/>
                <a:gd name="T7" fmla="*/ 100 h 254"/>
                <a:gd name="T8" fmla="*/ 231 w 245"/>
                <a:gd name="T9" fmla="*/ 76 h 254"/>
                <a:gd name="T10" fmla="*/ 232 w 245"/>
                <a:gd name="T11" fmla="*/ 64 h 254"/>
                <a:gd name="T12" fmla="*/ 217 w 245"/>
                <a:gd name="T13" fmla="*/ 43 h 254"/>
                <a:gd name="T14" fmla="*/ 205 w 245"/>
                <a:gd name="T15" fmla="*/ 40 h 254"/>
                <a:gd name="T16" fmla="*/ 175 w 245"/>
                <a:gd name="T17" fmla="*/ 55 h 254"/>
                <a:gd name="T18" fmla="*/ 141 w 245"/>
                <a:gd name="T19" fmla="*/ 40 h 254"/>
                <a:gd name="T20" fmla="*/ 133 w 245"/>
                <a:gd name="T21" fmla="*/ 7 h 254"/>
                <a:gd name="T22" fmla="*/ 123 w 245"/>
                <a:gd name="T23" fmla="*/ 1 h 254"/>
                <a:gd name="T24" fmla="*/ 96 w 245"/>
                <a:gd name="T25" fmla="*/ 3 h 254"/>
                <a:gd name="T26" fmla="*/ 88 w 245"/>
                <a:gd name="T27" fmla="*/ 12 h 254"/>
                <a:gd name="T28" fmla="*/ 86 w 245"/>
                <a:gd name="T29" fmla="*/ 46 h 254"/>
                <a:gd name="T30" fmla="*/ 57 w 245"/>
                <a:gd name="T31" fmla="*/ 68 h 254"/>
                <a:gd name="T32" fmla="*/ 24 w 245"/>
                <a:gd name="T33" fmla="*/ 59 h 254"/>
                <a:gd name="T34" fmla="*/ 13 w 245"/>
                <a:gd name="T35" fmla="*/ 64 h 254"/>
                <a:gd name="T36" fmla="*/ 2 w 245"/>
                <a:gd name="T37" fmla="*/ 88 h 254"/>
                <a:gd name="T38" fmla="*/ 6 w 245"/>
                <a:gd name="T39" fmla="*/ 99 h 254"/>
                <a:gd name="T40" fmla="*/ 34 w 245"/>
                <a:gd name="T41" fmla="*/ 118 h 254"/>
                <a:gd name="T42" fmla="*/ 34 w 245"/>
                <a:gd name="T43" fmla="*/ 136 h 254"/>
                <a:gd name="T44" fmla="*/ 38 w 245"/>
                <a:gd name="T45" fmla="*/ 155 h 254"/>
                <a:gd name="T46" fmla="*/ 14 w 245"/>
                <a:gd name="T47" fmla="*/ 179 h 254"/>
                <a:gd name="T48" fmla="*/ 13 w 245"/>
                <a:gd name="T49" fmla="*/ 190 h 254"/>
                <a:gd name="T50" fmla="*/ 28 w 245"/>
                <a:gd name="T51" fmla="*/ 212 h 254"/>
                <a:gd name="T52" fmla="*/ 40 w 245"/>
                <a:gd name="T53" fmla="*/ 215 h 254"/>
                <a:gd name="T54" fmla="*/ 70 w 245"/>
                <a:gd name="T55" fmla="*/ 199 h 254"/>
                <a:gd name="T56" fmla="*/ 104 w 245"/>
                <a:gd name="T57" fmla="*/ 214 h 254"/>
                <a:gd name="T58" fmla="*/ 113 w 245"/>
                <a:gd name="T59" fmla="*/ 247 h 254"/>
                <a:gd name="T60" fmla="*/ 122 w 245"/>
                <a:gd name="T61" fmla="*/ 254 h 254"/>
                <a:gd name="T62" fmla="*/ 149 w 245"/>
                <a:gd name="T63" fmla="*/ 251 h 254"/>
                <a:gd name="T64" fmla="*/ 157 w 245"/>
                <a:gd name="T65" fmla="*/ 243 h 254"/>
                <a:gd name="T66" fmla="*/ 159 w 245"/>
                <a:gd name="T67" fmla="*/ 209 h 254"/>
                <a:gd name="T68" fmla="*/ 188 w 245"/>
                <a:gd name="T69" fmla="*/ 187 h 254"/>
                <a:gd name="T70" fmla="*/ 221 w 245"/>
                <a:gd name="T71" fmla="*/ 196 h 254"/>
                <a:gd name="T72" fmla="*/ 232 w 245"/>
                <a:gd name="T73" fmla="*/ 191 h 254"/>
                <a:gd name="T74" fmla="*/ 243 w 245"/>
                <a:gd name="T75" fmla="*/ 167 h 254"/>
                <a:gd name="T76" fmla="*/ 240 w 245"/>
                <a:gd name="T77" fmla="*/ 155 h 254"/>
                <a:gd name="T78" fmla="*/ 127 w 245"/>
                <a:gd name="T79" fmla="*/ 174 h 254"/>
                <a:gd name="T80" fmla="*/ 76 w 245"/>
                <a:gd name="T81" fmla="*/ 132 h 254"/>
                <a:gd name="T82" fmla="*/ 118 w 245"/>
                <a:gd name="T83" fmla="*/ 80 h 254"/>
                <a:gd name="T84" fmla="*/ 170 w 245"/>
                <a:gd name="T85" fmla="*/ 123 h 254"/>
                <a:gd name="T86" fmla="*/ 127 w 245"/>
                <a:gd name="T87" fmla="*/ 174 h 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254">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74" name="Freeform 204"/>
            <p:cNvSpPr>
              <a:spLocks noEditPoints="1"/>
            </p:cNvSpPr>
            <p:nvPr/>
          </p:nvSpPr>
          <p:spPr bwMode="auto">
            <a:xfrm>
              <a:off x="2900363" y="5572125"/>
              <a:ext cx="317500" cy="319088"/>
            </a:xfrm>
            <a:custGeom>
              <a:gdLst>
                <a:gd name="T0" fmla="*/ 413 w 414"/>
                <a:gd name="T1" fmla="*/ 171 h 415"/>
                <a:gd name="T2" fmla="*/ 398 w 414"/>
                <a:gd name="T3" fmla="*/ 124 h 415"/>
                <a:gd name="T4" fmla="*/ 385 w 414"/>
                <a:gd name="T5" fmla="*/ 116 h 415"/>
                <a:gd name="T6" fmla="*/ 331 w 414"/>
                <a:gd name="T7" fmla="*/ 125 h 415"/>
                <a:gd name="T8" fmla="*/ 312 w 414"/>
                <a:gd name="T9" fmla="*/ 102 h 415"/>
                <a:gd name="T10" fmla="*/ 332 w 414"/>
                <a:gd name="T11" fmla="*/ 51 h 415"/>
                <a:gd name="T12" fmla="*/ 327 w 414"/>
                <a:gd name="T13" fmla="*/ 36 h 415"/>
                <a:gd name="T14" fmla="*/ 283 w 414"/>
                <a:gd name="T15" fmla="*/ 13 h 415"/>
                <a:gd name="T16" fmla="*/ 268 w 414"/>
                <a:gd name="T17" fmla="*/ 17 h 415"/>
                <a:gd name="T18" fmla="*/ 236 w 414"/>
                <a:gd name="T19" fmla="*/ 62 h 415"/>
                <a:gd name="T20" fmla="*/ 207 w 414"/>
                <a:gd name="T21" fmla="*/ 59 h 415"/>
                <a:gd name="T22" fmla="*/ 184 w 414"/>
                <a:gd name="T23" fmla="*/ 8 h 415"/>
                <a:gd name="T24" fmla="*/ 171 w 414"/>
                <a:gd name="T25" fmla="*/ 2 h 415"/>
                <a:gd name="T26" fmla="*/ 124 w 414"/>
                <a:gd name="T27" fmla="*/ 16 h 415"/>
                <a:gd name="T28" fmla="*/ 116 w 414"/>
                <a:gd name="T29" fmla="*/ 29 h 415"/>
                <a:gd name="T30" fmla="*/ 125 w 414"/>
                <a:gd name="T31" fmla="*/ 84 h 415"/>
                <a:gd name="T32" fmla="*/ 102 w 414"/>
                <a:gd name="T33" fmla="*/ 102 h 415"/>
                <a:gd name="T34" fmla="*/ 50 w 414"/>
                <a:gd name="T35" fmla="*/ 83 h 415"/>
                <a:gd name="T36" fmla="*/ 36 w 414"/>
                <a:gd name="T37" fmla="*/ 88 h 415"/>
                <a:gd name="T38" fmla="*/ 13 w 414"/>
                <a:gd name="T39" fmla="*/ 131 h 415"/>
                <a:gd name="T40" fmla="*/ 16 w 414"/>
                <a:gd name="T41" fmla="*/ 146 h 415"/>
                <a:gd name="T42" fmla="*/ 61 w 414"/>
                <a:gd name="T43" fmla="*/ 178 h 415"/>
                <a:gd name="T44" fmla="*/ 58 w 414"/>
                <a:gd name="T45" fmla="*/ 208 h 415"/>
                <a:gd name="T46" fmla="*/ 8 w 414"/>
                <a:gd name="T47" fmla="*/ 230 h 415"/>
                <a:gd name="T48" fmla="*/ 2 w 414"/>
                <a:gd name="T49" fmla="*/ 244 h 415"/>
                <a:gd name="T50" fmla="*/ 16 w 414"/>
                <a:gd name="T51" fmla="*/ 291 h 415"/>
                <a:gd name="T52" fmla="*/ 29 w 414"/>
                <a:gd name="T53" fmla="*/ 299 h 415"/>
                <a:gd name="T54" fmla="*/ 83 w 414"/>
                <a:gd name="T55" fmla="*/ 290 h 415"/>
                <a:gd name="T56" fmla="*/ 102 w 414"/>
                <a:gd name="T57" fmla="*/ 313 h 415"/>
                <a:gd name="T58" fmla="*/ 82 w 414"/>
                <a:gd name="T59" fmla="*/ 364 h 415"/>
                <a:gd name="T60" fmla="*/ 88 w 414"/>
                <a:gd name="T61" fmla="*/ 379 h 415"/>
                <a:gd name="T62" fmla="*/ 131 w 414"/>
                <a:gd name="T63" fmla="*/ 402 h 415"/>
                <a:gd name="T64" fmla="*/ 146 w 414"/>
                <a:gd name="T65" fmla="*/ 398 h 415"/>
                <a:gd name="T66" fmla="*/ 178 w 414"/>
                <a:gd name="T67" fmla="*/ 353 h 415"/>
                <a:gd name="T68" fmla="*/ 207 w 414"/>
                <a:gd name="T69" fmla="*/ 356 h 415"/>
                <a:gd name="T70" fmla="*/ 230 w 414"/>
                <a:gd name="T71" fmla="*/ 407 h 415"/>
                <a:gd name="T72" fmla="*/ 244 w 414"/>
                <a:gd name="T73" fmla="*/ 413 h 415"/>
                <a:gd name="T74" fmla="*/ 291 w 414"/>
                <a:gd name="T75" fmla="*/ 399 h 415"/>
                <a:gd name="T76" fmla="*/ 299 w 414"/>
                <a:gd name="T77" fmla="*/ 386 h 415"/>
                <a:gd name="T78" fmla="*/ 290 w 414"/>
                <a:gd name="T79" fmla="*/ 331 h 415"/>
                <a:gd name="T80" fmla="*/ 312 w 414"/>
                <a:gd name="T81" fmla="*/ 312 h 415"/>
                <a:gd name="T82" fmla="*/ 364 w 414"/>
                <a:gd name="T83" fmla="*/ 332 h 415"/>
                <a:gd name="T84" fmla="*/ 378 w 414"/>
                <a:gd name="T85" fmla="*/ 327 h 415"/>
                <a:gd name="T86" fmla="*/ 401 w 414"/>
                <a:gd name="T87" fmla="*/ 284 h 415"/>
                <a:gd name="T88" fmla="*/ 398 w 414"/>
                <a:gd name="T89" fmla="*/ 269 h 415"/>
                <a:gd name="T90" fmla="*/ 353 w 414"/>
                <a:gd name="T91" fmla="*/ 237 h 415"/>
                <a:gd name="T92" fmla="*/ 356 w 414"/>
                <a:gd name="T93" fmla="*/ 207 h 415"/>
                <a:gd name="T94" fmla="*/ 406 w 414"/>
                <a:gd name="T95" fmla="*/ 185 h 415"/>
                <a:gd name="T96" fmla="*/ 413 w 414"/>
                <a:gd name="T97" fmla="*/ 171 h 415"/>
                <a:gd name="T98" fmla="*/ 233 w 414"/>
                <a:gd name="T99" fmla="*/ 293 h 415"/>
                <a:gd name="T100" fmla="*/ 122 w 414"/>
                <a:gd name="T101" fmla="*/ 233 h 415"/>
                <a:gd name="T102" fmla="*/ 181 w 414"/>
                <a:gd name="T103" fmla="*/ 122 h 415"/>
                <a:gd name="T104" fmla="*/ 293 w 414"/>
                <a:gd name="T105" fmla="*/ 182 h 415"/>
                <a:gd name="T106" fmla="*/ 233 w 414"/>
                <a:gd name="T107" fmla="*/ 293 h 4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 h="415">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grpSp>
      <p:grpSp>
        <p:nvGrpSpPr>
          <p:cNvPr id="75" name="Group 242"/>
          <p:cNvGrpSpPr/>
          <p:nvPr/>
        </p:nvGrpSpPr>
        <p:grpSpPr>
          <a:xfrm>
            <a:off x="2158055" y="2049331"/>
            <a:ext cx="447675" cy="341313"/>
            <a:chOff x="2908300" y="2946400"/>
            <a:chExt cx="447675" cy="341313"/>
          </a:xfrm>
          <a:solidFill>
            <a:schemeClr val="bg1"/>
          </a:solidFill>
        </p:grpSpPr>
        <p:sp>
          <p:nvSpPr>
            <p:cNvPr id="76" name="Freeform 227"/>
            <p:cNvSpPr/>
            <p:nvPr/>
          </p:nvSpPr>
          <p:spPr bwMode="auto">
            <a:xfrm>
              <a:off x="2957513" y="2946400"/>
              <a:ext cx="349250" cy="115888"/>
            </a:xfrm>
            <a:custGeom>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3"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77" name="Freeform 228"/>
            <p:cNvSpPr/>
            <p:nvPr/>
          </p:nvSpPr>
          <p:spPr bwMode="auto">
            <a:xfrm>
              <a:off x="2908300" y="2987675"/>
              <a:ext cx="447675" cy="300038"/>
            </a:xfrm>
            <a:custGeom>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gr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dissolve">
                                      <p:cBhvr>
                                        <p:cTn id="15" dur="500"/>
                                        <p:tgtEl>
                                          <p:spTgt spid="49"/>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par>
                          <p:cTn id="36" fill="hold" nodeType="afterGroup">
                            <p:stCondLst>
                              <p:cond delay="3000"/>
                            </p:stCondLst>
                            <p:childTnLst>
                              <p:par>
                                <p:cTn id="37" presetID="22" presetClass="entr" presetSubtype="8"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par>
                                <p:cTn id="40" presetID="22" presetClass="entr" presetSubtype="8" fill="hold" nodeType="withEffect">
                                  <p:stCondLst>
                                    <p:cond delay="25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par>
                                <p:cTn id="43" presetID="22" presetClass="entr" presetSubtype="8" fill="hold" nodeType="withEffect">
                                  <p:stCondLst>
                                    <p:cond delay="500"/>
                                  </p:stCondLst>
                                  <p:childTnLst>
                                    <p:set>
                                      <p:cBhvr>
                                        <p:cTn id="44" dur="1" fill="hold">
                                          <p:stCondLst>
                                            <p:cond delay="0"/>
                                          </p:stCondLst>
                                        </p:cTn>
                                        <p:tgtEl>
                                          <p:spTgt spid="64"/>
                                        </p:tgtEl>
                                        <p:attrNameLst>
                                          <p:attrName>style.visibility</p:attrName>
                                        </p:attrNameLst>
                                      </p:cBhvr>
                                      <p:to>
                                        <p:strVal val="visible"/>
                                      </p:to>
                                    </p:set>
                                    <p:animEffect transition="in" filter="wipe(left)">
                                      <p:cBhvr>
                                        <p:cTn id="4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9" grpId="0" animBg="1"/>
      <p:bldP spid="63" grpId="0" animBg="1"/>
      <p:bldP spid="67"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l="-18000" r="-18000"/>
          </a:stretch>
        </a:blipFill>
        <a:effectLst/>
      </p:bgPr>
    </p:bg>
    <p:spTree>
      <p:nvGrpSpPr>
        <p:cNvPr id="1" name=""/>
        <p:cNvGrpSpPr/>
        <p:nvPr/>
      </p:nvGrpSpPr>
      <p:grpSpPr>
        <a:xfrm>
          <a:off x="0" y="0"/>
          <a:ext cx="0" cy="0"/>
        </a:xfrm>
      </p:grpSpPr>
      <p:sp>
        <p:nvSpPr>
          <p:cNvPr id="12" name="矩形 11"/>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13" name="矩形 12"/>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14" name="文本框 13"/>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2017</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年度工作目标</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grpSp>
        <p:nvGrpSpPr>
          <p:cNvPr id="6" name="Group 85"/>
          <p:cNvGrpSpPr/>
          <p:nvPr/>
        </p:nvGrpSpPr>
        <p:grpSpPr>
          <a:xfrm>
            <a:off x="465224" y="1201880"/>
            <a:ext cx="454276" cy="454276"/>
            <a:chOff x="1200150" y="3768725"/>
            <a:chExt cx="446088" cy="446088"/>
          </a:xfrm>
          <a:solidFill>
            <a:srgbClr val="C00000"/>
          </a:solidFill>
        </p:grpSpPr>
        <p:sp>
          <p:nvSpPr>
            <p:cNvPr id="7" name="Freeform 78"/>
            <p:cNvSpPr/>
            <p:nvPr/>
          </p:nvSpPr>
          <p:spPr bwMode="auto">
            <a:xfrm>
              <a:off x="1200150" y="3768725"/>
              <a:ext cx="446088" cy="446088"/>
            </a:xfrm>
            <a:custGeom>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8" name="Freeform 79"/>
            <p:cNvSpPr/>
            <p:nvPr/>
          </p:nvSpPr>
          <p:spPr bwMode="auto">
            <a:xfrm>
              <a:off x="1381125" y="3781425"/>
              <a:ext cx="252413" cy="252413"/>
            </a:xfrm>
            <a:custGeom>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9" name="Freeform 80"/>
            <p:cNvSpPr/>
            <p:nvPr/>
          </p:nvSpPr>
          <p:spPr bwMode="auto">
            <a:xfrm>
              <a:off x="1292225" y="3860800"/>
              <a:ext cx="261938" cy="261938"/>
            </a:xfrm>
            <a:custGeom>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grpSp>
      <p:sp>
        <p:nvSpPr>
          <p:cNvPr id="10" name="矩形 9" descr="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
          <p:cNvSpPr/>
          <p:nvPr/>
        </p:nvSpPr>
        <p:spPr>
          <a:xfrm flipH="1">
            <a:off x="997099" y="1286824"/>
            <a:ext cx="6901569" cy="346249"/>
          </a:xfrm>
          <a:prstGeom prst="rect">
            <a:avLst/>
          </a:prstGeom>
        </p:spPr>
        <p:txBody>
          <a:bodyPr wrap="none" lIns="68580" tIns="34290" rIns="68580" bIns="34290">
            <a:spAutoFit/>
          </a:bodyPr>
          <a:lstStyle/>
          <a:p>
            <a:r>
              <a:rPr lang="zh-CN" altLang="en-US">
                <a:solidFill>
                  <a:srgbClr val="AF0B06">
                    <a:lumMod val="90000"/>
                    <a:lumOff val="10000"/>
                  </a:srgbClr>
                </a:solidFill>
                <a:latin typeface="微软雅黑" panose="020b0503020204020204" pitchFamily="34" charset="-122"/>
                <a:ea typeface="微软雅黑" panose="020b0503020204020204" pitchFamily="34" charset="-122"/>
              </a:rPr>
              <a:t>目标一：国内生产总值增长</a:t>
            </a:r>
            <a:r>
              <a:rPr lang="en-US" altLang="zh-CN">
                <a:solidFill>
                  <a:srgbClr val="AF0B06">
                    <a:lumMod val="90000"/>
                    <a:lumOff val="10000"/>
                  </a:srgbClr>
                </a:solidFill>
                <a:latin typeface="微软雅黑" panose="020b0503020204020204" pitchFamily="34" charset="-122"/>
                <a:ea typeface="微软雅黑" panose="020b0503020204020204" pitchFamily="34" charset="-122"/>
              </a:rPr>
              <a:t>6.5%</a:t>
            </a:r>
            <a:r>
              <a:rPr lang="zh-CN" altLang="en-US">
                <a:solidFill>
                  <a:srgbClr val="AF0B06">
                    <a:lumMod val="90000"/>
                    <a:lumOff val="10000"/>
                  </a:srgbClr>
                </a:solidFill>
                <a:latin typeface="微软雅黑" panose="020b0503020204020204" pitchFamily="34" charset="-122"/>
                <a:ea typeface="微软雅黑" panose="020b0503020204020204" pitchFamily="34" charset="-122"/>
              </a:rPr>
              <a:t>左右，在实际工作中争取更好结果</a:t>
            </a:r>
            <a:endParaRPr lang="en-US" altLang="zh-CN" sz="2800">
              <a:solidFill>
                <a:srgbClr val="AF0B06">
                  <a:lumMod val="90000"/>
                  <a:lumOff val="10000"/>
                </a:srgbClr>
              </a:solidFill>
              <a:latin typeface="微软雅黑 Light" panose="020b0502040204020203" charset="-122"/>
              <a:ea typeface="微软雅黑" panose="020b0503020204020204" pitchFamily="34" charset="-122"/>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452" y="1833917"/>
            <a:ext cx="3162891" cy="2110703"/>
          </a:xfrm>
          <a:prstGeom prst="rect">
            <a:avLst/>
          </a:prstGeom>
          <a:ln w="19050">
            <a:solidFill>
              <a:schemeClr val="bg1"/>
            </a:solidFill>
          </a:ln>
          <a:effectLst>
            <a:outerShdw blurRad="50800" dist="38100" dir="5400000" algn="t" rotWithShape="0">
              <a:prstClr val="black">
                <a:alpha val="40000"/>
              </a:prstClr>
            </a:outerShdw>
          </a:effectLst>
        </p:spPr>
      </p:pic>
      <p:sp>
        <p:nvSpPr>
          <p:cNvPr id="16" name="矩形 15"/>
          <p:cNvSpPr/>
          <p:nvPr/>
        </p:nvSpPr>
        <p:spPr>
          <a:xfrm>
            <a:off x="4371499" y="1789126"/>
            <a:ext cx="3973249" cy="1592744"/>
          </a:xfrm>
          <a:prstGeom prst="rect">
            <a:avLst/>
          </a:prstGeom>
        </p:spPr>
        <p:txBody>
          <a:bodyPr wrap="square" lIns="68580" tIns="34290" rIns="68580" bIns="34290">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这里输入简单的文字概述这里输入简单字概述这里输入简单简单的文字概述，这里输入简单的文字概述这里输入简单字概述这里输入简单简单的文字概述，这里输入简单的文字概述这里输入简单字概述这里输入简单简单的文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17" name="矩形 16"/>
          <p:cNvSpPr/>
          <p:nvPr/>
        </p:nvSpPr>
        <p:spPr>
          <a:xfrm>
            <a:off x="4426788" y="3151565"/>
            <a:ext cx="3973249" cy="830997"/>
          </a:xfrm>
          <a:prstGeom prst="rect">
            <a:avLst/>
          </a:prstGeom>
        </p:spPr>
        <p:txBody>
          <a:bodyPr wrap="square" lIns="68580" tIns="34290" rIns="68580" bIns="34290">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这里输入简单的文字概述这里输入简单字概述这里输入简单简单的文字概述，这里输入简单的文字概述这里输入简单字概述这里输入简单简单的文字概述；</a:t>
            </a:r>
            <a:endParaRPr lang="zh-CN" altLang="en-US" sz="1100">
              <a:solidFill>
                <a:prstClr val="black">
                  <a:lumMod val="85000"/>
                  <a:lumOff val="15000"/>
                </a:prstClr>
              </a:solidFill>
              <a:latin typeface="Arial"/>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l="-18000" r="-18000"/>
          </a:stretch>
        </a:blipFill>
        <a:effectLst/>
      </p:bgPr>
    </p:bg>
    <p:spTree>
      <p:nvGrpSpPr>
        <p:cNvPr id="1" name=""/>
        <p:cNvGrpSpPr/>
        <p:nvPr/>
      </p:nvGrpSpPr>
      <p:grpSpPr>
        <a:xfrm>
          <a:off x="0" y="0"/>
          <a:ext cx="0" cy="0"/>
        </a:xfrm>
      </p:grpSpPr>
      <p:sp>
        <p:nvSpPr>
          <p:cNvPr id="12" name="矩形 11"/>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13" name="矩形 12"/>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14" name="文本框 13"/>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2017</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年度工作目标</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grpSp>
        <p:nvGrpSpPr>
          <p:cNvPr id="53" name="组合 52"/>
          <p:cNvGrpSpPr/>
          <p:nvPr/>
        </p:nvGrpSpPr>
        <p:grpSpPr>
          <a:xfrm>
            <a:off x="4938617" y="3737361"/>
            <a:ext cx="482354" cy="511440"/>
            <a:chOff x="10404648" y="4341754"/>
            <a:chExt cx="315913" cy="334963"/>
          </a:xfrm>
        </p:grpSpPr>
        <p:sp>
          <p:nvSpPr>
            <p:cNvPr id="54" name="Freeform 575"/>
            <p:cNvSpPr>
              <a:spLocks noEditPoints="1"/>
            </p:cNvSpPr>
            <p:nvPr/>
          </p:nvSpPr>
          <p:spPr bwMode="auto">
            <a:xfrm>
              <a:off x="10404648" y="4341754"/>
              <a:ext cx="279400" cy="292100"/>
            </a:xfrm>
            <a:custGeom>
              <a:gdLst>
                <a:gd name="T0" fmla="*/ 226 w 284"/>
                <a:gd name="T1" fmla="*/ 190 h 299"/>
                <a:gd name="T2" fmla="*/ 215 w 284"/>
                <a:gd name="T3" fmla="*/ 53 h 299"/>
                <a:gd name="T4" fmla="*/ 53 w 284"/>
                <a:gd name="T5" fmla="*/ 42 h 299"/>
                <a:gd name="T6" fmla="*/ 42 w 284"/>
                <a:gd name="T7" fmla="*/ 204 h 299"/>
                <a:gd name="T8" fmla="*/ 177 w 284"/>
                <a:gd name="T9" fmla="*/ 233 h 299"/>
                <a:gd name="T10" fmla="*/ 235 w 284"/>
                <a:gd name="T11" fmla="*/ 299 h 299"/>
                <a:gd name="T12" fmla="*/ 284 w 284"/>
                <a:gd name="T13" fmla="*/ 256 h 299"/>
                <a:gd name="T14" fmla="*/ 226 w 284"/>
                <a:gd name="T15" fmla="*/ 190 h 299"/>
                <a:gd name="T16" fmla="*/ 181 w 284"/>
                <a:gd name="T17" fmla="*/ 188 h 299"/>
                <a:gd name="T18" fmla="*/ 69 w 284"/>
                <a:gd name="T19" fmla="*/ 181 h 299"/>
                <a:gd name="T20" fmla="*/ 76 w 284"/>
                <a:gd name="T21" fmla="*/ 69 h 299"/>
                <a:gd name="T22" fmla="*/ 188 w 284"/>
                <a:gd name="T23" fmla="*/ 76 h 299"/>
                <a:gd name="T24" fmla="*/ 181 w 284"/>
                <a:gd name="T25" fmla="*/ 188 h 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99">
                  <a:moveTo>
                    <a:pt x="226" y="190"/>
                  </a:moveTo>
                  <a:cubicBezTo>
                    <a:pt x="252" y="148"/>
                    <a:pt x="249" y="92"/>
                    <a:pt x="215" y="53"/>
                  </a:cubicBezTo>
                  <a:cubicBezTo>
                    <a:pt x="173" y="5"/>
                    <a:pt x="101" y="0"/>
                    <a:pt x="53" y="42"/>
                  </a:cubicBezTo>
                  <a:cubicBezTo>
                    <a:pt x="5" y="84"/>
                    <a:pt x="0" y="157"/>
                    <a:pt x="42" y="204"/>
                  </a:cubicBezTo>
                  <a:cubicBezTo>
                    <a:pt x="76" y="243"/>
                    <a:pt x="132" y="254"/>
                    <a:pt x="177" y="233"/>
                  </a:cubicBezTo>
                  <a:cubicBezTo>
                    <a:pt x="235" y="299"/>
                    <a:pt x="235" y="299"/>
                    <a:pt x="235" y="299"/>
                  </a:cubicBezTo>
                  <a:cubicBezTo>
                    <a:pt x="284" y="256"/>
                    <a:pt x="284" y="256"/>
                    <a:pt x="284" y="256"/>
                  </a:cubicBezTo>
                  <a:lnTo>
                    <a:pt x="226" y="190"/>
                  </a:lnTo>
                  <a:close/>
                  <a:moveTo>
                    <a:pt x="181" y="188"/>
                  </a:moveTo>
                  <a:cubicBezTo>
                    <a:pt x="148" y="217"/>
                    <a:pt x="98" y="213"/>
                    <a:pt x="69" y="181"/>
                  </a:cubicBezTo>
                  <a:cubicBezTo>
                    <a:pt x="40" y="148"/>
                    <a:pt x="44" y="98"/>
                    <a:pt x="76" y="69"/>
                  </a:cubicBezTo>
                  <a:cubicBezTo>
                    <a:pt x="109" y="40"/>
                    <a:pt x="159" y="43"/>
                    <a:pt x="188" y="76"/>
                  </a:cubicBezTo>
                  <a:cubicBezTo>
                    <a:pt x="217" y="109"/>
                    <a:pt x="214" y="159"/>
                    <a:pt x="181" y="1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1722" tIns="30861" rIns="61722" bIns="30861" numCol="1" anchor="t" anchorCtr="0" compatLnSpc="1"/>
            <a:lstStyle/>
            <a:p>
              <a:endParaRPr lang="zh-CN" altLang="en-US" sz="72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Freeform 576"/>
            <p:cNvSpPr/>
            <p:nvPr/>
          </p:nvSpPr>
          <p:spPr bwMode="auto">
            <a:xfrm>
              <a:off x="10645948" y="4605279"/>
              <a:ext cx="74613" cy="71438"/>
            </a:xfrm>
            <a:custGeom>
              <a:gdLst>
                <a:gd name="T0" fmla="*/ 68 w 76"/>
                <a:gd name="T1" fmla="*/ 21 h 74"/>
                <a:gd name="T2" fmla="*/ 50 w 76"/>
                <a:gd name="T3" fmla="*/ 0 h 74"/>
                <a:gd name="T4" fmla="*/ 0 w 76"/>
                <a:gd name="T5" fmla="*/ 44 h 74"/>
                <a:gd name="T6" fmla="*/ 19 w 76"/>
                <a:gd name="T7" fmla="*/ 64 h 74"/>
                <a:gd name="T8" fmla="*/ 49 w 76"/>
                <a:gd name="T9" fmla="*/ 66 h 74"/>
                <a:gd name="T10" fmla="*/ 66 w 76"/>
                <a:gd name="T11" fmla="*/ 52 h 74"/>
                <a:gd name="T12" fmla="*/ 68 w 76"/>
                <a:gd name="T13" fmla="*/ 21 h 74"/>
              </a:gdLst>
              <a:cxnLst>
                <a:cxn ang="0">
                  <a:pos x="T0" y="T1"/>
                </a:cxn>
                <a:cxn ang="0">
                  <a:pos x="T2" y="T3"/>
                </a:cxn>
                <a:cxn ang="0">
                  <a:pos x="T4" y="T5"/>
                </a:cxn>
                <a:cxn ang="0">
                  <a:pos x="T6" y="T7"/>
                </a:cxn>
                <a:cxn ang="0">
                  <a:pos x="T8" y="T9"/>
                </a:cxn>
                <a:cxn ang="0">
                  <a:pos x="T10" y="T11"/>
                </a:cxn>
                <a:cxn ang="0">
                  <a:pos x="T12" y="T13"/>
                </a:cxn>
              </a:cxnLst>
              <a:rect l="0" t="0" r="r" b="b"/>
              <a:pathLst>
                <a:path w="76" h="74">
                  <a:moveTo>
                    <a:pt x="68" y="21"/>
                  </a:moveTo>
                  <a:cubicBezTo>
                    <a:pt x="50" y="0"/>
                    <a:pt x="50" y="0"/>
                    <a:pt x="50" y="0"/>
                  </a:cubicBezTo>
                  <a:cubicBezTo>
                    <a:pt x="0" y="44"/>
                    <a:pt x="0" y="44"/>
                    <a:pt x="0" y="44"/>
                  </a:cubicBezTo>
                  <a:cubicBezTo>
                    <a:pt x="19" y="64"/>
                    <a:pt x="19" y="64"/>
                    <a:pt x="19" y="64"/>
                  </a:cubicBezTo>
                  <a:cubicBezTo>
                    <a:pt x="26" y="73"/>
                    <a:pt x="40" y="74"/>
                    <a:pt x="49" y="66"/>
                  </a:cubicBezTo>
                  <a:cubicBezTo>
                    <a:pt x="66" y="52"/>
                    <a:pt x="66" y="52"/>
                    <a:pt x="66" y="52"/>
                  </a:cubicBezTo>
                  <a:cubicBezTo>
                    <a:pt x="75" y="44"/>
                    <a:pt x="76" y="30"/>
                    <a:pt x="6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1722" tIns="30861" rIns="61722" bIns="30861" numCol="1" anchor="t" anchorCtr="0" compatLnSpc="1"/>
            <a:lstStyle/>
            <a:p>
              <a:endParaRPr lang="zh-CN" altLang="en-US" sz="72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6" name="文本框 55"/>
          <p:cNvSpPr txBox="1"/>
          <p:nvPr/>
        </p:nvSpPr>
        <p:spPr>
          <a:xfrm>
            <a:off x="3926046" y="2765994"/>
            <a:ext cx="1337593" cy="632994"/>
          </a:xfrm>
          <a:prstGeom prst="rect">
            <a:avLst/>
          </a:prstGeom>
          <a:noFill/>
        </p:spPr>
        <p:txBody>
          <a:bodyPr wrap="square" rtlCol="0">
            <a:spAutoFit/>
          </a:bodyPr>
          <a:lstStyle/>
          <a:p>
            <a:pPr algn="ctr">
              <a:lnSpc>
                <a:spcPct val="122000"/>
              </a:lnSpc>
            </a:pPr>
            <a:r>
              <a:rPr lang="zh-CN" altLang="en-US" sz="144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保持经济运行</a:t>
            </a:r>
            <a:endParaRPr lang="en-US" altLang="zh-CN" sz="144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2000"/>
              </a:lnSpc>
            </a:pPr>
            <a:r>
              <a:rPr lang="zh-CN" altLang="en-US" sz="144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在合理期间</a:t>
            </a:r>
            <a:endParaRPr lang="zh-CN" altLang="en-US" sz="144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1" name="组合 60"/>
          <p:cNvGrpSpPr/>
          <p:nvPr/>
        </p:nvGrpSpPr>
        <p:grpSpPr>
          <a:xfrm>
            <a:off x="2829678" y="3108697"/>
            <a:ext cx="1648825" cy="1660255"/>
            <a:chOff x="2636087" y="3247141"/>
            <a:chExt cx="1832028" cy="1844728"/>
          </a:xfrm>
        </p:grpSpPr>
        <p:sp>
          <p:nvSpPr>
            <p:cNvPr id="62" name="任意多边形 61"/>
            <p:cNvSpPr/>
            <p:nvPr/>
          </p:nvSpPr>
          <p:spPr>
            <a:xfrm rot="16200000">
              <a:off x="2629737" y="3253491"/>
              <a:ext cx="1844728" cy="1832028"/>
            </a:xfrm>
            <a:custGeom>
              <a:gdLst>
                <a:gd name="connsiteX0" fmla="*/ 0 w 1924050"/>
                <a:gd name="connsiteY0" fmla="*/ 1838325 h 1838325"/>
                <a:gd name="connsiteX1" fmla="*/ 1123950 w 1924050"/>
                <a:gd name="connsiteY1" fmla="*/ 1838325 h 1838325"/>
                <a:gd name="connsiteX2" fmla="*/ 1924050 w 1924050"/>
                <a:gd name="connsiteY2" fmla="*/ 1038225 h 1838325"/>
                <a:gd name="connsiteX3" fmla="*/ 1914525 w 1924050"/>
                <a:gd name="connsiteY3" fmla="*/ 0 h 1838325"/>
                <a:gd name="connsiteX4" fmla="*/ 0 w 1924050"/>
                <a:gd name="connsiteY4" fmla="*/ 1838325 h 1838325"/>
                <a:gd name="connsiteX0-1" fmla="*/ 0 w 1914525"/>
                <a:gd name="connsiteY0-2" fmla="*/ 1838325 h 1838325"/>
                <a:gd name="connsiteX1-3" fmla="*/ 1123950 w 1914525"/>
                <a:gd name="connsiteY1-4" fmla="*/ 1838325 h 1838325"/>
                <a:gd name="connsiteX2-5" fmla="*/ 1892300 w 1914525"/>
                <a:gd name="connsiteY2-6" fmla="*/ 1089025 h 1838325"/>
                <a:gd name="connsiteX3-7" fmla="*/ 1914525 w 1914525"/>
                <a:gd name="connsiteY3-8" fmla="*/ 0 h 1838325"/>
                <a:gd name="connsiteX4-9" fmla="*/ 0 w 1914525"/>
                <a:gd name="connsiteY4-10" fmla="*/ 1838325 h 1838325"/>
                <a:gd name="connsiteX0-11" fmla="*/ 0 w 1914525"/>
                <a:gd name="connsiteY0-12" fmla="*/ 1838325 h 1838325"/>
                <a:gd name="connsiteX1-13" fmla="*/ 1123950 w 1914525"/>
                <a:gd name="connsiteY1-14" fmla="*/ 1838325 h 1838325"/>
                <a:gd name="connsiteX2-15" fmla="*/ 1828800 w 1914525"/>
                <a:gd name="connsiteY2-16" fmla="*/ 1152525 h 1838325"/>
                <a:gd name="connsiteX3-17" fmla="*/ 1914525 w 1914525"/>
                <a:gd name="connsiteY3-18" fmla="*/ 0 h 1838325"/>
                <a:gd name="connsiteX4-19" fmla="*/ 0 w 1914525"/>
                <a:gd name="connsiteY4-20" fmla="*/ 1838325 h 1838325"/>
                <a:gd name="connsiteX0-21" fmla="*/ 0 w 1828800"/>
                <a:gd name="connsiteY0-22" fmla="*/ 1838325 h 1838325"/>
                <a:gd name="connsiteX1-23" fmla="*/ 1123950 w 1828800"/>
                <a:gd name="connsiteY1-24" fmla="*/ 1838325 h 1838325"/>
                <a:gd name="connsiteX2-25" fmla="*/ 1828800 w 1828800"/>
                <a:gd name="connsiteY2-26" fmla="*/ 1152525 h 1838325"/>
                <a:gd name="connsiteX3-27" fmla="*/ 1819275 w 1828800"/>
                <a:gd name="connsiteY3-28" fmla="*/ 0 h 1838325"/>
                <a:gd name="connsiteX4-29" fmla="*/ 0 w 1828800"/>
                <a:gd name="connsiteY4-30" fmla="*/ 1838325 h 1838325"/>
                <a:gd name="connsiteX0-31" fmla="*/ 0 w 1844675"/>
                <a:gd name="connsiteY0-32" fmla="*/ 1831975 h 1831975"/>
                <a:gd name="connsiteX1-33" fmla="*/ 1123950 w 1844675"/>
                <a:gd name="connsiteY1-34" fmla="*/ 1831975 h 1831975"/>
                <a:gd name="connsiteX2-35" fmla="*/ 1828800 w 1844675"/>
                <a:gd name="connsiteY2-36" fmla="*/ 1146175 h 1831975"/>
                <a:gd name="connsiteX3-37" fmla="*/ 1844675 w 1844675"/>
                <a:gd name="connsiteY3-38" fmla="*/ 0 h 1831975"/>
                <a:gd name="connsiteX4-39" fmla="*/ 0 w 1844675"/>
                <a:gd name="connsiteY4-40" fmla="*/ 1831975 h 1831975"/>
                <a:gd name="connsiteX0-41" fmla="*/ 0 w 1844675"/>
                <a:gd name="connsiteY0-42" fmla="*/ 1831975 h 1831975"/>
                <a:gd name="connsiteX1-43" fmla="*/ 1123950 w 1844675"/>
                <a:gd name="connsiteY1-44" fmla="*/ 1831975 h 1831975"/>
                <a:gd name="connsiteX2-45" fmla="*/ 1828800 w 1844675"/>
                <a:gd name="connsiteY2-46" fmla="*/ 1146175 h 1831975"/>
                <a:gd name="connsiteX3-47" fmla="*/ 1844675 w 1844675"/>
                <a:gd name="connsiteY3-48" fmla="*/ 0 h 1831975"/>
                <a:gd name="connsiteX4-49" fmla="*/ 0 w 1844675"/>
                <a:gd name="connsiteY4-50" fmla="*/ 1831975 h 1831975"/>
                <a:gd name="connsiteX0-51" fmla="*/ 0 w 1844675"/>
                <a:gd name="connsiteY0-52" fmla="*/ 1831975 h 1831975"/>
                <a:gd name="connsiteX1-53" fmla="*/ 1123950 w 1844675"/>
                <a:gd name="connsiteY1-54" fmla="*/ 1831975 h 1831975"/>
                <a:gd name="connsiteX2-55" fmla="*/ 1828800 w 1844675"/>
                <a:gd name="connsiteY2-56" fmla="*/ 1146175 h 1831975"/>
                <a:gd name="connsiteX3-57" fmla="*/ 1844675 w 1844675"/>
                <a:gd name="connsiteY3-58" fmla="*/ 0 h 1831975"/>
                <a:gd name="connsiteX4-59" fmla="*/ 0 w 1844675"/>
                <a:gd name="connsiteY4-60" fmla="*/ 1831975 h 183197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4675" h="1831975">
                  <a:moveTo>
                    <a:pt x="0" y="1831975"/>
                  </a:moveTo>
                  <a:lnTo>
                    <a:pt x="1123950" y="1831975"/>
                  </a:lnTo>
                  <a:lnTo>
                    <a:pt x="1828800" y="1146175"/>
                  </a:lnTo>
                  <a:lnTo>
                    <a:pt x="1844675" y="0"/>
                  </a:lnTo>
                  <a:cubicBezTo>
                    <a:pt x="696383" y="77258"/>
                    <a:pt x="24342" y="1011767"/>
                    <a:pt x="0" y="1831975"/>
                  </a:cubicBezTo>
                  <a:close/>
                </a:path>
              </a:pathLst>
            </a:cu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17"/>
            <p:cNvSpPr txBox="1"/>
            <p:nvPr/>
          </p:nvSpPr>
          <p:spPr>
            <a:xfrm>
              <a:off x="3043846" y="3413078"/>
              <a:ext cx="458102" cy="348813"/>
            </a:xfrm>
            <a:prstGeom prst="rect">
              <a:avLst/>
            </a:prstGeom>
            <a:noFill/>
          </p:spPr>
          <p:txBody>
            <a:bodyPr wrap="none" rtlCol="0">
              <a:spAutoFit/>
            </a:bodyPr>
            <a:lstStyle/>
            <a:p>
              <a:r>
                <a:rPr lang="en-US" altLang="zh-CN" sz="144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144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Freeform 197"/>
            <p:cNvSpPr>
              <a:spLocks noEditPoints="1"/>
            </p:cNvSpPr>
            <p:nvPr/>
          </p:nvSpPr>
          <p:spPr bwMode="auto">
            <a:xfrm>
              <a:off x="3782082" y="4345695"/>
              <a:ext cx="633699" cy="567412"/>
            </a:xfrm>
            <a:custGeom>
              <a:gdLst>
                <a:gd name="T0" fmla="*/ 52 w 105"/>
                <a:gd name="T1" fmla="*/ 17 h 94"/>
                <a:gd name="T2" fmla="*/ 45 w 105"/>
                <a:gd name="T3" fmla="*/ 24 h 94"/>
                <a:gd name="T4" fmla="*/ 52 w 105"/>
                <a:gd name="T5" fmla="*/ 31 h 94"/>
                <a:gd name="T6" fmla="*/ 59 w 105"/>
                <a:gd name="T7" fmla="*/ 24 h 94"/>
                <a:gd name="T8" fmla="*/ 52 w 105"/>
                <a:gd name="T9" fmla="*/ 17 h 94"/>
                <a:gd name="T10" fmla="*/ 11 w 105"/>
                <a:gd name="T11" fmla="*/ 37 h 94"/>
                <a:gd name="T12" fmla="*/ 5 w 105"/>
                <a:gd name="T13" fmla="*/ 49 h 94"/>
                <a:gd name="T14" fmla="*/ 0 w 105"/>
                <a:gd name="T15" fmla="*/ 60 h 94"/>
                <a:gd name="T16" fmla="*/ 7 w 105"/>
                <a:gd name="T17" fmla="*/ 60 h 94"/>
                <a:gd name="T18" fmla="*/ 18 w 105"/>
                <a:gd name="T19" fmla="*/ 80 h 94"/>
                <a:gd name="T20" fmla="*/ 52 w 105"/>
                <a:gd name="T21" fmla="*/ 94 h 94"/>
                <a:gd name="T22" fmla="*/ 85 w 105"/>
                <a:gd name="T23" fmla="*/ 80 h 94"/>
                <a:gd name="T24" fmla="*/ 91 w 105"/>
                <a:gd name="T25" fmla="*/ 73 h 94"/>
                <a:gd name="T26" fmla="*/ 79 w 105"/>
                <a:gd name="T27" fmla="*/ 73 h 94"/>
                <a:gd name="T28" fmla="*/ 78 w 105"/>
                <a:gd name="T29" fmla="*/ 74 h 94"/>
                <a:gd name="T30" fmla="*/ 52 w 105"/>
                <a:gd name="T31" fmla="*/ 85 h 94"/>
                <a:gd name="T32" fmla="*/ 25 w 105"/>
                <a:gd name="T33" fmla="*/ 74 h 94"/>
                <a:gd name="T34" fmla="*/ 17 w 105"/>
                <a:gd name="T35" fmla="*/ 60 h 94"/>
                <a:gd name="T36" fmla="*/ 22 w 105"/>
                <a:gd name="T37" fmla="*/ 60 h 94"/>
                <a:gd name="T38" fmla="*/ 16 w 105"/>
                <a:gd name="T39" fmla="*/ 49 h 94"/>
                <a:gd name="T40" fmla="*/ 11 w 105"/>
                <a:gd name="T41" fmla="*/ 37 h 94"/>
                <a:gd name="T42" fmla="*/ 93 w 105"/>
                <a:gd name="T43" fmla="*/ 63 h 94"/>
                <a:gd name="T44" fmla="*/ 88 w 105"/>
                <a:gd name="T45" fmla="*/ 52 h 94"/>
                <a:gd name="T46" fmla="*/ 82 w 105"/>
                <a:gd name="T47" fmla="*/ 40 h 94"/>
                <a:gd name="T48" fmla="*/ 88 w 105"/>
                <a:gd name="T49" fmla="*/ 40 h 94"/>
                <a:gd name="T50" fmla="*/ 78 w 105"/>
                <a:gd name="T51" fmla="*/ 21 h 94"/>
                <a:gd name="T52" fmla="*/ 52 w 105"/>
                <a:gd name="T53" fmla="*/ 10 h 94"/>
                <a:gd name="T54" fmla="*/ 25 w 105"/>
                <a:gd name="T55" fmla="*/ 21 h 94"/>
                <a:gd name="T56" fmla="*/ 22 w 105"/>
                <a:gd name="T57" fmla="*/ 25 h 94"/>
                <a:gd name="T58" fmla="*/ 10 w 105"/>
                <a:gd name="T59" fmla="*/ 25 h 94"/>
                <a:gd name="T60" fmla="*/ 18 w 105"/>
                <a:gd name="T61" fmla="*/ 14 h 94"/>
                <a:gd name="T62" fmla="*/ 52 w 105"/>
                <a:gd name="T63" fmla="*/ 0 h 94"/>
                <a:gd name="T64" fmla="*/ 85 w 105"/>
                <a:gd name="T65" fmla="*/ 14 h 94"/>
                <a:gd name="T66" fmla="*/ 98 w 105"/>
                <a:gd name="T67" fmla="*/ 40 h 94"/>
                <a:gd name="T68" fmla="*/ 105 w 105"/>
                <a:gd name="T69" fmla="*/ 40 h 94"/>
                <a:gd name="T70" fmla="*/ 99 w 105"/>
                <a:gd name="T71" fmla="*/ 52 h 94"/>
                <a:gd name="T72" fmla="*/ 93 w 105"/>
                <a:gd name="T73" fmla="*/ 63 h 94"/>
                <a:gd name="T74" fmla="*/ 40 w 105"/>
                <a:gd name="T75" fmla="*/ 50 h 94"/>
                <a:gd name="T76" fmla="*/ 43 w 105"/>
                <a:gd name="T77" fmla="*/ 33 h 94"/>
                <a:gd name="T78" fmla="*/ 60 w 105"/>
                <a:gd name="T79" fmla="*/ 33 h 94"/>
                <a:gd name="T80" fmla="*/ 64 w 105"/>
                <a:gd name="T81" fmla="*/ 51 h 94"/>
                <a:gd name="T82" fmla="*/ 59 w 105"/>
                <a:gd name="T83" fmla="*/ 54 h 94"/>
                <a:gd name="T84" fmla="*/ 60 w 105"/>
                <a:gd name="T85" fmla="*/ 78 h 94"/>
                <a:gd name="T86" fmla="*/ 54 w 105"/>
                <a:gd name="T87" fmla="*/ 78 h 94"/>
                <a:gd name="T88" fmla="*/ 53 w 105"/>
                <a:gd name="T89" fmla="*/ 57 h 94"/>
                <a:gd name="T90" fmla="*/ 50 w 105"/>
                <a:gd name="T91" fmla="*/ 57 h 94"/>
                <a:gd name="T92" fmla="*/ 49 w 105"/>
                <a:gd name="T93" fmla="*/ 78 h 94"/>
                <a:gd name="T94" fmla="*/ 43 w 105"/>
                <a:gd name="T95" fmla="*/ 78 h 94"/>
                <a:gd name="T96" fmla="*/ 44 w 105"/>
                <a:gd name="T97" fmla="*/ 54 h 94"/>
                <a:gd name="T98" fmla="*/ 40 w 105"/>
                <a:gd name="T99" fmla="*/ 50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94">
                  <a:moveTo>
                    <a:pt x="52" y="17"/>
                  </a:moveTo>
                  <a:cubicBezTo>
                    <a:pt x="48" y="17"/>
                    <a:pt x="45" y="20"/>
                    <a:pt x="45" y="24"/>
                  </a:cubicBezTo>
                  <a:cubicBezTo>
                    <a:pt x="45" y="28"/>
                    <a:pt x="48" y="31"/>
                    <a:pt x="52" y="31"/>
                  </a:cubicBezTo>
                  <a:cubicBezTo>
                    <a:pt x="56" y="31"/>
                    <a:pt x="59" y="28"/>
                    <a:pt x="59" y="24"/>
                  </a:cubicBezTo>
                  <a:cubicBezTo>
                    <a:pt x="59" y="20"/>
                    <a:pt x="56" y="17"/>
                    <a:pt x="52" y="17"/>
                  </a:cubicBezTo>
                  <a:close/>
                  <a:moveTo>
                    <a:pt x="11" y="37"/>
                  </a:moveTo>
                  <a:cubicBezTo>
                    <a:pt x="5" y="49"/>
                    <a:pt x="5" y="49"/>
                    <a:pt x="5" y="49"/>
                  </a:cubicBezTo>
                  <a:cubicBezTo>
                    <a:pt x="0" y="60"/>
                    <a:pt x="0" y="60"/>
                    <a:pt x="0" y="60"/>
                  </a:cubicBezTo>
                  <a:cubicBezTo>
                    <a:pt x="7" y="60"/>
                    <a:pt x="7" y="60"/>
                    <a:pt x="7" y="60"/>
                  </a:cubicBezTo>
                  <a:cubicBezTo>
                    <a:pt x="9" y="68"/>
                    <a:pt x="13" y="75"/>
                    <a:pt x="18" y="80"/>
                  </a:cubicBezTo>
                  <a:cubicBezTo>
                    <a:pt x="27" y="89"/>
                    <a:pt x="39" y="94"/>
                    <a:pt x="52" y="94"/>
                  </a:cubicBezTo>
                  <a:cubicBezTo>
                    <a:pt x="65" y="94"/>
                    <a:pt x="76" y="89"/>
                    <a:pt x="85" y="80"/>
                  </a:cubicBezTo>
                  <a:cubicBezTo>
                    <a:pt x="87" y="78"/>
                    <a:pt x="89" y="75"/>
                    <a:pt x="91" y="73"/>
                  </a:cubicBezTo>
                  <a:cubicBezTo>
                    <a:pt x="79" y="73"/>
                    <a:pt x="79" y="73"/>
                    <a:pt x="79" y="73"/>
                  </a:cubicBezTo>
                  <a:cubicBezTo>
                    <a:pt x="79" y="73"/>
                    <a:pt x="78" y="73"/>
                    <a:pt x="78" y="74"/>
                  </a:cubicBezTo>
                  <a:cubicBezTo>
                    <a:pt x="71" y="80"/>
                    <a:pt x="62" y="85"/>
                    <a:pt x="52" y="85"/>
                  </a:cubicBezTo>
                  <a:cubicBezTo>
                    <a:pt x="41" y="85"/>
                    <a:pt x="32" y="80"/>
                    <a:pt x="25" y="74"/>
                  </a:cubicBezTo>
                  <a:cubicBezTo>
                    <a:pt x="21" y="70"/>
                    <a:pt x="18" y="65"/>
                    <a:pt x="17" y="60"/>
                  </a:cubicBezTo>
                  <a:cubicBezTo>
                    <a:pt x="22" y="60"/>
                    <a:pt x="22" y="60"/>
                    <a:pt x="22" y="60"/>
                  </a:cubicBezTo>
                  <a:cubicBezTo>
                    <a:pt x="16" y="49"/>
                    <a:pt x="16" y="49"/>
                    <a:pt x="16" y="49"/>
                  </a:cubicBezTo>
                  <a:cubicBezTo>
                    <a:pt x="11" y="37"/>
                    <a:pt x="11" y="37"/>
                    <a:pt x="11" y="37"/>
                  </a:cubicBezTo>
                  <a:close/>
                  <a:moveTo>
                    <a:pt x="93" y="63"/>
                  </a:moveTo>
                  <a:cubicBezTo>
                    <a:pt x="88" y="52"/>
                    <a:pt x="88" y="52"/>
                    <a:pt x="88" y="52"/>
                  </a:cubicBezTo>
                  <a:cubicBezTo>
                    <a:pt x="82" y="40"/>
                    <a:pt x="82" y="40"/>
                    <a:pt x="82" y="40"/>
                  </a:cubicBezTo>
                  <a:cubicBezTo>
                    <a:pt x="88" y="40"/>
                    <a:pt x="88" y="40"/>
                    <a:pt x="88" y="40"/>
                  </a:cubicBezTo>
                  <a:cubicBezTo>
                    <a:pt x="87" y="33"/>
                    <a:pt x="83" y="26"/>
                    <a:pt x="78" y="21"/>
                  </a:cubicBezTo>
                  <a:cubicBezTo>
                    <a:pt x="71" y="14"/>
                    <a:pt x="62" y="10"/>
                    <a:pt x="52" y="10"/>
                  </a:cubicBezTo>
                  <a:cubicBezTo>
                    <a:pt x="41" y="10"/>
                    <a:pt x="32" y="14"/>
                    <a:pt x="25" y="21"/>
                  </a:cubicBezTo>
                  <a:cubicBezTo>
                    <a:pt x="24" y="22"/>
                    <a:pt x="23" y="23"/>
                    <a:pt x="22" y="25"/>
                  </a:cubicBezTo>
                  <a:cubicBezTo>
                    <a:pt x="10" y="25"/>
                    <a:pt x="10" y="25"/>
                    <a:pt x="10" y="25"/>
                  </a:cubicBezTo>
                  <a:cubicBezTo>
                    <a:pt x="13" y="21"/>
                    <a:pt x="15" y="17"/>
                    <a:pt x="18" y="14"/>
                  </a:cubicBezTo>
                  <a:cubicBezTo>
                    <a:pt x="27" y="6"/>
                    <a:pt x="39" y="0"/>
                    <a:pt x="52" y="0"/>
                  </a:cubicBezTo>
                  <a:cubicBezTo>
                    <a:pt x="65" y="0"/>
                    <a:pt x="76" y="6"/>
                    <a:pt x="85" y="14"/>
                  </a:cubicBezTo>
                  <a:cubicBezTo>
                    <a:pt x="92" y="21"/>
                    <a:pt x="96" y="30"/>
                    <a:pt x="98" y="40"/>
                  </a:cubicBezTo>
                  <a:cubicBezTo>
                    <a:pt x="105" y="40"/>
                    <a:pt x="105" y="40"/>
                    <a:pt x="105" y="40"/>
                  </a:cubicBezTo>
                  <a:cubicBezTo>
                    <a:pt x="99" y="52"/>
                    <a:pt x="99" y="52"/>
                    <a:pt x="99" y="52"/>
                  </a:cubicBezTo>
                  <a:cubicBezTo>
                    <a:pt x="93" y="63"/>
                    <a:pt x="93" y="63"/>
                    <a:pt x="93" y="63"/>
                  </a:cubicBezTo>
                  <a:close/>
                  <a:moveTo>
                    <a:pt x="40" y="50"/>
                  </a:moveTo>
                  <a:cubicBezTo>
                    <a:pt x="43" y="33"/>
                    <a:pt x="43" y="33"/>
                    <a:pt x="43" y="33"/>
                  </a:cubicBezTo>
                  <a:cubicBezTo>
                    <a:pt x="62" y="33"/>
                    <a:pt x="42" y="33"/>
                    <a:pt x="60" y="33"/>
                  </a:cubicBezTo>
                  <a:cubicBezTo>
                    <a:pt x="64" y="51"/>
                    <a:pt x="64" y="51"/>
                    <a:pt x="64" y="51"/>
                  </a:cubicBezTo>
                  <a:cubicBezTo>
                    <a:pt x="59" y="54"/>
                    <a:pt x="59" y="54"/>
                    <a:pt x="59" y="54"/>
                  </a:cubicBezTo>
                  <a:cubicBezTo>
                    <a:pt x="60" y="78"/>
                    <a:pt x="60" y="78"/>
                    <a:pt x="60" y="78"/>
                  </a:cubicBezTo>
                  <a:cubicBezTo>
                    <a:pt x="54" y="78"/>
                    <a:pt x="54" y="78"/>
                    <a:pt x="54" y="78"/>
                  </a:cubicBezTo>
                  <a:cubicBezTo>
                    <a:pt x="53" y="57"/>
                    <a:pt x="53" y="57"/>
                    <a:pt x="53" y="57"/>
                  </a:cubicBezTo>
                  <a:cubicBezTo>
                    <a:pt x="50" y="57"/>
                    <a:pt x="50" y="57"/>
                    <a:pt x="50" y="57"/>
                  </a:cubicBezTo>
                  <a:cubicBezTo>
                    <a:pt x="49" y="78"/>
                    <a:pt x="49" y="78"/>
                    <a:pt x="49" y="78"/>
                  </a:cubicBezTo>
                  <a:cubicBezTo>
                    <a:pt x="43" y="78"/>
                    <a:pt x="43" y="78"/>
                    <a:pt x="43" y="78"/>
                  </a:cubicBezTo>
                  <a:cubicBezTo>
                    <a:pt x="44" y="54"/>
                    <a:pt x="44" y="54"/>
                    <a:pt x="44" y="54"/>
                  </a:cubicBezTo>
                  <a:cubicBezTo>
                    <a:pt x="43" y="52"/>
                    <a:pt x="42" y="51"/>
                    <a:pt x="40" y="50"/>
                  </a:cubicBezTo>
                  <a:close/>
                </a:path>
              </a:pathLst>
            </a:custGeom>
            <a:solidFill>
              <a:srgbClr val="C00000"/>
            </a:solidFill>
            <a:ln>
              <a:noFill/>
            </a:ln>
          </p:spPr>
          <p:txBody>
            <a:bodyPr vert="horz" wrap="square" lIns="61722" tIns="30861" rIns="61722" bIns="30861" numCol="1" anchor="t" anchorCtr="0" compatLnSpc="1"/>
            <a:lstStyle/>
            <a:p>
              <a:endParaRPr lang="zh-CN" altLang="en-US" sz="72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文本框 64"/>
            <p:cNvSpPr txBox="1"/>
            <p:nvPr/>
          </p:nvSpPr>
          <p:spPr>
            <a:xfrm>
              <a:off x="3033847" y="3888249"/>
              <a:ext cx="1331981" cy="348813"/>
            </a:xfrm>
            <a:prstGeom prst="rect">
              <a:avLst/>
            </a:prstGeom>
            <a:noFill/>
          </p:spPr>
          <p:txBody>
            <a:bodyPr wrap="square" rtlCol="0">
              <a:spAutoFit/>
            </a:bodyPr>
            <a:lstStyle/>
            <a:p>
              <a:pPr algn="ctr"/>
              <a:r>
                <a:rPr lang="zh-CN" altLang="en-US" sz="144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就业</a:t>
              </a:r>
              <a:endParaRPr lang="en-US" altLang="zh-CN" sz="144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6" name="组合 65"/>
          <p:cNvGrpSpPr/>
          <p:nvPr/>
        </p:nvGrpSpPr>
        <p:grpSpPr>
          <a:xfrm>
            <a:off x="4660528" y="1292674"/>
            <a:ext cx="1648825" cy="1660255"/>
            <a:chOff x="4670364" y="1229338"/>
            <a:chExt cx="1832028" cy="1844728"/>
          </a:xfrm>
        </p:grpSpPr>
        <p:sp>
          <p:nvSpPr>
            <p:cNvPr id="67" name="任意多边形 66"/>
            <p:cNvSpPr/>
            <p:nvPr/>
          </p:nvSpPr>
          <p:spPr>
            <a:xfrm rot="5400000">
              <a:off x="4664014" y="1235688"/>
              <a:ext cx="1844728" cy="1832028"/>
            </a:xfrm>
            <a:custGeom>
              <a:gdLst>
                <a:gd name="connsiteX0" fmla="*/ 0 w 1924050"/>
                <a:gd name="connsiteY0" fmla="*/ 1838325 h 1838325"/>
                <a:gd name="connsiteX1" fmla="*/ 1123950 w 1924050"/>
                <a:gd name="connsiteY1" fmla="*/ 1838325 h 1838325"/>
                <a:gd name="connsiteX2" fmla="*/ 1924050 w 1924050"/>
                <a:gd name="connsiteY2" fmla="*/ 1038225 h 1838325"/>
                <a:gd name="connsiteX3" fmla="*/ 1914525 w 1924050"/>
                <a:gd name="connsiteY3" fmla="*/ 0 h 1838325"/>
                <a:gd name="connsiteX4" fmla="*/ 0 w 1924050"/>
                <a:gd name="connsiteY4" fmla="*/ 1838325 h 1838325"/>
                <a:gd name="connsiteX0-1" fmla="*/ 0 w 1914525"/>
                <a:gd name="connsiteY0-2" fmla="*/ 1838325 h 1838325"/>
                <a:gd name="connsiteX1-3" fmla="*/ 1123950 w 1914525"/>
                <a:gd name="connsiteY1-4" fmla="*/ 1838325 h 1838325"/>
                <a:gd name="connsiteX2-5" fmla="*/ 1892300 w 1914525"/>
                <a:gd name="connsiteY2-6" fmla="*/ 1089025 h 1838325"/>
                <a:gd name="connsiteX3-7" fmla="*/ 1914525 w 1914525"/>
                <a:gd name="connsiteY3-8" fmla="*/ 0 h 1838325"/>
                <a:gd name="connsiteX4-9" fmla="*/ 0 w 1914525"/>
                <a:gd name="connsiteY4-10" fmla="*/ 1838325 h 1838325"/>
                <a:gd name="connsiteX0-11" fmla="*/ 0 w 1914525"/>
                <a:gd name="connsiteY0-12" fmla="*/ 1838325 h 1838325"/>
                <a:gd name="connsiteX1-13" fmla="*/ 1123950 w 1914525"/>
                <a:gd name="connsiteY1-14" fmla="*/ 1838325 h 1838325"/>
                <a:gd name="connsiteX2-15" fmla="*/ 1828800 w 1914525"/>
                <a:gd name="connsiteY2-16" fmla="*/ 1152525 h 1838325"/>
                <a:gd name="connsiteX3-17" fmla="*/ 1914525 w 1914525"/>
                <a:gd name="connsiteY3-18" fmla="*/ 0 h 1838325"/>
                <a:gd name="connsiteX4-19" fmla="*/ 0 w 1914525"/>
                <a:gd name="connsiteY4-20" fmla="*/ 1838325 h 1838325"/>
                <a:gd name="connsiteX0-21" fmla="*/ 0 w 1828800"/>
                <a:gd name="connsiteY0-22" fmla="*/ 1838325 h 1838325"/>
                <a:gd name="connsiteX1-23" fmla="*/ 1123950 w 1828800"/>
                <a:gd name="connsiteY1-24" fmla="*/ 1838325 h 1838325"/>
                <a:gd name="connsiteX2-25" fmla="*/ 1828800 w 1828800"/>
                <a:gd name="connsiteY2-26" fmla="*/ 1152525 h 1838325"/>
                <a:gd name="connsiteX3-27" fmla="*/ 1819275 w 1828800"/>
                <a:gd name="connsiteY3-28" fmla="*/ 0 h 1838325"/>
                <a:gd name="connsiteX4-29" fmla="*/ 0 w 1828800"/>
                <a:gd name="connsiteY4-30" fmla="*/ 1838325 h 1838325"/>
                <a:gd name="connsiteX0-31" fmla="*/ 0 w 1844675"/>
                <a:gd name="connsiteY0-32" fmla="*/ 1831975 h 1831975"/>
                <a:gd name="connsiteX1-33" fmla="*/ 1123950 w 1844675"/>
                <a:gd name="connsiteY1-34" fmla="*/ 1831975 h 1831975"/>
                <a:gd name="connsiteX2-35" fmla="*/ 1828800 w 1844675"/>
                <a:gd name="connsiteY2-36" fmla="*/ 1146175 h 1831975"/>
                <a:gd name="connsiteX3-37" fmla="*/ 1844675 w 1844675"/>
                <a:gd name="connsiteY3-38" fmla="*/ 0 h 1831975"/>
                <a:gd name="connsiteX4-39" fmla="*/ 0 w 1844675"/>
                <a:gd name="connsiteY4-40" fmla="*/ 1831975 h 1831975"/>
                <a:gd name="connsiteX0-41" fmla="*/ 0 w 1844675"/>
                <a:gd name="connsiteY0-42" fmla="*/ 1831975 h 1831975"/>
                <a:gd name="connsiteX1-43" fmla="*/ 1123950 w 1844675"/>
                <a:gd name="connsiteY1-44" fmla="*/ 1831975 h 1831975"/>
                <a:gd name="connsiteX2-45" fmla="*/ 1828800 w 1844675"/>
                <a:gd name="connsiteY2-46" fmla="*/ 1146175 h 1831975"/>
                <a:gd name="connsiteX3-47" fmla="*/ 1844675 w 1844675"/>
                <a:gd name="connsiteY3-48" fmla="*/ 0 h 1831975"/>
                <a:gd name="connsiteX4-49" fmla="*/ 0 w 1844675"/>
                <a:gd name="connsiteY4-50" fmla="*/ 1831975 h 1831975"/>
                <a:gd name="connsiteX0-51" fmla="*/ 0 w 1844675"/>
                <a:gd name="connsiteY0-52" fmla="*/ 1831975 h 1831975"/>
                <a:gd name="connsiteX1-53" fmla="*/ 1123950 w 1844675"/>
                <a:gd name="connsiteY1-54" fmla="*/ 1831975 h 1831975"/>
                <a:gd name="connsiteX2-55" fmla="*/ 1828800 w 1844675"/>
                <a:gd name="connsiteY2-56" fmla="*/ 1146175 h 1831975"/>
                <a:gd name="connsiteX3-57" fmla="*/ 1844675 w 1844675"/>
                <a:gd name="connsiteY3-58" fmla="*/ 0 h 1831975"/>
                <a:gd name="connsiteX4-59" fmla="*/ 0 w 1844675"/>
                <a:gd name="connsiteY4-60" fmla="*/ 1831975 h 183197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4675" h="1831975">
                  <a:moveTo>
                    <a:pt x="0" y="1831975"/>
                  </a:moveTo>
                  <a:lnTo>
                    <a:pt x="1123950" y="1831975"/>
                  </a:lnTo>
                  <a:lnTo>
                    <a:pt x="1828800" y="1146175"/>
                  </a:lnTo>
                  <a:lnTo>
                    <a:pt x="1844675" y="0"/>
                  </a:lnTo>
                  <a:cubicBezTo>
                    <a:pt x="696383" y="77258"/>
                    <a:pt x="24342" y="1011767"/>
                    <a:pt x="0" y="1831975"/>
                  </a:cubicBezTo>
                  <a:close/>
                </a:path>
              </a:pathLst>
            </a:cu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Freeform 103"/>
            <p:cNvSpPr>
              <a:spLocks noEditPoints="1"/>
            </p:cNvSpPr>
            <p:nvPr/>
          </p:nvSpPr>
          <p:spPr bwMode="auto">
            <a:xfrm>
              <a:off x="5312963" y="2426218"/>
              <a:ext cx="575212" cy="565031"/>
            </a:xfrm>
            <a:custGeom>
              <a:gdLst>
                <a:gd name="T0" fmla="*/ 38 w 76"/>
                <a:gd name="T1" fmla="*/ 0 h 75"/>
                <a:gd name="T2" fmla="*/ 65 w 76"/>
                <a:gd name="T3" fmla="*/ 11 h 75"/>
                <a:gd name="T4" fmla="*/ 76 w 76"/>
                <a:gd name="T5" fmla="*/ 37 h 75"/>
                <a:gd name="T6" fmla="*/ 65 w 76"/>
                <a:gd name="T7" fmla="*/ 64 h 75"/>
                <a:gd name="T8" fmla="*/ 38 w 76"/>
                <a:gd name="T9" fmla="*/ 75 h 75"/>
                <a:gd name="T10" fmla="*/ 11 w 76"/>
                <a:gd name="T11" fmla="*/ 64 h 75"/>
                <a:gd name="T12" fmla="*/ 0 w 76"/>
                <a:gd name="T13" fmla="*/ 37 h 75"/>
                <a:gd name="T14" fmla="*/ 11 w 76"/>
                <a:gd name="T15" fmla="*/ 11 h 75"/>
                <a:gd name="T16" fmla="*/ 38 w 76"/>
                <a:gd name="T17" fmla="*/ 0 h 75"/>
                <a:gd name="T18" fmla="*/ 43 w 76"/>
                <a:gd name="T19" fmla="*/ 36 h 75"/>
                <a:gd name="T20" fmla="*/ 42 w 76"/>
                <a:gd name="T21" fmla="*/ 35 h 75"/>
                <a:gd name="T22" fmla="*/ 53 w 76"/>
                <a:gd name="T23" fmla="*/ 18 h 75"/>
                <a:gd name="T24" fmla="*/ 51 w 76"/>
                <a:gd name="T25" fmla="*/ 16 h 75"/>
                <a:gd name="T26" fmla="*/ 39 w 76"/>
                <a:gd name="T27" fmla="*/ 33 h 75"/>
                <a:gd name="T28" fmla="*/ 35 w 76"/>
                <a:gd name="T29" fmla="*/ 33 h 75"/>
                <a:gd name="T30" fmla="*/ 33 w 76"/>
                <a:gd name="T31" fmla="*/ 40 h 75"/>
                <a:gd name="T32" fmla="*/ 40 w 76"/>
                <a:gd name="T33" fmla="*/ 43 h 75"/>
                <a:gd name="T34" fmla="*/ 41 w 76"/>
                <a:gd name="T35" fmla="*/ 43 h 75"/>
                <a:gd name="T36" fmla="*/ 54 w 76"/>
                <a:gd name="T37" fmla="*/ 47 h 75"/>
                <a:gd name="T38" fmla="*/ 55 w 76"/>
                <a:gd name="T39" fmla="*/ 43 h 75"/>
                <a:gd name="T40" fmla="*/ 43 w 76"/>
                <a:gd name="T41" fmla="*/ 38 h 75"/>
                <a:gd name="T42" fmla="*/ 43 w 76"/>
                <a:gd name="T43" fmla="*/ 36 h 75"/>
                <a:gd name="T44" fmla="*/ 57 w 76"/>
                <a:gd name="T45" fmla="*/ 18 h 75"/>
                <a:gd name="T46" fmla="*/ 38 w 76"/>
                <a:gd name="T47" fmla="*/ 10 h 75"/>
                <a:gd name="T48" fmla="*/ 19 w 76"/>
                <a:gd name="T49" fmla="*/ 18 h 75"/>
                <a:gd name="T50" fmla="*/ 10 w 76"/>
                <a:gd name="T51" fmla="*/ 37 h 75"/>
                <a:gd name="T52" fmla="*/ 19 w 76"/>
                <a:gd name="T53" fmla="*/ 57 h 75"/>
                <a:gd name="T54" fmla="*/ 38 w 76"/>
                <a:gd name="T55" fmla="*/ 65 h 75"/>
                <a:gd name="T56" fmla="*/ 57 w 76"/>
                <a:gd name="T57" fmla="*/ 57 h 75"/>
                <a:gd name="T58" fmla="*/ 65 w 76"/>
                <a:gd name="T59" fmla="*/ 37 h 75"/>
                <a:gd name="T60" fmla="*/ 57 w 76"/>
                <a:gd name="T61" fmla="*/ 18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75">
                  <a:moveTo>
                    <a:pt x="38" y="0"/>
                  </a:moveTo>
                  <a:cubicBezTo>
                    <a:pt x="48" y="0"/>
                    <a:pt x="58" y="4"/>
                    <a:pt x="65" y="11"/>
                  </a:cubicBezTo>
                  <a:cubicBezTo>
                    <a:pt x="71" y="18"/>
                    <a:pt x="76" y="27"/>
                    <a:pt x="76" y="37"/>
                  </a:cubicBezTo>
                  <a:cubicBezTo>
                    <a:pt x="76" y="48"/>
                    <a:pt x="71" y="57"/>
                    <a:pt x="65" y="64"/>
                  </a:cubicBezTo>
                  <a:cubicBezTo>
                    <a:pt x="58" y="71"/>
                    <a:pt x="48" y="75"/>
                    <a:pt x="38" y="75"/>
                  </a:cubicBezTo>
                  <a:cubicBezTo>
                    <a:pt x="28" y="75"/>
                    <a:pt x="18" y="71"/>
                    <a:pt x="11" y="64"/>
                  </a:cubicBezTo>
                  <a:cubicBezTo>
                    <a:pt x="4" y="57"/>
                    <a:pt x="0" y="48"/>
                    <a:pt x="0" y="37"/>
                  </a:cubicBezTo>
                  <a:cubicBezTo>
                    <a:pt x="0" y="27"/>
                    <a:pt x="4" y="18"/>
                    <a:pt x="11" y="11"/>
                  </a:cubicBezTo>
                  <a:cubicBezTo>
                    <a:pt x="18" y="4"/>
                    <a:pt x="28" y="0"/>
                    <a:pt x="38" y="0"/>
                  </a:cubicBezTo>
                  <a:close/>
                  <a:moveTo>
                    <a:pt x="43" y="36"/>
                  </a:moveTo>
                  <a:cubicBezTo>
                    <a:pt x="42" y="35"/>
                    <a:pt x="42" y="35"/>
                    <a:pt x="42" y="35"/>
                  </a:cubicBezTo>
                  <a:cubicBezTo>
                    <a:pt x="46" y="30"/>
                    <a:pt x="50" y="24"/>
                    <a:pt x="53" y="18"/>
                  </a:cubicBezTo>
                  <a:cubicBezTo>
                    <a:pt x="52" y="17"/>
                    <a:pt x="52" y="17"/>
                    <a:pt x="51" y="16"/>
                  </a:cubicBezTo>
                  <a:cubicBezTo>
                    <a:pt x="46" y="21"/>
                    <a:pt x="42" y="27"/>
                    <a:pt x="39" y="33"/>
                  </a:cubicBezTo>
                  <a:cubicBezTo>
                    <a:pt x="38" y="33"/>
                    <a:pt x="36" y="33"/>
                    <a:pt x="35" y="33"/>
                  </a:cubicBezTo>
                  <a:cubicBezTo>
                    <a:pt x="33" y="34"/>
                    <a:pt x="31" y="38"/>
                    <a:pt x="33" y="40"/>
                  </a:cubicBezTo>
                  <a:cubicBezTo>
                    <a:pt x="34" y="43"/>
                    <a:pt x="37" y="44"/>
                    <a:pt x="40" y="43"/>
                  </a:cubicBezTo>
                  <a:cubicBezTo>
                    <a:pt x="40" y="43"/>
                    <a:pt x="41" y="43"/>
                    <a:pt x="41" y="43"/>
                  </a:cubicBezTo>
                  <a:cubicBezTo>
                    <a:pt x="45" y="45"/>
                    <a:pt x="49" y="46"/>
                    <a:pt x="54" y="47"/>
                  </a:cubicBezTo>
                  <a:cubicBezTo>
                    <a:pt x="55" y="46"/>
                    <a:pt x="55" y="45"/>
                    <a:pt x="55" y="43"/>
                  </a:cubicBezTo>
                  <a:cubicBezTo>
                    <a:pt x="51" y="41"/>
                    <a:pt x="47" y="40"/>
                    <a:pt x="43" y="38"/>
                  </a:cubicBezTo>
                  <a:cubicBezTo>
                    <a:pt x="43" y="38"/>
                    <a:pt x="43" y="37"/>
                    <a:pt x="43" y="36"/>
                  </a:cubicBezTo>
                  <a:close/>
                  <a:moveTo>
                    <a:pt x="57" y="18"/>
                  </a:moveTo>
                  <a:cubicBezTo>
                    <a:pt x="52" y="13"/>
                    <a:pt x="46" y="10"/>
                    <a:pt x="38" y="10"/>
                  </a:cubicBezTo>
                  <a:cubicBezTo>
                    <a:pt x="30" y="10"/>
                    <a:pt x="23" y="13"/>
                    <a:pt x="19" y="18"/>
                  </a:cubicBezTo>
                  <a:cubicBezTo>
                    <a:pt x="14" y="23"/>
                    <a:pt x="10" y="30"/>
                    <a:pt x="10" y="37"/>
                  </a:cubicBezTo>
                  <a:cubicBezTo>
                    <a:pt x="10" y="45"/>
                    <a:pt x="14" y="52"/>
                    <a:pt x="19" y="57"/>
                  </a:cubicBezTo>
                  <a:cubicBezTo>
                    <a:pt x="23" y="62"/>
                    <a:pt x="30" y="65"/>
                    <a:pt x="38" y="65"/>
                  </a:cubicBezTo>
                  <a:cubicBezTo>
                    <a:pt x="46" y="65"/>
                    <a:pt x="52" y="62"/>
                    <a:pt x="57" y="57"/>
                  </a:cubicBezTo>
                  <a:cubicBezTo>
                    <a:pt x="62" y="52"/>
                    <a:pt x="65" y="45"/>
                    <a:pt x="65" y="37"/>
                  </a:cubicBezTo>
                  <a:cubicBezTo>
                    <a:pt x="65" y="30"/>
                    <a:pt x="62" y="23"/>
                    <a:pt x="57" y="18"/>
                  </a:cubicBezTo>
                  <a:close/>
                </a:path>
              </a:pathLst>
            </a:custGeom>
            <a:solidFill>
              <a:srgbClr val="C00000"/>
            </a:solidFill>
            <a:ln>
              <a:noFill/>
            </a:ln>
          </p:spPr>
          <p:txBody>
            <a:bodyPr vert="horz" wrap="square" lIns="61722" tIns="30861" rIns="61722" bIns="30861" numCol="1" anchor="t" anchorCtr="0" compatLnSpc="1"/>
            <a:lstStyle/>
            <a:p>
              <a:endParaRPr lang="zh-CN" altLang="en-US" sz="72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TextBox 15"/>
            <p:cNvSpPr txBox="1"/>
            <p:nvPr/>
          </p:nvSpPr>
          <p:spPr>
            <a:xfrm>
              <a:off x="4850530" y="1499285"/>
              <a:ext cx="458102" cy="348813"/>
            </a:xfrm>
            <a:prstGeom prst="rect">
              <a:avLst/>
            </a:prstGeom>
            <a:noFill/>
          </p:spPr>
          <p:txBody>
            <a:bodyPr wrap="none" rtlCol="0">
              <a:spAutoFit/>
            </a:bodyPr>
            <a:lstStyle/>
            <a:p>
              <a:r>
                <a:rPr lang="en-US" altLang="zh-CN" sz="144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144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文本框 69"/>
            <p:cNvSpPr txBox="1"/>
            <p:nvPr/>
          </p:nvSpPr>
          <p:spPr>
            <a:xfrm>
              <a:off x="4753608" y="1996791"/>
              <a:ext cx="1331981" cy="348813"/>
            </a:xfrm>
            <a:prstGeom prst="rect">
              <a:avLst/>
            </a:prstGeom>
            <a:noFill/>
          </p:spPr>
          <p:txBody>
            <a:bodyPr wrap="square" rtlCol="0">
              <a:spAutoFit/>
            </a:bodyPr>
            <a:lstStyle/>
            <a:p>
              <a:pPr algn="ctr"/>
              <a:r>
                <a:rPr lang="zh-CN" altLang="en-US" sz="144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改革开放</a:t>
              </a:r>
              <a:endParaRPr lang="en-US" altLang="zh-CN" sz="144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4649098" y="3152279"/>
            <a:ext cx="1660256" cy="1648825"/>
            <a:chOff x="4649098" y="3152279"/>
            <a:chExt cx="1660256" cy="1648825"/>
          </a:xfrm>
        </p:grpSpPr>
        <p:grpSp>
          <p:nvGrpSpPr>
            <p:cNvPr id="71" name="组合 70"/>
            <p:cNvGrpSpPr/>
            <p:nvPr/>
          </p:nvGrpSpPr>
          <p:grpSpPr>
            <a:xfrm>
              <a:off x="4649098" y="3152279"/>
              <a:ext cx="1660256" cy="1648825"/>
              <a:chOff x="4657664" y="3295565"/>
              <a:chExt cx="1844729" cy="1832028"/>
            </a:xfrm>
          </p:grpSpPr>
          <p:sp>
            <p:nvSpPr>
              <p:cNvPr id="72" name="任意多边形 71"/>
              <p:cNvSpPr/>
              <p:nvPr/>
            </p:nvSpPr>
            <p:spPr>
              <a:xfrm rot="10800000">
                <a:off x="4657664" y="3295565"/>
                <a:ext cx="1844729" cy="1832028"/>
              </a:xfrm>
              <a:custGeom>
                <a:gdLst>
                  <a:gd name="connsiteX0" fmla="*/ 0 w 1924050"/>
                  <a:gd name="connsiteY0" fmla="*/ 1838325 h 1838325"/>
                  <a:gd name="connsiteX1" fmla="*/ 1123950 w 1924050"/>
                  <a:gd name="connsiteY1" fmla="*/ 1838325 h 1838325"/>
                  <a:gd name="connsiteX2" fmla="*/ 1924050 w 1924050"/>
                  <a:gd name="connsiteY2" fmla="*/ 1038225 h 1838325"/>
                  <a:gd name="connsiteX3" fmla="*/ 1914525 w 1924050"/>
                  <a:gd name="connsiteY3" fmla="*/ 0 h 1838325"/>
                  <a:gd name="connsiteX4" fmla="*/ 0 w 1924050"/>
                  <a:gd name="connsiteY4" fmla="*/ 1838325 h 1838325"/>
                  <a:gd name="connsiteX0-1" fmla="*/ 0 w 1914525"/>
                  <a:gd name="connsiteY0-2" fmla="*/ 1838325 h 1838325"/>
                  <a:gd name="connsiteX1-3" fmla="*/ 1123950 w 1914525"/>
                  <a:gd name="connsiteY1-4" fmla="*/ 1838325 h 1838325"/>
                  <a:gd name="connsiteX2-5" fmla="*/ 1892300 w 1914525"/>
                  <a:gd name="connsiteY2-6" fmla="*/ 1089025 h 1838325"/>
                  <a:gd name="connsiteX3-7" fmla="*/ 1914525 w 1914525"/>
                  <a:gd name="connsiteY3-8" fmla="*/ 0 h 1838325"/>
                  <a:gd name="connsiteX4-9" fmla="*/ 0 w 1914525"/>
                  <a:gd name="connsiteY4-10" fmla="*/ 1838325 h 1838325"/>
                  <a:gd name="connsiteX0-11" fmla="*/ 0 w 1914525"/>
                  <a:gd name="connsiteY0-12" fmla="*/ 1838325 h 1838325"/>
                  <a:gd name="connsiteX1-13" fmla="*/ 1123950 w 1914525"/>
                  <a:gd name="connsiteY1-14" fmla="*/ 1838325 h 1838325"/>
                  <a:gd name="connsiteX2-15" fmla="*/ 1828800 w 1914525"/>
                  <a:gd name="connsiteY2-16" fmla="*/ 1152525 h 1838325"/>
                  <a:gd name="connsiteX3-17" fmla="*/ 1914525 w 1914525"/>
                  <a:gd name="connsiteY3-18" fmla="*/ 0 h 1838325"/>
                  <a:gd name="connsiteX4-19" fmla="*/ 0 w 1914525"/>
                  <a:gd name="connsiteY4-20" fmla="*/ 1838325 h 1838325"/>
                  <a:gd name="connsiteX0-21" fmla="*/ 0 w 1828800"/>
                  <a:gd name="connsiteY0-22" fmla="*/ 1838325 h 1838325"/>
                  <a:gd name="connsiteX1-23" fmla="*/ 1123950 w 1828800"/>
                  <a:gd name="connsiteY1-24" fmla="*/ 1838325 h 1838325"/>
                  <a:gd name="connsiteX2-25" fmla="*/ 1828800 w 1828800"/>
                  <a:gd name="connsiteY2-26" fmla="*/ 1152525 h 1838325"/>
                  <a:gd name="connsiteX3-27" fmla="*/ 1819275 w 1828800"/>
                  <a:gd name="connsiteY3-28" fmla="*/ 0 h 1838325"/>
                  <a:gd name="connsiteX4-29" fmla="*/ 0 w 1828800"/>
                  <a:gd name="connsiteY4-30" fmla="*/ 1838325 h 1838325"/>
                  <a:gd name="connsiteX0-31" fmla="*/ 0 w 1844675"/>
                  <a:gd name="connsiteY0-32" fmla="*/ 1831975 h 1831975"/>
                  <a:gd name="connsiteX1-33" fmla="*/ 1123950 w 1844675"/>
                  <a:gd name="connsiteY1-34" fmla="*/ 1831975 h 1831975"/>
                  <a:gd name="connsiteX2-35" fmla="*/ 1828800 w 1844675"/>
                  <a:gd name="connsiteY2-36" fmla="*/ 1146175 h 1831975"/>
                  <a:gd name="connsiteX3-37" fmla="*/ 1844675 w 1844675"/>
                  <a:gd name="connsiteY3-38" fmla="*/ 0 h 1831975"/>
                  <a:gd name="connsiteX4-39" fmla="*/ 0 w 1844675"/>
                  <a:gd name="connsiteY4-40" fmla="*/ 1831975 h 1831975"/>
                  <a:gd name="connsiteX0-41" fmla="*/ 0 w 1844675"/>
                  <a:gd name="connsiteY0-42" fmla="*/ 1831975 h 1831975"/>
                  <a:gd name="connsiteX1-43" fmla="*/ 1123950 w 1844675"/>
                  <a:gd name="connsiteY1-44" fmla="*/ 1831975 h 1831975"/>
                  <a:gd name="connsiteX2-45" fmla="*/ 1828800 w 1844675"/>
                  <a:gd name="connsiteY2-46" fmla="*/ 1146175 h 1831975"/>
                  <a:gd name="connsiteX3-47" fmla="*/ 1844675 w 1844675"/>
                  <a:gd name="connsiteY3-48" fmla="*/ 0 h 1831975"/>
                  <a:gd name="connsiteX4-49" fmla="*/ 0 w 1844675"/>
                  <a:gd name="connsiteY4-50" fmla="*/ 1831975 h 1831975"/>
                  <a:gd name="connsiteX0-51" fmla="*/ 0 w 1844675"/>
                  <a:gd name="connsiteY0-52" fmla="*/ 1831975 h 1831975"/>
                  <a:gd name="connsiteX1-53" fmla="*/ 1123950 w 1844675"/>
                  <a:gd name="connsiteY1-54" fmla="*/ 1831975 h 1831975"/>
                  <a:gd name="connsiteX2-55" fmla="*/ 1828800 w 1844675"/>
                  <a:gd name="connsiteY2-56" fmla="*/ 1146175 h 1831975"/>
                  <a:gd name="connsiteX3-57" fmla="*/ 1844675 w 1844675"/>
                  <a:gd name="connsiteY3-58" fmla="*/ 0 h 1831975"/>
                  <a:gd name="connsiteX4-59" fmla="*/ 0 w 1844675"/>
                  <a:gd name="connsiteY4-60" fmla="*/ 1831975 h 183197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4675" h="1831975">
                    <a:moveTo>
                      <a:pt x="0" y="1831975"/>
                    </a:moveTo>
                    <a:lnTo>
                      <a:pt x="1123950" y="1831975"/>
                    </a:lnTo>
                    <a:lnTo>
                      <a:pt x="1828800" y="1146175"/>
                    </a:lnTo>
                    <a:lnTo>
                      <a:pt x="1844675" y="0"/>
                    </a:lnTo>
                    <a:cubicBezTo>
                      <a:pt x="696383" y="77258"/>
                      <a:pt x="24342" y="1011767"/>
                      <a:pt x="0" y="1831975"/>
                    </a:cubicBezTo>
                    <a:close/>
                  </a:path>
                </a:pathLst>
              </a:cu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23"/>
              <p:cNvSpPr txBox="1"/>
              <p:nvPr/>
            </p:nvSpPr>
            <p:spPr>
              <a:xfrm>
                <a:off x="5644070" y="3413078"/>
                <a:ext cx="458102" cy="348813"/>
              </a:xfrm>
              <a:prstGeom prst="rect">
                <a:avLst/>
              </a:prstGeom>
              <a:noFill/>
            </p:spPr>
            <p:txBody>
              <a:bodyPr wrap="none" rtlCol="0">
                <a:spAutoFit/>
              </a:bodyPr>
              <a:lstStyle/>
              <a:p>
                <a:r>
                  <a:rPr lang="en-US" altLang="zh-CN" sz="144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144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文本框 73"/>
              <p:cNvSpPr txBox="1"/>
              <p:nvPr/>
            </p:nvSpPr>
            <p:spPr>
              <a:xfrm>
                <a:off x="4753608" y="3889242"/>
                <a:ext cx="1331981" cy="348813"/>
              </a:xfrm>
              <a:prstGeom prst="rect">
                <a:avLst/>
              </a:prstGeom>
              <a:noFill/>
            </p:spPr>
            <p:txBody>
              <a:bodyPr wrap="square" rtlCol="0">
                <a:spAutoFit/>
              </a:bodyPr>
              <a:lstStyle/>
              <a:p>
                <a:pPr algn="ctr"/>
                <a:r>
                  <a:rPr lang="zh-CN" altLang="en-US" sz="144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经济结构</a:t>
                </a:r>
                <a:endParaRPr lang="en-US" altLang="zh-CN" sz="144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5" name="Freeform 185"/>
            <p:cNvSpPr>
              <a:spLocks noEditPoints="1"/>
            </p:cNvSpPr>
            <p:nvPr/>
          </p:nvSpPr>
          <p:spPr bwMode="auto">
            <a:xfrm>
              <a:off x="4785929" y="4125878"/>
              <a:ext cx="519822" cy="514379"/>
            </a:xfrm>
            <a:custGeom>
              <a:gdLst>
                <a:gd name="T0" fmla="*/ 191 w 191"/>
                <a:gd name="T1" fmla="*/ 0 h 189"/>
                <a:gd name="T2" fmla="*/ 182 w 191"/>
                <a:gd name="T3" fmla="*/ 18 h 189"/>
                <a:gd name="T4" fmla="*/ 191 w 191"/>
                <a:gd name="T5" fmla="*/ 116 h 189"/>
                <a:gd name="T6" fmla="*/ 105 w 191"/>
                <a:gd name="T7" fmla="*/ 134 h 189"/>
                <a:gd name="T8" fmla="*/ 143 w 191"/>
                <a:gd name="T9" fmla="*/ 171 h 189"/>
                <a:gd name="T10" fmla="*/ 48 w 191"/>
                <a:gd name="T11" fmla="*/ 189 h 189"/>
                <a:gd name="T12" fmla="*/ 86 w 191"/>
                <a:gd name="T13" fmla="*/ 171 h 189"/>
                <a:gd name="T14" fmla="*/ 0 w 191"/>
                <a:gd name="T15" fmla="*/ 134 h 189"/>
                <a:gd name="T16" fmla="*/ 7 w 191"/>
                <a:gd name="T17" fmla="*/ 116 h 189"/>
                <a:gd name="T18" fmla="*/ 0 w 191"/>
                <a:gd name="T19" fmla="*/ 18 h 189"/>
                <a:gd name="T20" fmla="*/ 0 w 191"/>
                <a:gd name="T21" fmla="*/ 0 h 189"/>
                <a:gd name="T22" fmla="*/ 136 w 191"/>
                <a:gd name="T23" fmla="*/ 45 h 189"/>
                <a:gd name="T24" fmla="*/ 130 w 191"/>
                <a:gd name="T25" fmla="*/ 50 h 189"/>
                <a:gd name="T26" fmla="*/ 84 w 191"/>
                <a:gd name="T27" fmla="*/ 59 h 189"/>
                <a:gd name="T28" fmla="*/ 82 w 191"/>
                <a:gd name="T29" fmla="*/ 57 h 189"/>
                <a:gd name="T30" fmla="*/ 57 w 191"/>
                <a:gd name="T31" fmla="*/ 75 h 189"/>
                <a:gd name="T32" fmla="*/ 95 w 191"/>
                <a:gd name="T33" fmla="*/ 73 h 189"/>
                <a:gd name="T34" fmla="*/ 100 w 191"/>
                <a:gd name="T35" fmla="*/ 75 h 189"/>
                <a:gd name="T36" fmla="*/ 134 w 191"/>
                <a:gd name="T37" fmla="*/ 59 h 189"/>
                <a:gd name="T38" fmla="*/ 143 w 191"/>
                <a:gd name="T39" fmla="*/ 45 h 189"/>
                <a:gd name="T40" fmla="*/ 127 w 191"/>
                <a:gd name="T41" fmla="*/ 66 h 189"/>
                <a:gd name="T42" fmla="*/ 136 w 191"/>
                <a:gd name="T43" fmla="*/ 95 h 189"/>
                <a:gd name="T44" fmla="*/ 127 w 191"/>
                <a:gd name="T45" fmla="*/ 66 h 189"/>
                <a:gd name="T46" fmla="*/ 114 w 191"/>
                <a:gd name="T47" fmla="*/ 75 h 189"/>
                <a:gd name="T48" fmla="*/ 123 w 191"/>
                <a:gd name="T49" fmla="*/ 95 h 189"/>
                <a:gd name="T50" fmla="*/ 114 w 191"/>
                <a:gd name="T51" fmla="*/ 75 h 189"/>
                <a:gd name="T52" fmla="*/ 98 w 191"/>
                <a:gd name="T53" fmla="*/ 86 h 189"/>
                <a:gd name="T54" fmla="*/ 107 w 191"/>
                <a:gd name="T55" fmla="*/ 95 h 189"/>
                <a:gd name="T56" fmla="*/ 98 w 191"/>
                <a:gd name="T57" fmla="*/ 86 h 189"/>
                <a:gd name="T58" fmla="*/ 84 w 191"/>
                <a:gd name="T59" fmla="*/ 77 h 189"/>
                <a:gd name="T60" fmla="*/ 93 w 191"/>
                <a:gd name="T61" fmla="*/ 95 h 189"/>
                <a:gd name="T62" fmla="*/ 84 w 191"/>
                <a:gd name="T63" fmla="*/ 77 h 189"/>
                <a:gd name="T64" fmla="*/ 70 w 191"/>
                <a:gd name="T65" fmla="*/ 77 h 189"/>
                <a:gd name="T66" fmla="*/ 80 w 191"/>
                <a:gd name="T67" fmla="*/ 95 h 189"/>
                <a:gd name="T68" fmla="*/ 70 w 191"/>
                <a:gd name="T69" fmla="*/ 77 h 189"/>
                <a:gd name="T70" fmla="*/ 54 w 191"/>
                <a:gd name="T71" fmla="*/ 82 h 189"/>
                <a:gd name="T72" fmla="*/ 64 w 191"/>
                <a:gd name="T73" fmla="*/ 95 h 189"/>
                <a:gd name="T74" fmla="*/ 54 w 191"/>
                <a:gd name="T75" fmla="*/ 82 h 189"/>
                <a:gd name="T76" fmla="*/ 164 w 191"/>
                <a:gd name="T77" fmla="*/ 20 h 189"/>
                <a:gd name="T78" fmla="*/ 27 w 191"/>
                <a:gd name="T79" fmla="*/ 114 h 189"/>
                <a:gd name="T80" fmla="*/ 164 w 191"/>
                <a:gd name="T81" fmla="*/ 20 h 1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189">
                  <a:moveTo>
                    <a:pt x="0" y="0"/>
                  </a:moveTo>
                  <a:lnTo>
                    <a:pt x="191" y="0"/>
                  </a:lnTo>
                  <a:lnTo>
                    <a:pt x="191" y="18"/>
                  </a:lnTo>
                  <a:lnTo>
                    <a:pt x="182" y="18"/>
                  </a:lnTo>
                  <a:lnTo>
                    <a:pt x="182" y="116"/>
                  </a:lnTo>
                  <a:lnTo>
                    <a:pt x="191" y="116"/>
                  </a:lnTo>
                  <a:lnTo>
                    <a:pt x="191" y="134"/>
                  </a:lnTo>
                  <a:lnTo>
                    <a:pt x="105" y="134"/>
                  </a:lnTo>
                  <a:lnTo>
                    <a:pt x="105" y="171"/>
                  </a:lnTo>
                  <a:lnTo>
                    <a:pt x="143" y="171"/>
                  </a:lnTo>
                  <a:lnTo>
                    <a:pt x="143" y="189"/>
                  </a:lnTo>
                  <a:lnTo>
                    <a:pt x="48" y="189"/>
                  </a:lnTo>
                  <a:lnTo>
                    <a:pt x="48" y="171"/>
                  </a:lnTo>
                  <a:lnTo>
                    <a:pt x="86" y="171"/>
                  </a:lnTo>
                  <a:lnTo>
                    <a:pt x="86" y="134"/>
                  </a:lnTo>
                  <a:lnTo>
                    <a:pt x="0" y="134"/>
                  </a:lnTo>
                  <a:lnTo>
                    <a:pt x="0" y="116"/>
                  </a:lnTo>
                  <a:lnTo>
                    <a:pt x="7" y="116"/>
                  </a:lnTo>
                  <a:lnTo>
                    <a:pt x="7" y="18"/>
                  </a:lnTo>
                  <a:lnTo>
                    <a:pt x="0" y="18"/>
                  </a:lnTo>
                  <a:lnTo>
                    <a:pt x="0" y="0"/>
                  </a:lnTo>
                  <a:lnTo>
                    <a:pt x="0" y="0"/>
                  </a:lnTo>
                  <a:close/>
                  <a:moveTo>
                    <a:pt x="143" y="45"/>
                  </a:moveTo>
                  <a:lnTo>
                    <a:pt x="136" y="45"/>
                  </a:lnTo>
                  <a:lnTo>
                    <a:pt x="127" y="45"/>
                  </a:lnTo>
                  <a:lnTo>
                    <a:pt x="130" y="50"/>
                  </a:lnTo>
                  <a:lnTo>
                    <a:pt x="98" y="68"/>
                  </a:lnTo>
                  <a:lnTo>
                    <a:pt x="84" y="59"/>
                  </a:lnTo>
                  <a:lnTo>
                    <a:pt x="84" y="57"/>
                  </a:lnTo>
                  <a:lnTo>
                    <a:pt x="82" y="57"/>
                  </a:lnTo>
                  <a:lnTo>
                    <a:pt x="54" y="68"/>
                  </a:lnTo>
                  <a:lnTo>
                    <a:pt x="57" y="75"/>
                  </a:lnTo>
                  <a:lnTo>
                    <a:pt x="82" y="64"/>
                  </a:lnTo>
                  <a:lnTo>
                    <a:pt x="95" y="73"/>
                  </a:lnTo>
                  <a:lnTo>
                    <a:pt x="98" y="75"/>
                  </a:lnTo>
                  <a:lnTo>
                    <a:pt x="100" y="75"/>
                  </a:lnTo>
                  <a:lnTo>
                    <a:pt x="132" y="54"/>
                  </a:lnTo>
                  <a:lnTo>
                    <a:pt x="134" y="59"/>
                  </a:lnTo>
                  <a:lnTo>
                    <a:pt x="139" y="52"/>
                  </a:lnTo>
                  <a:lnTo>
                    <a:pt x="143" y="45"/>
                  </a:lnTo>
                  <a:lnTo>
                    <a:pt x="143" y="45"/>
                  </a:lnTo>
                  <a:close/>
                  <a:moveTo>
                    <a:pt x="127" y="66"/>
                  </a:moveTo>
                  <a:lnTo>
                    <a:pt x="127" y="95"/>
                  </a:lnTo>
                  <a:lnTo>
                    <a:pt x="136" y="95"/>
                  </a:lnTo>
                  <a:lnTo>
                    <a:pt x="136" y="66"/>
                  </a:lnTo>
                  <a:lnTo>
                    <a:pt x="127" y="66"/>
                  </a:lnTo>
                  <a:lnTo>
                    <a:pt x="127" y="66"/>
                  </a:lnTo>
                  <a:close/>
                  <a:moveTo>
                    <a:pt x="114" y="75"/>
                  </a:moveTo>
                  <a:lnTo>
                    <a:pt x="114" y="95"/>
                  </a:lnTo>
                  <a:lnTo>
                    <a:pt x="123" y="95"/>
                  </a:lnTo>
                  <a:lnTo>
                    <a:pt x="123" y="75"/>
                  </a:lnTo>
                  <a:lnTo>
                    <a:pt x="114" y="75"/>
                  </a:lnTo>
                  <a:lnTo>
                    <a:pt x="114" y="75"/>
                  </a:lnTo>
                  <a:close/>
                  <a:moveTo>
                    <a:pt x="98" y="86"/>
                  </a:moveTo>
                  <a:lnTo>
                    <a:pt x="98" y="95"/>
                  </a:lnTo>
                  <a:lnTo>
                    <a:pt x="107" y="95"/>
                  </a:lnTo>
                  <a:lnTo>
                    <a:pt x="107" y="86"/>
                  </a:lnTo>
                  <a:lnTo>
                    <a:pt x="98" y="86"/>
                  </a:lnTo>
                  <a:lnTo>
                    <a:pt x="98" y="86"/>
                  </a:lnTo>
                  <a:close/>
                  <a:moveTo>
                    <a:pt x="84" y="77"/>
                  </a:moveTo>
                  <a:lnTo>
                    <a:pt x="84" y="95"/>
                  </a:lnTo>
                  <a:lnTo>
                    <a:pt x="93" y="95"/>
                  </a:lnTo>
                  <a:lnTo>
                    <a:pt x="93" y="77"/>
                  </a:lnTo>
                  <a:lnTo>
                    <a:pt x="84" y="77"/>
                  </a:lnTo>
                  <a:lnTo>
                    <a:pt x="84" y="77"/>
                  </a:lnTo>
                  <a:close/>
                  <a:moveTo>
                    <a:pt x="70" y="77"/>
                  </a:moveTo>
                  <a:lnTo>
                    <a:pt x="70" y="95"/>
                  </a:lnTo>
                  <a:lnTo>
                    <a:pt x="80" y="95"/>
                  </a:lnTo>
                  <a:lnTo>
                    <a:pt x="80" y="77"/>
                  </a:lnTo>
                  <a:lnTo>
                    <a:pt x="70" y="77"/>
                  </a:lnTo>
                  <a:lnTo>
                    <a:pt x="70" y="77"/>
                  </a:lnTo>
                  <a:close/>
                  <a:moveTo>
                    <a:pt x="54" y="82"/>
                  </a:moveTo>
                  <a:lnTo>
                    <a:pt x="54" y="95"/>
                  </a:lnTo>
                  <a:lnTo>
                    <a:pt x="64" y="95"/>
                  </a:lnTo>
                  <a:lnTo>
                    <a:pt x="64" y="82"/>
                  </a:lnTo>
                  <a:lnTo>
                    <a:pt x="54" y="82"/>
                  </a:lnTo>
                  <a:lnTo>
                    <a:pt x="54" y="82"/>
                  </a:lnTo>
                  <a:close/>
                  <a:moveTo>
                    <a:pt x="164" y="20"/>
                  </a:moveTo>
                  <a:lnTo>
                    <a:pt x="27" y="20"/>
                  </a:lnTo>
                  <a:lnTo>
                    <a:pt x="27" y="114"/>
                  </a:lnTo>
                  <a:lnTo>
                    <a:pt x="164" y="114"/>
                  </a:lnTo>
                  <a:lnTo>
                    <a:pt x="164" y="20"/>
                  </a:lnTo>
                  <a:close/>
                </a:path>
              </a:pathLst>
            </a:custGeom>
            <a:solidFill>
              <a:srgbClr val="C00000"/>
            </a:solidFill>
            <a:ln>
              <a:noFill/>
            </a:ln>
          </p:spPr>
          <p:txBody>
            <a:bodyPr vert="horz" wrap="square" lIns="82296" tIns="41148" rIns="82296" bIns="41148" numCol="1" anchor="t" anchorCtr="0" compatLnSpc="1"/>
            <a:lstStyle/>
            <a:p>
              <a:endParaRPr lang="zh-CN" altLang="en-US" sz="108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2839256" y="1305578"/>
            <a:ext cx="1660256" cy="1648825"/>
            <a:chOff x="2839256" y="1305578"/>
            <a:chExt cx="1660256" cy="1648825"/>
          </a:xfrm>
        </p:grpSpPr>
        <p:grpSp>
          <p:nvGrpSpPr>
            <p:cNvPr id="57" name="组合 56"/>
            <p:cNvGrpSpPr/>
            <p:nvPr/>
          </p:nvGrpSpPr>
          <p:grpSpPr>
            <a:xfrm>
              <a:off x="2839256" y="1305578"/>
              <a:ext cx="1660256" cy="1648825"/>
              <a:chOff x="2646728" y="1243675"/>
              <a:chExt cx="1844729" cy="1832028"/>
            </a:xfrm>
          </p:grpSpPr>
          <p:sp>
            <p:nvSpPr>
              <p:cNvPr id="58" name="任意多边形 57"/>
              <p:cNvSpPr/>
              <p:nvPr/>
            </p:nvSpPr>
            <p:spPr>
              <a:xfrm>
                <a:off x="2646728" y="1243675"/>
                <a:ext cx="1844729" cy="1832028"/>
              </a:xfrm>
              <a:custGeom>
                <a:gdLst>
                  <a:gd name="connsiteX0" fmla="*/ 0 w 1924050"/>
                  <a:gd name="connsiteY0" fmla="*/ 1838325 h 1838325"/>
                  <a:gd name="connsiteX1" fmla="*/ 1123950 w 1924050"/>
                  <a:gd name="connsiteY1" fmla="*/ 1838325 h 1838325"/>
                  <a:gd name="connsiteX2" fmla="*/ 1924050 w 1924050"/>
                  <a:gd name="connsiteY2" fmla="*/ 1038225 h 1838325"/>
                  <a:gd name="connsiteX3" fmla="*/ 1914525 w 1924050"/>
                  <a:gd name="connsiteY3" fmla="*/ 0 h 1838325"/>
                  <a:gd name="connsiteX4" fmla="*/ 0 w 1924050"/>
                  <a:gd name="connsiteY4" fmla="*/ 1838325 h 1838325"/>
                  <a:gd name="connsiteX0-1" fmla="*/ 0 w 1914525"/>
                  <a:gd name="connsiteY0-2" fmla="*/ 1838325 h 1838325"/>
                  <a:gd name="connsiteX1-3" fmla="*/ 1123950 w 1914525"/>
                  <a:gd name="connsiteY1-4" fmla="*/ 1838325 h 1838325"/>
                  <a:gd name="connsiteX2-5" fmla="*/ 1892300 w 1914525"/>
                  <a:gd name="connsiteY2-6" fmla="*/ 1089025 h 1838325"/>
                  <a:gd name="connsiteX3-7" fmla="*/ 1914525 w 1914525"/>
                  <a:gd name="connsiteY3-8" fmla="*/ 0 h 1838325"/>
                  <a:gd name="connsiteX4-9" fmla="*/ 0 w 1914525"/>
                  <a:gd name="connsiteY4-10" fmla="*/ 1838325 h 1838325"/>
                  <a:gd name="connsiteX0-11" fmla="*/ 0 w 1914525"/>
                  <a:gd name="connsiteY0-12" fmla="*/ 1838325 h 1838325"/>
                  <a:gd name="connsiteX1-13" fmla="*/ 1123950 w 1914525"/>
                  <a:gd name="connsiteY1-14" fmla="*/ 1838325 h 1838325"/>
                  <a:gd name="connsiteX2-15" fmla="*/ 1828800 w 1914525"/>
                  <a:gd name="connsiteY2-16" fmla="*/ 1152525 h 1838325"/>
                  <a:gd name="connsiteX3-17" fmla="*/ 1914525 w 1914525"/>
                  <a:gd name="connsiteY3-18" fmla="*/ 0 h 1838325"/>
                  <a:gd name="connsiteX4-19" fmla="*/ 0 w 1914525"/>
                  <a:gd name="connsiteY4-20" fmla="*/ 1838325 h 1838325"/>
                  <a:gd name="connsiteX0-21" fmla="*/ 0 w 1828800"/>
                  <a:gd name="connsiteY0-22" fmla="*/ 1838325 h 1838325"/>
                  <a:gd name="connsiteX1-23" fmla="*/ 1123950 w 1828800"/>
                  <a:gd name="connsiteY1-24" fmla="*/ 1838325 h 1838325"/>
                  <a:gd name="connsiteX2-25" fmla="*/ 1828800 w 1828800"/>
                  <a:gd name="connsiteY2-26" fmla="*/ 1152525 h 1838325"/>
                  <a:gd name="connsiteX3-27" fmla="*/ 1819275 w 1828800"/>
                  <a:gd name="connsiteY3-28" fmla="*/ 0 h 1838325"/>
                  <a:gd name="connsiteX4-29" fmla="*/ 0 w 1828800"/>
                  <a:gd name="connsiteY4-30" fmla="*/ 1838325 h 1838325"/>
                  <a:gd name="connsiteX0-31" fmla="*/ 0 w 1844675"/>
                  <a:gd name="connsiteY0-32" fmla="*/ 1831975 h 1831975"/>
                  <a:gd name="connsiteX1-33" fmla="*/ 1123950 w 1844675"/>
                  <a:gd name="connsiteY1-34" fmla="*/ 1831975 h 1831975"/>
                  <a:gd name="connsiteX2-35" fmla="*/ 1828800 w 1844675"/>
                  <a:gd name="connsiteY2-36" fmla="*/ 1146175 h 1831975"/>
                  <a:gd name="connsiteX3-37" fmla="*/ 1844675 w 1844675"/>
                  <a:gd name="connsiteY3-38" fmla="*/ 0 h 1831975"/>
                  <a:gd name="connsiteX4-39" fmla="*/ 0 w 1844675"/>
                  <a:gd name="connsiteY4-40" fmla="*/ 1831975 h 1831975"/>
                  <a:gd name="connsiteX0-41" fmla="*/ 0 w 1844675"/>
                  <a:gd name="connsiteY0-42" fmla="*/ 1831975 h 1831975"/>
                  <a:gd name="connsiteX1-43" fmla="*/ 1123950 w 1844675"/>
                  <a:gd name="connsiteY1-44" fmla="*/ 1831975 h 1831975"/>
                  <a:gd name="connsiteX2-45" fmla="*/ 1828800 w 1844675"/>
                  <a:gd name="connsiteY2-46" fmla="*/ 1146175 h 1831975"/>
                  <a:gd name="connsiteX3-47" fmla="*/ 1844675 w 1844675"/>
                  <a:gd name="connsiteY3-48" fmla="*/ 0 h 1831975"/>
                  <a:gd name="connsiteX4-49" fmla="*/ 0 w 1844675"/>
                  <a:gd name="connsiteY4-50" fmla="*/ 1831975 h 1831975"/>
                  <a:gd name="connsiteX0-51" fmla="*/ 0 w 1844675"/>
                  <a:gd name="connsiteY0-52" fmla="*/ 1831975 h 1831975"/>
                  <a:gd name="connsiteX1-53" fmla="*/ 1123950 w 1844675"/>
                  <a:gd name="connsiteY1-54" fmla="*/ 1831975 h 1831975"/>
                  <a:gd name="connsiteX2-55" fmla="*/ 1828800 w 1844675"/>
                  <a:gd name="connsiteY2-56" fmla="*/ 1146175 h 1831975"/>
                  <a:gd name="connsiteX3-57" fmla="*/ 1844675 w 1844675"/>
                  <a:gd name="connsiteY3-58" fmla="*/ 0 h 1831975"/>
                  <a:gd name="connsiteX4-59" fmla="*/ 0 w 1844675"/>
                  <a:gd name="connsiteY4-60" fmla="*/ 1831975 h 183197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4675" h="1831975">
                    <a:moveTo>
                      <a:pt x="0" y="1831975"/>
                    </a:moveTo>
                    <a:lnTo>
                      <a:pt x="1123950" y="1831975"/>
                    </a:lnTo>
                    <a:lnTo>
                      <a:pt x="1828800" y="1146175"/>
                    </a:lnTo>
                    <a:lnTo>
                      <a:pt x="1844675" y="0"/>
                    </a:lnTo>
                    <a:cubicBezTo>
                      <a:pt x="696383" y="77258"/>
                      <a:pt x="24342" y="1011767"/>
                      <a:pt x="0" y="1831975"/>
                    </a:cubicBezTo>
                    <a:close/>
                  </a:path>
                </a:pathLst>
              </a:cu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TextBox 10"/>
              <p:cNvSpPr txBox="1"/>
              <p:nvPr/>
            </p:nvSpPr>
            <p:spPr>
              <a:xfrm>
                <a:off x="3785101" y="1517833"/>
                <a:ext cx="458102" cy="348813"/>
              </a:xfrm>
              <a:prstGeom prst="rect">
                <a:avLst/>
              </a:prstGeom>
              <a:noFill/>
            </p:spPr>
            <p:txBody>
              <a:bodyPr wrap="none" rtlCol="0">
                <a:spAutoFit/>
              </a:bodyPr>
              <a:lstStyle/>
              <a:p>
                <a:r>
                  <a:rPr lang="en-US" altLang="zh-CN" sz="144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144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文本框 59"/>
              <p:cNvSpPr txBox="1"/>
              <p:nvPr/>
            </p:nvSpPr>
            <p:spPr>
              <a:xfrm>
                <a:off x="3033847" y="1996791"/>
                <a:ext cx="1331981" cy="348813"/>
              </a:xfrm>
              <a:prstGeom prst="rect">
                <a:avLst/>
              </a:prstGeom>
              <a:noFill/>
            </p:spPr>
            <p:txBody>
              <a:bodyPr wrap="square" rtlCol="0">
                <a:spAutoFit/>
              </a:bodyPr>
              <a:lstStyle/>
              <a:p>
                <a:pPr algn="ctr"/>
                <a:r>
                  <a:rPr lang="zh-CN" altLang="en-US" sz="144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经济</a:t>
                </a:r>
                <a:endParaRPr lang="en-US" altLang="zh-CN" sz="144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6" name="Freeform 167"/>
            <p:cNvSpPr>
              <a:spLocks noEditPoints="1"/>
            </p:cNvSpPr>
            <p:nvPr/>
          </p:nvSpPr>
          <p:spPr bwMode="auto">
            <a:xfrm>
              <a:off x="3404477" y="2297314"/>
              <a:ext cx="438092" cy="560757"/>
            </a:xfrm>
            <a:custGeom>
              <a:gdLst>
                <a:gd name="T0" fmla="*/ 0 w 77"/>
                <a:gd name="T1" fmla="*/ 85 h 98"/>
                <a:gd name="T2" fmla="*/ 29 w 77"/>
                <a:gd name="T3" fmla="*/ 98 h 98"/>
                <a:gd name="T4" fmla="*/ 30 w 77"/>
                <a:gd name="T5" fmla="*/ 98 h 98"/>
                <a:gd name="T6" fmla="*/ 30 w 77"/>
                <a:gd name="T7" fmla="*/ 98 h 98"/>
                <a:gd name="T8" fmla="*/ 31 w 77"/>
                <a:gd name="T9" fmla="*/ 98 h 98"/>
                <a:gd name="T10" fmla="*/ 33 w 77"/>
                <a:gd name="T11" fmla="*/ 98 h 98"/>
                <a:gd name="T12" fmla="*/ 33 w 77"/>
                <a:gd name="T13" fmla="*/ 98 h 98"/>
                <a:gd name="T14" fmla="*/ 34 w 77"/>
                <a:gd name="T15" fmla="*/ 98 h 98"/>
                <a:gd name="T16" fmla="*/ 35 w 77"/>
                <a:gd name="T17" fmla="*/ 98 h 98"/>
                <a:gd name="T18" fmla="*/ 36 w 77"/>
                <a:gd name="T19" fmla="*/ 98 h 98"/>
                <a:gd name="T20" fmla="*/ 37 w 77"/>
                <a:gd name="T21" fmla="*/ 98 h 98"/>
                <a:gd name="T22" fmla="*/ 38 w 77"/>
                <a:gd name="T23" fmla="*/ 98 h 98"/>
                <a:gd name="T24" fmla="*/ 39 w 77"/>
                <a:gd name="T25" fmla="*/ 98 h 98"/>
                <a:gd name="T26" fmla="*/ 40 w 77"/>
                <a:gd name="T27" fmla="*/ 98 h 98"/>
                <a:gd name="T28" fmla="*/ 41 w 77"/>
                <a:gd name="T29" fmla="*/ 98 h 98"/>
                <a:gd name="T30" fmla="*/ 42 w 77"/>
                <a:gd name="T31" fmla="*/ 98 h 98"/>
                <a:gd name="T32" fmla="*/ 43 w 77"/>
                <a:gd name="T33" fmla="*/ 98 h 98"/>
                <a:gd name="T34" fmla="*/ 43 w 77"/>
                <a:gd name="T35" fmla="*/ 98 h 98"/>
                <a:gd name="T36" fmla="*/ 44 w 77"/>
                <a:gd name="T37" fmla="*/ 98 h 98"/>
                <a:gd name="T38" fmla="*/ 45 w 77"/>
                <a:gd name="T39" fmla="*/ 98 h 98"/>
                <a:gd name="T40" fmla="*/ 46 w 77"/>
                <a:gd name="T41" fmla="*/ 98 h 98"/>
                <a:gd name="T42" fmla="*/ 47 w 77"/>
                <a:gd name="T43" fmla="*/ 98 h 98"/>
                <a:gd name="T44" fmla="*/ 47 w 77"/>
                <a:gd name="T45" fmla="*/ 98 h 98"/>
                <a:gd name="T46" fmla="*/ 77 w 77"/>
                <a:gd name="T47" fmla="*/ 85 h 98"/>
                <a:gd name="T48" fmla="*/ 22 w 77"/>
                <a:gd name="T49" fmla="*/ 33 h 98"/>
                <a:gd name="T50" fmla="*/ 25 w 77"/>
                <a:gd name="T51" fmla="*/ 20 h 98"/>
                <a:gd name="T52" fmla="*/ 22 w 77"/>
                <a:gd name="T53" fmla="*/ 0 h 98"/>
                <a:gd name="T54" fmla="*/ 27 w 77"/>
                <a:gd name="T55" fmla="*/ 6 h 98"/>
                <a:gd name="T56" fmla="*/ 35 w 77"/>
                <a:gd name="T57" fmla="*/ 0 h 98"/>
                <a:gd name="T58" fmla="*/ 40 w 77"/>
                <a:gd name="T59" fmla="*/ 6 h 98"/>
                <a:gd name="T60" fmla="*/ 48 w 77"/>
                <a:gd name="T61" fmla="*/ 0 h 98"/>
                <a:gd name="T62" fmla="*/ 50 w 77"/>
                <a:gd name="T63" fmla="*/ 6 h 98"/>
                <a:gd name="T64" fmla="*/ 59 w 77"/>
                <a:gd name="T65" fmla="*/ 1 h 98"/>
                <a:gd name="T66" fmla="*/ 18 w 77"/>
                <a:gd name="T67" fmla="*/ 31 h 98"/>
                <a:gd name="T68" fmla="*/ 18 w 77"/>
                <a:gd name="T69" fmla="*/ 22 h 98"/>
                <a:gd name="T70" fmla="*/ 63 w 77"/>
                <a:gd name="T71" fmla="*/ 26 h 98"/>
                <a:gd name="T72" fmla="*/ 18 w 77"/>
                <a:gd name="T73" fmla="*/ 31 h 98"/>
                <a:gd name="T74" fmla="*/ 43 w 77"/>
                <a:gd name="T75" fmla="*/ 86 h 98"/>
                <a:gd name="T76" fmla="*/ 35 w 77"/>
                <a:gd name="T77" fmla="*/ 84 h 98"/>
                <a:gd name="T78" fmla="*/ 30 w 77"/>
                <a:gd name="T79" fmla="*/ 69 h 98"/>
                <a:gd name="T80" fmla="*/ 37 w 77"/>
                <a:gd name="T81" fmla="*/ 78 h 98"/>
                <a:gd name="T82" fmla="*/ 40 w 77"/>
                <a:gd name="T83" fmla="*/ 78 h 98"/>
                <a:gd name="T84" fmla="*/ 39 w 77"/>
                <a:gd name="T85" fmla="*/ 70 h 98"/>
                <a:gd name="T86" fmla="*/ 30 w 77"/>
                <a:gd name="T87" fmla="*/ 57 h 98"/>
                <a:gd name="T88" fmla="*/ 35 w 77"/>
                <a:gd name="T89" fmla="*/ 46 h 98"/>
                <a:gd name="T90" fmla="*/ 43 w 77"/>
                <a:gd name="T91" fmla="*/ 44 h 98"/>
                <a:gd name="T92" fmla="*/ 48 w 77"/>
                <a:gd name="T93" fmla="*/ 53 h 98"/>
                <a:gd name="T94" fmla="*/ 40 w 77"/>
                <a:gd name="T95" fmla="*/ 59 h 98"/>
                <a:gd name="T96" fmla="*/ 39 w 77"/>
                <a:gd name="T97" fmla="*/ 51 h 98"/>
                <a:gd name="T98" fmla="*/ 38 w 77"/>
                <a:gd name="T99" fmla="*/ 56 h 98"/>
                <a:gd name="T100" fmla="*/ 47 w 77"/>
                <a:gd name="T101" fmla="*/ 68 h 98"/>
                <a:gd name="T102" fmla="*/ 49 w 77"/>
                <a:gd name="T103" fmla="*/ 77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C00000"/>
            </a:solidFill>
            <a:ln>
              <a:noFill/>
            </a:ln>
          </p:spPr>
          <p:txBody>
            <a:bodyPr vert="horz" wrap="square" lIns="82296" tIns="41148" rIns="82296" bIns="41148" numCol="1" anchor="t" anchorCtr="0" compatLnSpc="1"/>
            <a:lstStyle/>
            <a:p>
              <a:endParaRPr lang="zh-CN" altLang="en-US" sz="108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1182098" y="3455878"/>
            <a:ext cx="1641778" cy="1011985"/>
            <a:chOff x="1182098" y="3455878"/>
            <a:chExt cx="1641778" cy="1011985"/>
          </a:xfrm>
        </p:grpSpPr>
        <p:sp>
          <p:nvSpPr>
            <p:cNvPr id="51" name="文本框 50"/>
            <p:cNvSpPr txBox="1"/>
            <p:nvPr/>
          </p:nvSpPr>
          <p:spPr>
            <a:xfrm>
              <a:off x="1182098" y="3455878"/>
              <a:ext cx="1641778" cy="313932"/>
            </a:xfrm>
            <a:prstGeom prst="rect">
              <a:avLst/>
            </a:prstGeom>
            <a:noFill/>
          </p:spPr>
          <p:txBody>
            <a:bodyPr wrap="square" rtlCol="0">
              <a:spAutoFit/>
            </a:bodyPr>
            <a:lstStyle/>
            <a:p>
              <a:pPr algn="r">
                <a:lnSpc>
                  <a:spcPct val="120000"/>
                </a:lnSpc>
              </a:pPr>
              <a:r>
                <a:rPr lang="zh-CN" altLang="en-US" sz="1200">
                  <a:solidFill>
                    <a:srgbClr val="C00000"/>
                  </a:solidFill>
                  <a:latin typeface="微软雅黑" panose="020b0503020204020204" pitchFamily="34" charset="-122"/>
                  <a:ea typeface="微软雅黑" panose="020b0503020204020204" pitchFamily="34" charset="-122"/>
                </a:rPr>
                <a:t>就业增长超出预期</a:t>
              </a:r>
              <a:endParaRPr lang="zh-CN" altLang="en-US" sz="1200">
                <a:solidFill>
                  <a:srgbClr val="C00000"/>
                </a:solidFill>
                <a:latin typeface="微软雅黑" panose="020b0503020204020204" pitchFamily="34" charset="-122"/>
                <a:ea typeface="微软雅黑" panose="020b0503020204020204" pitchFamily="34" charset="-122"/>
              </a:endParaRPr>
            </a:p>
          </p:txBody>
        </p:sp>
        <p:sp>
          <p:nvSpPr>
            <p:cNvPr id="77" name="矩形 76"/>
            <p:cNvSpPr/>
            <p:nvPr/>
          </p:nvSpPr>
          <p:spPr>
            <a:xfrm>
              <a:off x="1313916" y="3766132"/>
              <a:ext cx="1509960" cy="701731"/>
            </a:xfrm>
            <a:prstGeom prst="rect">
              <a:avLst/>
            </a:prstGeom>
          </p:spPr>
          <p:txBody>
            <a:bodyPr wrap="square">
              <a:spAutoFit/>
            </a:bodyPr>
            <a:lstStyle/>
            <a:p>
              <a:pPr algn="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请添加您要录入的模板内容，请添加您要录入的模板内容</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60506" y="1696687"/>
            <a:ext cx="2663370" cy="999567"/>
            <a:chOff x="160506" y="1696687"/>
            <a:chExt cx="2663370" cy="999567"/>
          </a:xfrm>
        </p:grpSpPr>
        <p:sp>
          <p:nvSpPr>
            <p:cNvPr id="50" name="文本框 49"/>
            <p:cNvSpPr txBox="1"/>
            <p:nvPr/>
          </p:nvSpPr>
          <p:spPr>
            <a:xfrm>
              <a:off x="160506" y="1696687"/>
              <a:ext cx="2663370" cy="295145"/>
            </a:xfrm>
            <a:prstGeom prst="rect">
              <a:avLst/>
            </a:prstGeom>
            <a:noFill/>
          </p:spPr>
          <p:txBody>
            <a:bodyPr wrap="square" rtlCol="0">
              <a:spAutoFit/>
            </a:bodyPr>
            <a:lstStyle>
              <a:defPPr>
                <a:defRPr lang="zh-CN"/>
              </a:defPPr>
              <a:lvl1pPr algn="r">
                <a:lnSpc>
                  <a:spcPct val="120000"/>
                </a:lnSpc>
                <a:defRPr sz="1200">
                  <a:solidFill>
                    <a:srgbClr val="C00000"/>
                  </a:solidFill>
                  <a:latin typeface="微软雅黑" panose="020b0503020204020204" pitchFamily="34" charset="-122"/>
                  <a:ea typeface="微软雅黑" panose="020b0503020204020204" pitchFamily="34" charset="-122"/>
                </a:defRPr>
              </a:lvl1pPr>
            </a:lstStyle>
            <a:p>
              <a:r>
                <a:rPr lang="zh-CN" altLang="en-US"/>
                <a:t>经济运行缓中趋稳稳中向好</a:t>
              </a:r>
              <a:endParaRPr lang="zh-CN" altLang="en-US"/>
            </a:p>
          </p:txBody>
        </p:sp>
        <p:sp>
          <p:nvSpPr>
            <p:cNvPr id="78" name="矩形 77"/>
            <p:cNvSpPr/>
            <p:nvPr/>
          </p:nvSpPr>
          <p:spPr>
            <a:xfrm>
              <a:off x="1313916" y="1994523"/>
              <a:ext cx="1509960" cy="701731"/>
            </a:xfrm>
            <a:prstGeom prst="rect">
              <a:avLst/>
            </a:prstGeom>
          </p:spPr>
          <p:txBody>
            <a:bodyPr wrap="square">
              <a:spAutoFit/>
            </a:bodyPr>
            <a:lstStyle/>
            <a:p>
              <a:pPr algn="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请添加您要录入的模板内容，请添加您要录入的模板内容</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6252987" y="3269608"/>
            <a:ext cx="2305897" cy="1083993"/>
            <a:chOff x="6252987" y="3269608"/>
            <a:chExt cx="2305897" cy="1083993"/>
          </a:xfrm>
        </p:grpSpPr>
        <p:sp>
          <p:nvSpPr>
            <p:cNvPr id="52" name="文本框 51"/>
            <p:cNvSpPr txBox="1"/>
            <p:nvPr/>
          </p:nvSpPr>
          <p:spPr>
            <a:xfrm>
              <a:off x="6252987" y="3269608"/>
              <a:ext cx="2305897" cy="313932"/>
            </a:xfrm>
            <a:prstGeom prst="rect">
              <a:avLst/>
            </a:prstGeom>
            <a:noFill/>
          </p:spPr>
          <p:txBody>
            <a:bodyPr wrap="square" rtlCol="0">
              <a:spAutoFit/>
            </a:bodyPr>
            <a:lstStyle>
              <a:defPPr>
                <a:defRPr lang="zh-CN"/>
              </a:defPPr>
              <a:lvl1pPr algn="r">
                <a:lnSpc>
                  <a:spcPct val="120000"/>
                </a:lnSpc>
                <a:defRPr sz="1200">
                  <a:solidFill>
                    <a:srgbClr val="C00000"/>
                  </a:solidFill>
                  <a:latin typeface="微软雅黑" panose="020b0503020204020204" pitchFamily="34" charset="-122"/>
                  <a:ea typeface="微软雅黑" panose="020b0503020204020204" pitchFamily="34" charset="-122"/>
                </a:defRPr>
              </a:lvl1pPr>
            </a:lstStyle>
            <a:p>
              <a:pPr algn="l"/>
              <a:r>
                <a:rPr lang="zh-CN" altLang="en-US"/>
                <a:t>经济结构加快调整</a:t>
              </a:r>
              <a:endParaRPr lang="zh-CN" altLang="en-US"/>
            </a:p>
          </p:txBody>
        </p:sp>
        <p:sp>
          <p:nvSpPr>
            <p:cNvPr id="80" name="矩形 79"/>
            <p:cNvSpPr/>
            <p:nvPr/>
          </p:nvSpPr>
          <p:spPr>
            <a:xfrm>
              <a:off x="6252987" y="3651870"/>
              <a:ext cx="1509960" cy="701731"/>
            </a:xfrm>
            <a:prstGeom prst="rect">
              <a:avLst/>
            </a:prstGeom>
          </p:spPr>
          <p:txBody>
            <a:bodyPr wrap="square">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请添加您要录入的模板内容，请添加您要录入的模板内容</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6252987" y="1677900"/>
            <a:ext cx="1985277" cy="1018354"/>
            <a:chOff x="6252987" y="1677900"/>
            <a:chExt cx="1985277" cy="1018354"/>
          </a:xfrm>
        </p:grpSpPr>
        <p:sp>
          <p:nvSpPr>
            <p:cNvPr id="49" name="文本框 48"/>
            <p:cNvSpPr txBox="1"/>
            <p:nvPr/>
          </p:nvSpPr>
          <p:spPr>
            <a:xfrm>
              <a:off x="6252987" y="1677900"/>
              <a:ext cx="1985277" cy="313932"/>
            </a:xfrm>
            <a:prstGeom prst="rect">
              <a:avLst/>
            </a:prstGeom>
            <a:noFill/>
          </p:spPr>
          <p:txBody>
            <a:bodyPr wrap="square" rtlCol="0">
              <a:spAutoFit/>
            </a:bodyPr>
            <a:lstStyle>
              <a:defPPr>
                <a:defRPr lang="zh-CN"/>
              </a:defPPr>
              <a:lvl1pPr algn="r">
                <a:lnSpc>
                  <a:spcPct val="120000"/>
                </a:lnSpc>
                <a:defRPr sz="1200">
                  <a:solidFill>
                    <a:srgbClr val="C00000"/>
                  </a:solidFill>
                  <a:latin typeface="微软雅黑" panose="020b0503020204020204" pitchFamily="34" charset="-122"/>
                  <a:ea typeface="微软雅黑" panose="020b0503020204020204" pitchFamily="34" charset="-122"/>
                </a:defRPr>
              </a:lvl1pPr>
            </a:lstStyle>
            <a:p>
              <a:pPr algn="l"/>
              <a:r>
                <a:rPr lang="zh-CN" altLang="en-US"/>
                <a:t>改革开放深入推进</a:t>
              </a:r>
              <a:endParaRPr lang="zh-CN" altLang="en-US"/>
            </a:p>
          </p:txBody>
        </p:sp>
        <p:sp>
          <p:nvSpPr>
            <p:cNvPr id="81" name="矩形 80"/>
            <p:cNvSpPr/>
            <p:nvPr/>
          </p:nvSpPr>
          <p:spPr>
            <a:xfrm>
              <a:off x="6252987" y="1994523"/>
              <a:ext cx="1509960" cy="701731"/>
            </a:xfrm>
            <a:prstGeom prst="rect">
              <a:avLst/>
            </a:prstGeom>
          </p:spPr>
          <p:txBody>
            <a:bodyPr wrap="square">
              <a:spAutoFit/>
            </a:bodyPr>
            <a:lstStyle/>
            <a:p>
              <a:pP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请添加您要录入的模板内容，请添加您要录入的模板内容</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3" name="Group 85"/>
          <p:cNvGrpSpPr/>
          <p:nvPr/>
        </p:nvGrpSpPr>
        <p:grpSpPr>
          <a:xfrm>
            <a:off x="188133" y="983403"/>
            <a:ext cx="454276" cy="454276"/>
            <a:chOff x="1200150" y="3768725"/>
            <a:chExt cx="446088" cy="446088"/>
          </a:xfrm>
          <a:solidFill>
            <a:srgbClr val="C00000"/>
          </a:solidFill>
        </p:grpSpPr>
        <p:sp>
          <p:nvSpPr>
            <p:cNvPr id="84" name="Freeform 78"/>
            <p:cNvSpPr/>
            <p:nvPr/>
          </p:nvSpPr>
          <p:spPr bwMode="auto">
            <a:xfrm>
              <a:off x="1200150" y="3768725"/>
              <a:ext cx="446088" cy="446088"/>
            </a:xfrm>
            <a:custGeom>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85" name="Freeform 79"/>
            <p:cNvSpPr/>
            <p:nvPr/>
          </p:nvSpPr>
          <p:spPr bwMode="auto">
            <a:xfrm>
              <a:off x="1381125" y="3781425"/>
              <a:ext cx="252413" cy="252413"/>
            </a:xfrm>
            <a:custGeom>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86" name="Freeform 80"/>
            <p:cNvSpPr/>
            <p:nvPr/>
          </p:nvSpPr>
          <p:spPr bwMode="auto">
            <a:xfrm>
              <a:off x="1292225" y="3860800"/>
              <a:ext cx="261938" cy="261938"/>
            </a:xfrm>
            <a:custGeom>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grpSp>
      <p:sp>
        <p:nvSpPr>
          <p:cNvPr id="87" name="矩形 86" descr="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
          <p:cNvSpPr/>
          <p:nvPr/>
        </p:nvSpPr>
        <p:spPr>
          <a:xfrm flipH="1">
            <a:off x="645556" y="939408"/>
            <a:ext cx="1985159" cy="484748"/>
          </a:xfrm>
          <a:prstGeom prst="rect">
            <a:avLst/>
          </a:prstGeom>
        </p:spPr>
        <p:txBody>
          <a:bodyPr wrap="none" lIns="68580" tIns="34290" rIns="68580" bIns="34290">
            <a:spAutoFit/>
          </a:bodyPr>
          <a:lstStyle/>
          <a:p>
            <a:pPr>
              <a:lnSpc>
                <a:spcPct val="150000"/>
              </a:lnSpc>
            </a:pPr>
            <a:r>
              <a:rPr lang="zh-CN" altLang="en-US">
                <a:solidFill>
                  <a:srgbClr val="AF0B06">
                    <a:lumMod val="90000"/>
                    <a:lumOff val="10000"/>
                  </a:srgbClr>
                </a:solidFill>
                <a:latin typeface="微软雅黑" panose="020b0503020204020204" pitchFamily="34" charset="-122"/>
                <a:ea typeface="微软雅黑" panose="020b0503020204020204" pitchFamily="34" charset="-122"/>
              </a:rPr>
              <a:t>目标五：经济增长</a:t>
            </a:r>
            <a:endParaRPr lang="en-US" altLang="zh-CN" sz="2800">
              <a:solidFill>
                <a:srgbClr val="AF0B06">
                  <a:lumMod val="90000"/>
                  <a:lumOff val="10000"/>
                </a:srgbClr>
              </a:solidFill>
              <a:latin typeface="微软雅黑 Light" panose="020b0502040204020203"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down)">
                                      <p:cBhvr>
                                        <p:cTn id="11" dur="500"/>
                                        <p:tgtEl>
                                          <p:spTgt spid="61"/>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down)">
                                      <p:cBhvr>
                                        <p:cTn id="19" dur="500"/>
                                        <p:tgtEl>
                                          <p:spTgt spid="66"/>
                                        </p:tgtEl>
                                      </p:cBhvr>
                                    </p:animEffect>
                                  </p:childTnLst>
                                </p:cTn>
                              </p:par>
                            </p:childTnLst>
                          </p:cTn>
                        </p:par>
                        <p:par>
                          <p:cTn id="20" fill="hold" nodeType="afterGroup">
                            <p:stCondLst>
                              <p:cond delay="2000"/>
                            </p:stCondLst>
                            <p:childTnLst>
                              <p:par>
                                <p:cTn id="21" presetID="4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000"/>
                            </p:stCondLst>
                            <p:childTnLst>
                              <p:par>
                                <p:cTn id="27" presetID="47"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47" presetClass="entr" presetSubtype="0" fill="hold"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1000"/>
                                        <p:tgtEl>
                                          <p:spTgt spid="88"/>
                                        </p:tgtEl>
                                      </p:cBhvr>
                                    </p:animEffect>
                                    <p:anim calcmode="lin" valueType="num">
                                      <p:cBhvr>
                                        <p:cTn id="36" dur="1000" fill="hold"/>
                                        <p:tgtEl>
                                          <p:spTgt spid="88"/>
                                        </p:tgtEl>
                                        <p:attrNameLst>
                                          <p:attrName>ppt_x</p:attrName>
                                        </p:attrNameLst>
                                      </p:cBhvr>
                                      <p:tavLst>
                                        <p:tav tm="0">
                                          <p:val>
                                            <p:strVal val="#ppt_x"/>
                                          </p:val>
                                        </p:tav>
                                        <p:tav tm="100000">
                                          <p:val>
                                            <p:strVal val="#ppt_x"/>
                                          </p:val>
                                        </p:tav>
                                      </p:tavLst>
                                    </p:anim>
                                    <p:anim calcmode="lin" valueType="num">
                                      <p:cBhvr>
                                        <p:cTn id="37" dur="1000" fill="hold"/>
                                        <p:tgtEl>
                                          <p:spTgt spid="88"/>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5000"/>
                            </p:stCondLst>
                            <p:childTnLst>
                              <p:par>
                                <p:cTn id="39" presetID="47" presetClass="entr" presetSubtype="0" fill="hold" nodeType="after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fade">
                                      <p:cBhvr>
                                        <p:cTn id="41" dur="1000"/>
                                        <p:tgtEl>
                                          <p:spTgt spid="89"/>
                                        </p:tgtEl>
                                      </p:cBhvr>
                                    </p:animEffect>
                                    <p:anim calcmode="lin" valueType="num">
                                      <p:cBhvr>
                                        <p:cTn id="42" dur="1000" fill="hold"/>
                                        <p:tgtEl>
                                          <p:spTgt spid="89"/>
                                        </p:tgtEl>
                                        <p:attrNameLst>
                                          <p:attrName>ppt_x</p:attrName>
                                        </p:attrNameLst>
                                      </p:cBhvr>
                                      <p:tavLst>
                                        <p:tav tm="0">
                                          <p:val>
                                            <p:strVal val="#ppt_x"/>
                                          </p:val>
                                        </p:tav>
                                        <p:tav tm="100000">
                                          <p:val>
                                            <p:strVal val="#ppt_x"/>
                                          </p:val>
                                        </p:tav>
                                      </p:tavLst>
                                    </p:anim>
                                    <p:anim calcmode="lin" valueType="num">
                                      <p:cBhvr>
                                        <p:cTn id="4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l="-18000" r="-18000"/>
          </a:stretch>
        </a:blipFill>
        <a:effectLst/>
      </p:bgPr>
    </p:bg>
    <p:spTree>
      <p:nvGrpSpPr>
        <p:cNvPr id="1" name=""/>
        <p:cNvGrpSpPr/>
        <p:nvPr/>
      </p:nvGrpSpPr>
      <p:grpSpPr>
        <a:xfrm>
          <a:off x="0" y="0"/>
          <a:ext cx="0" cy="0"/>
        </a:xfrm>
      </p:grpSpPr>
      <p:sp>
        <p:nvSpPr>
          <p:cNvPr id="12" name="矩形 11"/>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13" name="矩形 12"/>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14" name="文本框 13"/>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2017</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年度工作目标</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grpSp>
        <p:nvGrpSpPr>
          <p:cNvPr id="19" name="Group 85"/>
          <p:cNvGrpSpPr/>
          <p:nvPr/>
        </p:nvGrpSpPr>
        <p:grpSpPr>
          <a:xfrm>
            <a:off x="465224" y="1201880"/>
            <a:ext cx="454276" cy="454276"/>
            <a:chOff x="1200150" y="3768725"/>
            <a:chExt cx="446088" cy="446088"/>
          </a:xfrm>
          <a:solidFill>
            <a:srgbClr val="C00000"/>
          </a:solidFill>
        </p:grpSpPr>
        <p:sp>
          <p:nvSpPr>
            <p:cNvPr id="20" name="Freeform 78"/>
            <p:cNvSpPr/>
            <p:nvPr/>
          </p:nvSpPr>
          <p:spPr bwMode="auto">
            <a:xfrm>
              <a:off x="1200150" y="3768725"/>
              <a:ext cx="446088" cy="446088"/>
            </a:xfrm>
            <a:custGeom>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21" name="Freeform 79"/>
            <p:cNvSpPr/>
            <p:nvPr/>
          </p:nvSpPr>
          <p:spPr bwMode="auto">
            <a:xfrm>
              <a:off x="1381125" y="3781425"/>
              <a:ext cx="252413" cy="252413"/>
            </a:xfrm>
            <a:custGeom>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22" name="Freeform 80"/>
            <p:cNvSpPr/>
            <p:nvPr/>
          </p:nvSpPr>
          <p:spPr bwMode="auto">
            <a:xfrm>
              <a:off x="1292225" y="3860800"/>
              <a:ext cx="261938" cy="261938"/>
            </a:xfrm>
            <a:custGeom>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grpSp>
      <p:sp>
        <p:nvSpPr>
          <p:cNvPr id="23" name="矩形 22" descr="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
          <p:cNvSpPr/>
          <p:nvPr/>
        </p:nvSpPr>
        <p:spPr>
          <a:xfrm flipH="1">
            <a:off x="997099" y="1286824"/>
            <a:ext cx="3940822" cy="346249"/>
          </a:xfrm>
          <a:prstGeom prst="rect">
            <a:avLst/>
          </a:prstGeom>
        </p:spPr>
        <p:txBody>
          <a:bodyPr wrap="none" lIns="68580" tIns="34290" rIns="68580" bIns="34290">
            <a:spAutoFit/>
          </a:bodyPr>
          <a:lstStyle/>
          <a:p>
            <a:r>
              <a:rPr lang="zh-CN" altLang="en-US">
                <a:solidFill>
                  <a:srgbClr val="AF0B06">
                    <a:lumMod val="90000"/>
                    <a:lumOff val="10000"/>
                  </a:srgbClr>
                </a:solidFill>
                <a:latin typeface="微软雅黑" panose="020b0503020204020204" pitchFamily="34" charset="-122"/>
                <a:ea typeface="微软雅黑" panose="020b0503020204020204" pitchFamily="34" charset="-122"/>
              </a:rPr>
              <a:t>目标二：居民消费价格涨幅</a:t>
            </a:r>
            <a:r>
              <a:rPr lang="en-US" altLang="zh-CN">
                <a:solidFill>
                  <a:srgbClr val="AF0B06">
                    <a:lumMod val="90000"/>
                    <a:lumOff val="10000"/>
                  </a:srgbClr>
                </a:solidFill>
                <a:latin typeface="微软雅黑" panose="020b0503020204020204" pitchFamily="34" charset="-122"/>
                <a:ea typeface="微软雅黑" panose="020b0503020204020204" pitchFamily="34" charset="-122"/>
              </a:rPr>
              <a:t>3%</a:t>
            </a:r>
            <a:r>
              <a:rPr lang="zh-CN" altLang="en-US">
                <a:solidFill>
                  <a:srgbClr val="AF0B06">
                    <a:lumMod val="90000"/>
                    <a:lumOff val="10000"/>
                  </a:srgbClr>
                </a:solidFill>
                <a:latin typeface="微软雅黑" panose="020b0503020204020204" pitchFamily="34" charset="-122"/>
                <a:ea typeface="微软雅黑" panose="020b0503020204020204" pitchFamily="34" charset="-122"/>
              </a:rPr>
              <a:t>左右；</a:t>
            </a:r>
            <a:endParaRPr lang="en-US" altLang="zh-CN" sz="2800">
              <a:solidFill>
                <a:srgbClr val="AF0B06">
                  <a:lumMod val="90000"/>
                  <a:lumOff val="10000"/>
                </a:srgbClr>
              </a:solidFill>
              <a:latin typeface="微软雅黑 Light" panose="020b0502040204020203" charset="-122"/>
              <a:ea typeface="微软雅黑" panose="020b0503020204020204" pitchFamily="34" charset="-122"/>
            </a:endParaRPr>
          </a:p>
        </p:txBody>
      </p:sp>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23" y="1979930"/>
            <a:ext cx="2401358" cy="1600905"/>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5296" y="1979930"/>
            <a:ext cx="2401358" cy="1600905"/>
          </a:xfrm>
          <a:prstGeom prst="rect">
            <a:avLst/>
          </a:prstGeom>
        </p:spPr>
      </p:pic>
      <p:sp>
        <p:nvSpPr>
          <p:cNvPr id="2" name="矩形 1"/>
          <p:cNvSpPr/>
          <p:nvPr/>
        </p:nvSpPr>
        <p:spPr>
          <a:xfrm>
            <a:off x="5560390" y="2099426"/>
            <a:ext cx="3404097" cy="1361911"/>
          </a:xfrm>
          <a:prstGeom prst="rect">
            <a:avLst/>
          </a:prstGeom>
        </p:spPr>
        <p:txBody>
          <a:bodyPr wrap="square">
            <a:spAutoFit/>
          </a:bodyPr>
          <a:lstStyle/>
          <a:p>
            <a:pPr>
              <a:lnSpc>
                <a:spcPct val="150000"/>
              </a:lnSpc>
              <a:spcBef>
                <a:spcPts val="600"/>
              </a:spcBef>
            </a:pPr>
            <a:r>
              <a:rPr lang="zh-CN" altLang="en-US" sz="1100">
                <a:latin typeface="Arial"/>
                <a:ea typeface="微软雅黑" panose="020b0503020204020204" pitchFamily="34" charset="-122"/>
              </a:rPr>
              <a:t>这里输入简单的文字概述这里输入简单字概述这里输入简单简单的文字概述，这里输入简单的文字概述这里输入简单字概述这里输入简单简单的文字概述，这里输入简单的文字概述这里输入简单字概述这里输入简单简单的文字概述，</a:t>
            </a:r>
            <a:endParaRPr lang="zh-CN" altLang="en-US" sz="1100">
              <a:latin typeface="Arial"/>
              <a:ea typeface="微软雅黑" panose="020b0503020204020204" pitchFamily="34" charset="-122"/>
            </a:endParaRPr>
          </a:p>
        </p:txBody>
      </p:sp>
      <p:sp>
        <p:nvSpPr>
          <p:cNvPr id="3" name="矩形 2"/>
          <p:cNvSpPr/>
          <p:nvPr/>
        </p:nvSpPr>
        <p:spPr>
          <a:xfrm>
            <a:off x="5396654" y="1979930"/>
            <a:ext cx="3567834" cy="160090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par>
                          <p:cTn id="16" fill="hold" nodeType="afterGroup">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3"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l="-18000" r="-18000"/>
          </a:stretch>
        </a:blipFill>
        <a:effectLst/>
      </p:bgPr>
    </p:bg>
    <p:spTree>
      <p:nvGrpSpPr>
        <p:cNvPr id="1" name=""/>
        <p:cNvGrpSpPr/>
        <p:nvPr/>
      </p:nvGrpSpPr>
      <p:grpSpPr>
        <a:xfrm>
          <a:off x="0" y="0"/>
          <a:ext cx="0" cy="0"/>
        </a:xfrm>
      </p:grpSpPr>
      <p:sp>
        <p:nvSpPr>
          <p:cNvPr id="12" name="矩形 11"/>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13" name="矩形 12"/>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14" name="文本框 13"/>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2017</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年度工作目标</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grpSp>
        <p:nvGrpSpPr>
          <p:cNvPr id="6" name="Group 85"/>
          <p:cNvGrpSpPr/>
          <p:nvPr/>
        </p:nvGrpSpPr>
        <p:grpSpPr>
          <a:xfrm>
            <a:off x="188133" y="983403"/>
            <a:ext cx="454276" cy="454276"/>
            <a:chOff x="1200150" y="3768725"/>
            <a:chExt cx="446088" cy="446088"/>
          </a:xfrm>
          <a:solidFill>
            <a:srgbClr val="C00000"/>
          </a:solidFill>
        </p:grpSpPr>
        <p:sp>
          <p:nvSpPr>
            <p:cNvPr id="7" name="Freeform 78"/>
            <p:cNvSpPr/>
            <p:nvPr/>
          </p:nvSpPr>
          <p:spPr bwMode="auto">
            <a:xfrm>
              <a:off x="1200150" y="3768725"/>
              <a:ext cx="446088" cy="446088"/>
            </a:xfrm>
            <a:custGeom>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8" name="Freeform 79"/>
            <p:cNvSpPr/>
            <p:nvPr/>
          </p:nvSpPr>
          <p:spPr bwMode="auto">
            <a:xfrm>
              <a:off x="1381125" y="3781425"/>
              <a:ext cx="252413" cy="252413"/>
            </a:xfrm>
            <a:custGeom>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9" name="Freeform 80"/>
            <p:cNvSpPr/>
            <p:nvPr/>
          </p:nvSpPr>
          <p:spPr bwMode="auto">
            <a:xfrm>
              <a:off x="1292225" y="3860800"/>
              <a:ext cx="261938" cy="261938"/>
            </a:xfrm>
            <a:custGeom>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grpSp>
      <p:sp>
        <p:nvSpPr>
          <p:cNvPr id="10" name="矩形 9" descr="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
          <p:cNvSpPr/>
          <p:nvPr/>
        </p:nvSpPr>
        <p:spPr>
          <a:xfrm flipH="1">
            <a:off x="645556" y="939408"/>
            <a:ext cx="1985159" cy="484748"/>
          </a:xfrm>
          <a:prstGeom prst="rect">
            <a:avLst/>
          </a:prstGeom>
        </p:spPr>
        <p:txBody>
          <a:bodyPr wrap="none" lIns="68580" tIns="34290" rIns="68580" bIns="34290">
            <a:spAutoFit/>
          </a:bodyPr>
          <a:lstStyle/>
          <a:p>
            <a:pPr>
              <a:lnSpc>
                <a:spcPct val="150000"/>
              </a:lnSpc>
            </a:pPr>
            <a:r>
              <a:rPr lang="zh-CN" altLang="en-US">
                <a:solidFill>
                  <a:srgbClr val="AF0B06">
                    <a:lumMod val="90000"/>
                    <a:lumOff val="10000"/>
                  </a:srgbClr>
                </a:solidFill>
                <a:latin typeface="微软雅黑" panose="020b0503020204020204" pitchFamily="34" charset="-122"/>
                <a:ea typeface="微软雅黑" panose="020b0503020204020204" pitchFamily="34" charset="-122"/>
              </a:rPr>
              <a:t>目标六：改善民生</a:t>
            </a:r>
            <a:endParaRPr lang="en-US" altLang="zh-CN" sz="2800">
              <a:solidFill>
                <a:srgbClr val="AF0B06">
                  <a:lumMod val="90000"/>
                  <a:lumOff val="10000"/>
                </a:srgbClr>
              </a:solidFill>
              <a:latin typeface="微软雅黑 Light" panose="020b0502040204020203" charset="-122"/>
              <a:ea typeface="微软雅黑" panose="020b0503020204020204" pitchFamily="34" charset="-122"/>
            </a:endParaRPr>
          </a:p>
        </p:txBody>
      </p:sp>
      <p:grpSp>
        <p:nvGrpSpPr>
          <p:cNvPr id="2" name="组合 1"/>
          <p:cNvGrpSpPr/>
          <p:nvPr/>
        </p:nvGrpSpPr>
        <p:grpSpPr>
          <a:xfrm>
            <a:off x="880363" y="1995686"/>
            <a:ext cx="1826103" cy="2624534"/>
            <a:chOff x="880363" y="1995686"/>
            <a:chExt cx="1826103" cy="2624534"/>
          </a:xfrm>
        </p:grpSpPr>
        <p:sp>
          <p:nvSpPr>
            <p:cNvPr id="16" name="椭圆 15"/>
            <p:cNvSpPr/>
            <p:nvPr/>
          </p:nvSpPr>
          <p:spPr>
            <a:xfrm>
              <a:off x="1073334" y="1995686"/>
              <a:ext cx="1440160" cy="14401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TextBox 10"/>
            <p:cNvSpPr txBox="1"/>
            <p:nvPr/>
          </p:nvSpPr>
          <p:spPr>
            <a:xfrm>
              <a:off x="1479867" y="2192546"/>
              <a:ext cx="627095" cy="523220"/>
            </a:xfrm>
            <a:prstGeom prst="rect">
              <a:avLst/>
            </a:prstGeom>
            <a:noFill/>
          </p:spPr>
          <p:txBody>
            <a:bodyPr wrap="none" rtlCol="0">
              <a:spAutoFit/>
            </a:bodyPr>
            <a:lstStyle/>
            <a:p>
              <a:r>
                <a:rPr lang="en-US" altLang="zh-CN" sz="2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10"/>
            <p:cNvSpPr txBox="1"/>
            <p:nvPr/>
          </p:nvSpPr>
          <p:spPr>
            <a:xfrm>
              <a:off x="1268894" y="2737252"/>
              <a:ext cx="1049040" cy="338554"/>
            </a:xfrm>
            <a:prstGeom prst="rect">
              <a:avLst/>
            </a:prstGeom>
            <a:noFill/>
          </p:spPr>
          <p:txBody>
            <a:bodyPr wrap="square" rtlCol="0">
              <a:spAutoFit/>
            </a:bodyPr>
            <a:lstStyle/>
            <a:p>
              <a:pPr algn="dist"/>
              <a:r>
                <a:rPr lang="zh-CN" altLang="en-US" sz="1600" b="1">
                  <a:latin typeface="微软雅黑" panose="020b0503020204020204" pitchFamily="34" charset="-122"/>
                  <a:ea typeface="微软雅黑" panose="020b0503020204020204" pitchFamily="34" charset="-122"/>
                  <a:sym typeface="微软雅黑" panose="020b0503020204020204" pitchFamily="34" charset="-122"/>
                </a:rPr>
                <a:t>发展</a:t>
              </a:r>
              <a:endParaRPr lang="zh-CN" altLang="en-US" sz="16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880363" y="3918489"/>
              <a:ext cx="1826103" cy="701731"/>
            </a:xfrm>
            <a:prstGeom prst="rect">
              <a:avLst/>
            </a:prstGeom>
          </p:spPr>
          <p:txBody>
            <a:bodyPr wrap="square">
              <a:spAutoFit/>
            </a:bodyPr>
            <a:lstStyle/>
            <a:p>
              <a:pPr algn="ct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请添加您要录入的模板内容，请添加您要录入的模板内容</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1008584" y="3598282"/>
              <a:ext cx="1569660" cy="276999"/>
            </a:xfrm>
            <a:prstGeom prst="rect">
              <a:avLst/>
            </a:prstGeom>
          </p:spPr>
          <p:txBody>
            <a:bodyPr wrap="none">
              <a:spAutoFit/>
            </a:bodyPr>
            <a:lstStyle/>
            <a:p>
              <a:r>
                <a:rPr lang="zh-CN" altLang="en-US" sz="1200">
                  <a:solidFill>
                    <a:srgbClr val="C00000"/>
                  </a:solidFill>
                  <a:latin typeface="微软雅黑" panose="020b0503020204020204" pitchFamily="34" charset="-122"/>
                  <a:ea typeface="微软雅黑" panose="020b0503020204020204" pitchFamily="34" charset="-122"/>
                </a:rPr>
                <a:t>发展新动能不断增强</a:t>
              </a:r>
              <a:endParaRPr lang="zh-CN" altLang="en-US" sz="1200">
                <a:solidFill>
                  <a:srgbClr val="C00000"/>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537125" y="1969388"/>
            <a:ext cx="2080974" cy="2650832"/>
            <a:chOff x="3537125" y="1969388"/>
            <a:chExt cx="2080974" cy="2650832"/>
          </a:xfrm>
        </p:grpSpPr>
        <p:sp>
          <p:nvSpPr>
            <p:cNvPr id="21" name="椭圆 20"/>
            <p:cNvSpPr/>
            <p:nvPr/>
          </p:nvSpPr>
          <p:spPr>
            <a:xfrm>
              <a:off x="3851920" y="1969388"/>
              <a:ext cx="1440160" cy="14401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TextBox 10"/>
            <p:cNvSpPr txBox="1"/>
            <p:nvPr/>
          </p:nvSpPr>
          <p:spPr>
            <a:xfrm>
              <a:off x="4258453" y="2166248"/>
              <a:ext cx="627095" cy="523220"/>
            </a:xfrm>
            <a:prstGeom prst="rect">
              <a:avLst/>
            </a:prstGeom>
            <a:noFill/>
          </p:spPr>
          <p:txBody>
            <a:bodyPr wrap="none" rtlCol="0">
              <a:spAutoFit/>
            </a:bodyPr>
            <a:lstStyle/>
            <a:p>
              <a:r>
                <a:rPr lang="en-US" altLang="zh-CN" sz="2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10"/>
            <p:cNvSpPr txBox="1"/>
            <p:nvPr/>
          </p:nvSpPr>
          <p:spPr>
            <a:xfrm>
              <a:off x="4047480" y="2710954"/>
              <a:ext cx="1049040" cy="338554"/>
            </a:xfrm>
            <a:prstGeom prst="rect">
              <a:avLst/>
            </a:prstGeom>
            <a:noFill/>
          </p:spPr>
          <p:txBody>
            <a:bodyPr wrap="square" rtlCol="0">
              <a:spAutoFit/>
            </a:bodyPr>
            <a:lstStyle/>
            <a:p>
              <a:pPr algn="dist"/>
              <a:r>
                <a:rPr lang="zh-CN" altLang="en-US" sz="1600" b="1">
                  <a:latin typeface="微软雅黑" panose="020b0503020204020204" pitchFamily="34" charset="-122"/>
                  <a:ea typeface="微软雅黑" panose="020b0503020204020204" pitchFamily="34" charset="-122"/>
                  <a:sym typeface="微软雅黑" panose="020b0503020204020204" pitchFamily="34" charset="-122"/>
                </a:rPr>
                <a:t>基础设施</a:t>
              </a:r>
              <a:endParaRPr lang="zh-CN" altLang="en-US" sz="16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33"/>
            <p:cNvSpPr/>
            <p:nvPr/>
          </p:nvSpPr>
          <p:spPr>
            <a:xfrm>
              <a:off x="3658949" y="3918489"/>
              <a:ext cx="1826103" cy="701731"/>
            </a:xfrm>
            <a:prstGeom prst="rect">
              <a:avLst/>
            </a:prstGeom>
          </p:spPr>
          <p:txBody>
            <a:bodyPr wrap="square">
              <a:spAutoFit/>
            </a:bodyPr>
            <a:lstStyle/>
            <a:p>
              <a:pPr algn="ct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请添加您要录入的模板内容，请添加您要录入的模板内容</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3537125" y="3598282"/>
              <a:ext cx="2080974" cy="276999"/>
            </a:xfrm>
            <a:prstGeom prst="rect">
              <a:avLst/>
            </a:prstGeom>
          </p:spPr>
          <p:txBody>
            <a:bodyPr wrap="square">
              <a:spAutoFit/>
            </a:bodyPr>
            <a:lstStyle/>
            <a:p>
              <a:pPr algn="ctr"/>
              <a:r>
                <a:rPr lang="zh-CN" altLang="en-US" sz="1200">
                  <a:solidFill>
                    <a:srgbClr val="C00000"/>
                  </a:solidFill>
                  <a:latin typeface="微软雅黑" panose="020b0503020204020204" pitchFamily="34" charset="-122"/>
                  <a:ea typeface="微软雅黑" panose="020b0503020204020204" pitchFamily="34" charset="-122"/>
                </a:rPr>
                <a:t>基础设施支撑能力持续提升</a:t>
              </a:r>
              <a:endParaRPr lang="zh-CN" altLang="en-US" sz="1200">
                <a:solidFill>
                  <a:srgbClr val="C00000"/>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565756" y="1969388"/>
            <a:ext cx="1826103" cy="2607624"/>
            <a:chOff x="6565756" y="1969388"/>
            <a:chExt cx="1826103" cy="2607624"/>
          </a:xfrm>
        </p:grpSpPr>
        <p:sp>
          <p:nvSpPr>
            <p:cNvPr id="29" name="椭圆 28"/>
            <p:cNvSpPr/>
            <p:nvPr/>
          </p:nvSpPr>
          <p:spPr>
            <a:xfrm>
              <a:off x="6755292" y="1969388"/>
              <a:ext cx="1440160" cy="14401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TextBox 10"/>
            <p:cNvSpPr txBox="1"/>
            <p:nvPr/>
          </p:nvSpPr>
          <p:spPr>
            <a:xfrm>
              <a:off x="7161825" y="2166248"/>
              <a:ext cx="627095" cy="523220"/>
            </a:xfrm>
            <a:prstGeom prst="rect">
              <a:avLst/>
            </a:prstGeom>
            <a:noFill/>
          </p:spPr>
          <p:txBody>
            <a:bodyPr wrap="none" rtlCol="0">
              <a:spAutoFit/>
            </a:bodyPr>
            <a:lstStyle/>
            <a:p>
              <a:r>
                <a:rPr lang="en-US" altLang="zh-CN" sz="2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2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10"/>
            <p:cNvSpPr txBox="1"/>
            <p:nvPr/>
          </p:nvSpPr>
          <p:spPr>
            <a:xfrm>
              <a:off x="6950852" y="2710954"/>
              <a:ext cx="1049040" cy="338554"/>
            </a:xfrm>
            <a:prstGeom prst="rect">
              <a:avLst/>
            </a:prstGeom>
            <a:noFill/>
          </p:spPr>
          <p:txBody>
            <a:bodyPr wrap="square" rtlCol="0">
              <a:spAutoFit/>
            </a:bodyPr>
            <a:lstStyle/>
            <a:p>
              <a:pPr algn="dist"/>
              <a:r>
                <a:rPr lang="zh-CN" altLang="en-US" sz="1600" b="1">
                  <a:latin typeface="微软雅黑" panose="020b0503020204020204" pitchFamily="34" charset="-122"/>
                  <a:ea typeface="微软雅黑" panose="020b0503020204020204" pitchFamily="34" charset="-122"/>
                  <a:sym typeface="微软雅黑" panose="020b0503020204020204" pitchFamily="34" charset="-122"/>
                </a:rPr>
                <a:t>人民生活</a:t>
              </a:r>
              <a:endParaRPr lang="zh-CN" altLang="en-US" sz="16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6565756" y="3875281"/>
              <a:ext cx="1826103" cy="701731"/>
            </a:xfrm>
            <a:prstGeom prst="rect">
              <a:avLst/>
            </a:prstGeom>
          </p:spPr>
          <p:txBody>
            <a:bodyPr wrap="square">
              <a:spAutoFit/>
            </a:bodyPr>
            <a:lstStyle/>
            <a:p>
              <a:pPr algn="ctr">
                <a:lnSpc>
                  <a:spcPct val="12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请添加您要录入的模板内容，请添加您要录入的模板内容</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693977" y="3555074"/>
              <a:ext cx="1415772" cy="276999"/>
            </a:xfrm>
            <a:prstGeom prst="rect">
              <a:avLst/>
            </a:prstGeom>
          </p:spPr>
          <p:txBody>
            <a:bodyPr wrap="none">
              <a:spAutoFit/>
            </a:bodyPr>
            <a:lstStyle/>
            <a:p>
              <a:r>
                <a:rPr lang="zh-CN" altLang="en-US" sz="1200">
                  <a:solidFill>
                    <a:srgbClr val="C00000"/>
                  </a:solidFill>
                  <a:latin typeface="微软雅黑" panose="020b0503020204020204" pitchFamily="34" charset="-122"/>
                  <a:ea typeface="微软雅黑" panose="020b0503020204020204" pitchFamily="34" charset="-122"/>
                </a:rPr>
                <a:t>人民生活继续改善</a:t>
              </a:r>
              <a:endParaRPr lang="zh-CN" altLang="en-US" sz="120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nodeType="afterGroup">
                            <p:stCondLst>
                              <p:cond delay="1000"/>
                            </p:stCondLst>
                            <p:childTnLst>
                              <p:par>
                                <p:cTn id="13" presetID="21"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nodeType="afterGroup">
                            <p:stCondLst>
                              <p:cond delay="3000"/>
                            </p:stCondLst>
                            <p:childTnLst>
                              <p:par>
                                <p:cTn id="17" presetID="21"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nodeType="afterGroup">
                            <p:stCondLst>
                              <p:cond delay="5000"/>
                            </p:stCondLst>
                            <p:childTnLst>
                              <p:par>
                                <p:cTn id="21" presetID="21"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l="-18000" r="-18000"/>
          </a:stretch>
        </a:blipFill>
        <a:effectLst/>
      </p:bgPr>
    </p:bg>
    <p:spTree>
      <p:nvGrpSpPr>
        <p:cNvPr id="1" name=""/>
        <p:cNvGrpSpPr/>
        <p:nvPr/>
      </p:nvGrpSpPr>
      <p:grpSpPr>
        <a:xfrm>
          <a:off x="0" y="0"/>
          <a:ext cx="0" cy="0"/>
        </a:xfrm>
      </p:grpSpPr>
      <p:sp>
        <p:nvSpPr>
          <p:cNvPr id="19" name="矩形 18"/>
          <p:cNvSpPr/>
          <p:nvPr/>
        </p:nvSpPr>
        <p:spPr>
          <a:xfrm>
            <a:off x="-252536" y="0"/>
            <a:ext cx="2736304" cy="213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267744" y="1563638"/>
            <a:ext cx="4680520" cy="1800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69"/>
          <p:cNvSpPr>
            <a:spLocks noChangeArrowheads="1"/>
          </p:cNvSpPr>
          <p:nvPr/>
        </p:nvSpPr>
        <p:spPr bwMode="auto">
          <a:xfrm>
            <a:off x="2483768" y="2139702"/>
            <a:ext cx="43204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600" b="1">
                <a:solidFill>
                  <a:srgbClr val="C00000"/>
                </a:solidFill>
                <a:latin typeface="Arial" panose="020b0604020202020204" pitchFamily="34" charset="0"/>
                <a:ea typeface="微软雅黑" panose="020b0503020204020204" pitchFamily="34" charset="-122"/>
                <a:sym typeface="Arial" panose="020b0604020202020204" pitchFamily="34" charset="0"/>
              </a:rPr>
              <a:t>2019</a:t>
            </a:r>
            <a:r>
              <a:rPr lang="zh-CN" altLang="en-US" sz="36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年度工作重点</a:t>
            </a:r>
            <a:endParaRPr lang="en-US" altLang="zh-CN" sz="3600" b="1">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b="1">
                <a:latin typeface="Arial" panose="020b0604020202020204" pitchFamily="34" charset="0"/>
                <a:ea typeface="微软雅黑" panose="020b0503020204020204" pitchFamily="34" charset="-122"/>
                <a:sym typeface="+mn-lt"/>
              </a:rPr>
              <a:t>ADD YOUR TITLE HERE </a:t>
            </a:r>
            <a:endParaRPr lang="zh-CN" altLang="en-US" b="1">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4139952" y="1131590"/>
            <a:ext cx="864096" cy="864096"/>
            <a:chOff x="4139952" y="1131590"/>
            <a:chExt cx="864096" cy="864096"/>
          </a:xfrm>
        </p:grpSpPr>
        <p:sp>
          <p:nvSpPr>
            <p:cNvPr id="12" name="椭圆 11"/>
            <p:cNvSpPr/>
            <p:nvPr/>
          </p:nvSpPr>
          <p:spPr>
            <a:xfrm>
              <a:off x="4139952" y="1131590"/>
              <a:ext cx="864096" cy="8640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69"/>
            <p:cNvSpPr>
              <a:spLocks noChangeArrowheads="1"/>
            </p:cNvSpPr>
            <p:nvPr/>
          </p:nvSpPr>
          <p:spPr bwMode="auto">
            <a:xfrm>
              <a:off x="4139952" y="1275606"/>
              <a:ext cx="8640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600" b="1">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nodeType="afterGroup">
                            <p:stCondLst>
                              <p:cond delay="2500"/>
                            </p:stCondLst>
                            <p:childTnLst>
                              <p:par>
                                <p:cTn id="13" presetID="2" presetClass="entr" presetSubtype="1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l="-18000" r="-18000"/>
          </a:stretch>
        </a:blipFill>
        <a:effectLst/>
      </p:bgPr>
    </p:bg>
    <p:spTree>
      <p:nvGrpSpPr>
        <p:cNvPr id="1" name=""/>
        <p:cNvGrpSpPr/>
        <p:nvPr/>
      </p:nvGrpSpPr>
      <p:grpSpPr>
        <a:xfrm>
          <a:off x="0" y="0"/>
          <a:ext cx="0" cy="0"/>
        </a:xfrm>
      </p:grpSpPr>
      <p:sp>
        <p:nvSpPr>
          <p:cNvPr id="20" name="矩形 19"/>
          <p:cNvSpPr/>
          <p:nvPr/>
        </p:nvSpPr>
        <p:spPr>
          <a:xfrm>
            <a:off x="0" y="1707654"/>
            <a:ext cx="4039967" cy="16203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21" name="TextBox 69"/>
          <p:cNvSpPr>
            <a:spLocks noChangeArrowheads="1"/>
          </p:cNvSpPr>
          <p:nvPr/>
        </p:nvSpPr>
        <p:spPr bwMode="auto">
          <a:xfrm>
            <a:off x="4788024" y="1563638"/>
            <a:ext cx="210955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2017</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a:p>
            <a:r>
              <a:rPr lang="en-US" altLang="zh-CN" sz="1100" b="1">
                <a:latin typeface="Arial" panose="020b0604020202020204" pitchFamily="34" charset="0"/>
                <a:ea typeface="微软雅黑" panose="020b0503020204020204" pitchFamily="34" charset="-122"/>
                <a:sym typeface="+mn-lt"/>
              </a:rPr>
              <a:t>ADD YOUR TITLE HERE </a:t>
            </a:r>
            <a:endParaRPr lang="zh-CN" altLang="en-US" sz="1100" b="1">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72"/>
          <p:cNvSpPr>
            <a:spLocks noChangeArrowheads="1"/>
          </p:cNvSpPr>
          <p:nvPr/>
        </p:nvSpPr>
        <p:spPr bwMode="auto">
          <a:xfrm>
            <a:off x="2117443" y="2717517"/>
            <a:ext cx="1652874" cy="52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340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3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73"/>
          <p:cNvSpPr>
            <a:spLocks noChangeArrowheads="1"/>
          </p:cNvSpPr>
          <p:nvPr/>
        </p:nvSpPr>
        <p:spPr bwMode="auto">
          <a:xfrm>
            <a:off x="2141379" y="1814992"/>
            <a:ext cx="1604998" cy="9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6300" b="1">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57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直接连接符 74"/>
          <p:cNvSpPr>
            <a:spLocks noChangeShapeType="1"/>
          </p:cNvSpPr>
          <p:nvPr/>
        </p:nvSpPr>
        <p:spPr bwMode="auto">
          <a:xfrm flipH="1">
            <a:off x="4499992" y="1635646"/>
            <a:ext cx="0" cy="1806484"/>
          </a:xfrm>
          <a:prstGeom prst="line">
            <a:avLst/>
          </a:prstGeom>
          <a:noFill/>
          <a:ln w="12700" cap="flat" cmpd="sng">
            <a:solidFill>
              <a:srgbClr val="7F7F7F"/>
            </a:solidFill>
            <a:round/>
          </a:ln>
          <a:extLst>
            <a:ext uri="{909E8E84-426E-40DD-AFC4-6F175D3DCCD1}">
              <a14:hiddenFill xmlns:a14="http://schemas.microsoft.com/office/drawing/2010/main">
                <a:noFill/>
              </a14:hiddenFill>
            </a:ext>
          </a:extLst>
        </p:spPr>
        <p:txBody>
          <a:bodyPr lIns="65023" tIns="32511" rIns="65023" bIns="3251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69"/>
          <p:cNvSpPr>
            <a:spLocks noChangeArrowheads="1"/>
          </p:cNvSpPr>
          <p:nvPr/>
        </p:nvSpPr>
        <p:spPr bwMode="auto">
          <a:xfrm>
            <a:off x="4788024" y="2362252"/>
            <a:ext cx="210955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2018</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年度工作计划</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a:p>
            <a:r>
              <a:rPr lang="en-US" altLang="zh-CN" sz="1100" b="1">
                <a:latin typeface="Arial" panose="020b0604020202020204" pitchFamily="34" charset="0"/>
                <a:ea typeface="微软雅黑" panose="020b0503020204020204" pitchFamily="34" charset="-122"/>
                <a:sym typeface="+mn-lt"/>
              </a:rPr>
              <a:t>ADD YOUR TITLE HERE </a:t>
            </a:r>
            <a:endParaRPr lang="zh-CN" altLang="en-US" sz="1100" b="1">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69"/>
          <p:cNvSpPr>
            <a:spLocks noChangeArrowheads="1"/>
          </p:cNvSpPr>
          <p:nvPr/>
        </p:nvSpPr>
        <p:spPr bwMode="auto">
          <a:xfrm>
            <a:off x="4788024" y="3160866"/>
            <a:ext cx="210955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2019</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年度工作重点</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a:p>
            <a:r>
              <a:rPr lang="en-US" altLang="zh-CN" sz="1100" b="1">
                <a:latin typeface="Arial" panose="020b0604020202020204" pitchFamily="34" charset="0"/>
                <a:ea typeface="微软雅黑" panose="020b0503020204020204" pitchFamily="34" charset="-122"/>
                <a:sym typeface="+mn-lt"/>
              </a:rPr>
              <a:t>ADD YOUR TITLE HERE </a:t>
            </a:r>
            <a:endParaRPr lang="zh-CN" altLang="en-US" sz="1100" b="1">
              <a:latin typeface="Arial" panose="020b0604020202020204" pitchFamily="34" charset="0"/>
              <a:ea typeface="微软雅黑" panose="020b0503020204020204" pitchFamily="34" charset="-122"/>
              <a:sym typeface="Arial" panose="020b0604020202020204" pitchFamily="34" charset="0"/>
            </a:endParaRP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32" y="1692054"/>
            <a:ext cx="1751551" cy="1651551"/>
          </a:xfrm>
          <a:prstGeom prst="rect">
            <a:avLst/>
          </a:prstGeom>
        </p:spPr>
      </p:pic>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nodeType="afterGroup">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1+#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500"/>
                            </p:stCondLst>
                            <p:childTnLst>
                              <p:par>
                                <p:cTn id="34" presetID="2" presetClass="entr" presetSubtype="2"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000" fill="hold"/>
                                        <p:tgtEl>
                                          <p:spTgt spid="25"/>
                                        </p:tgtEl>
                                        <p:attrNameLst>
                                          <p:attrName>ppt_x</p:attrName>
                                        </p:attrNameLst>
                                      </p:cBhvr>
                                      <p:tavLst>
                                        <p:tav tm="0">
                                          <p:val>
                                            <p:strVal val="1+#ppt_w/2"/>
                                          </p:val>
                                        </p:tav>
                                        <p:tav tm="100000">
                                          <p:val>
                                            <p:strVal val="#ppt_x"/>
                                          </p:val>
                                        </p:tav>
                                      </p:tavLst>
                                    </p:anim>
                                    <p:anim calcmode="lin" valueType="num">
                                      <p:cBhvr additive="base">
                                        <p:cTn id="37" dur="1000" fill="hold"/>
                                        <p:tgtEl>
                                          <p:spTgt spid="25"/>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4500"/>
                            </p:stCondLst>
                            <p:childTnLst>
                              <p:par>
                                <p:cTn id="39" presetID="2" presetClass="entr" presetSubtype="2"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1000" fill="hold"/>
                                        <p:tgtEl>
                                          <p:spTgt spid="26"/>
                                        </p:tgtEl>
                                        <p:attrNameLst>
                                          <p:attrName>ppt_x</p:attrName>
                                        </p:attrNameLst>
                                      </p:cBhvr>
                                      <p:tavLst>
                                        <p:tav tm="0">
                                          <p:val>
                                            <p:strVal val="1+#ppt_w/2"/>
                                          </p:val>
                                        </p:tav>
                                        <p:tav tm="100000">
                                          <p:val>
                                            <p:strVal val="#ppt_x"/>
                                          </p:val>
                                        </p:tav>
                                      </p:tavLst>
                                    </p:anim>
                                    <p:anim calcmode="lin" valueType="num">
                                      <p:cBhvr additive="base">
                                        <p:cTn id="42"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animBg="1"/>
      <p:bldP spid="25" grpId="0"/>
      <p:bldP spid="26"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l="-18000" r="-18000"/>
          </a:stretch>
        </a:blipFill>
        <a:effectLst/>
      </p:bgPr>
    </p:bg>
    <p:spTree>
      <p:nvGrpSpPr>
        <p:cNvPr id="1" name=""/>
        <p:cNvGrpSpPr/>
        <p:nvPr/>
      </p:nvGrpSpPr>
      <p:grpSpPr>
        <a:xfrm>
          <a:off x="0" y="0"/>
          <a:ext cx="0" cy="0"/>
        </a:xfrm>
      </p:grpSpPr>
      <p:sp>
        <p:nvSpPr>
          <p:cNvPr id="12" name="矩形 11"/>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13" name="矩形 12"/>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14" name="文本框 13"/>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2019</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年度工作重点</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sp>
        <p:nvSpPr>
          <p:cNvPr id="33" name="圆角矩形 2"/>
          <p:cNvSpPr/>
          <p:nvPr/>
        </p:nvSpPr>
        <p:spPr>
          <a:xfrm>
            <a:off x="697843" y="1698280"/>
            <a:ext cx="7763570" cy="559061"/>
          </a:xfrm>
          <a:prstGeom prst="roundRect">
            <a:avLst/>
          </a:prstGeom>
          <a:noFill/>
          <a:ln w="19050">
            <a:solidFill>
              <a:srgbClr val="C325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微软雅黑" panose="020b0503020204020204" pitchFamily="34" charset="-122"/>
              <a:sym typeface="方正姚体" panose="02010601030101010101" pitchFamily="2" charset="-122"/>
            </a:endParaRPr>
          </a:p>
        </p:txBody>
      </p:sp>
      <p:sp>
        <p:nvSpPr>
          <p:cNvPr id="34" name="圆角矩形 17"/>
          <p:cNvSpPr/>
          <p:nvPr/>
        </p:nvSpPr>
        <p:spPr>
          <a:xfrm>
            <a:off x="697843" y="2793548"/>
            <a:ext cx="7763570" cy="559061"/>
          </a:xfrm>
          <a:prstGeom prst="roundRect">
            <a:avLst/>
          </a:prstGeom>
          <a:noFill/>
          <a:ln w="19050">
            <a:solidFill>
              <a:srgbClr val="C325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微软雅黑" panose="020b0503020204020204" pitchFamily="34" charset="-122"/>
              <a:sym typeface="方正姚体" panose="02010601030101010101" pitchFamily="2" charset="-122"/>
            </a:endParaRPr>
          </a:p>
        </p:txBody>
      </p:sp>
      <p:sp>
        <p:nvSpPr>
          <p:cNvPr id="35" name="圆角矩形 19"/>
          <p:cNvSpPr/>
          <p:nvPr/>
        </p:nvSpPr>
        <p:spPr>
          <a:xfrm>
            <a:off x="697843" y="3901122"/>
            <a:ext cx="7763570" cy="559061"/>
          </a:xfrm>
          <a:prstGeom prst="roundRect">
            <a:avLst/>
          </a:prstGeom>
          <a:noFill/>
          <a:ln w="19050">
            <a:solidFill>
              <a:srgbClr val="C325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方正姚体" panose="02010601030101010101" pitchFamily="2" charset="-122"/>
              <a:ea typeface="微软雅黑" panose="020b0503020204020204" pitchFamily="34" charset="-122"/>
              <a:sym typeface="方正姚体" panose="02010601030101010101" pitchFamily="2" charset="-122"/>
            </a:endParaRPr>
          </a:p>
        </p:txBody>
      </p:sp>
      <p:sp>
        <p:nvSpPr>
          <p:cNvPr id="36" name="圆角矩形 1"/>
          <p:cNvSpPr/>
          <p:nvPr/>
        </p:nvSpPr>
        <p:spPr>
          <a:xfrm>
            <a:off x="845520" y="1474451"/>
            <a:ext cx="980995" cy="9809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75" b="1">
                <a:latin typeface="方正姚体" panose="02010601030101010101" pitchFamily="2" charset="-122"/>
                <a:ea typeface="微软雅黑" panose="020b0503020204020204" pitchFamily="34" charset="-122"/>
                <a:sym typeface="方正姚体" panose="02010601030101010101" pitchFamily="2" charset="-122"/>
              </a:rPr>
              <a:t>祖国统</a:t>
            </a:r>
            <a:endParaRPr lang="en-US" altLang="zh-CN" sz="1875" b="1">
              <a:latin typeface="方正姚体" panose="02010601030101010101" pitchFamily="2" charset="-122"/>
              <a:ea typeface="微软雅黑" panose="020b0503020204020204" pitchFamily="34" charset="-122"/>
              <a:sym typeface="方正姚体" panose="02010601030101010101" pitchFamily="2" charset="-122"/>
            </a:endParaRPr>
          </a:p>
          <a:p>
            <a:pPr algn="ctr"/>
            <a:r>
              <a:rPr lang="zh-CN" altLang="en-US" sz="1875" b="1">
                <a:latin typeface="方正姚体" panose="02010601030101010101" pitchFamily="2" charset="-122"/>
                <a:ea typeface="微软雅黑" panose="020b0503020204020204" pitchFamily="34" charset="-122"/>
                <a:sym typeface="方正姚体" panose="02010601030101010101" pitchFamily="2" charset="-122"/>
              </a:rPr>
              <a:t>一方面</a:t>
            </a:r>
            <a:endParaRPr lang="zh-CN" altLang="en-US" sz="1875" b="1">
              <a:latin typeface="方正姚体" panose="02010601030101010101" pitchFamily="2" charset="-122"/>
              <a:ea typeface="微软雅黑" panose="020b0503020204020204" pitchFamily="34" charset="-122"/>
              <a:sym typeface="方正姚体" panose="02010601030101010101" pitchFamily="2" charset="-122"/>
            </a:endParaRPr>
          </a:p>
        </p:txBody>
      </p:sp>
      <p:sp>
        <p:nvSpPr>
          <p:cNvPr id="37" name="圆角矩形 16"/>
          <p:cNvSpPr/>
          <p:nvPr/>
        </p:nvSpPr>
        <p:spPr>
          <a:xfrm>
            <a:off x="845520" y="2569719"/>
            <a:ext cx="980995" cy="9809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50" b="1">
                <a:latin typeface="方正姚体" panose="02010601030101010101" pitchFamily="2" charset="-122"/>
                <a:ea typeface="微软雅黑" panose="020b0503020204020204" pitchFamily="34" charset="-122"/>
                <a:sym typeface="方正姚体" panose="02010601030101010101" pitchFamily="2" charset="-122"/>
              </a:rPr>
              <a:t>外交</a:t>
            </a:r>
            <a:endParaRPr lang="en-US" altLang="zh-CN" sz="2250" b="1">
              <a:latin typeface="方正姚体" panose="02010601030101010101" pitchFamily="2" charset="-122"/>
              <a:ea typeface="微软雅黑" panose="020b0503020204020204" pitchFamily="34" charset="-122"/>
              <a:sym typeface="方正姚体" panose="02010601030101010101" pitchFamily="2" charset="-122"/>
            </a:endParaRPr>
          </a:p>
          <a:p>
            <a:pPr algn="ctr"/>
            <a:r>
              <a:rPr lang="zh-CN" altLang="en-US" sz="2250" b="1">
                <a:latin typeface="方正姚体" panose="02010601030101010101" pitchFamily="2" charset="-122"/>
                <a:ea typeface="微软雅黑" panose="020b0503020204020204" pitchFamily="34" charset="-122"/>
                <a:sym typeface="方正姚体" panose="02010601030101010101" pitchFamily="2" charset="-122"/>
              </a:rPr>
              <a:t>方面</a:t>
            </a:r>
            <a:endParaRPr lang="zh-CN" altLang="en-US" sz="2250" b="1">
              <a:latin typeface="方正姚体" panose="02010601030101010101" pitchFamily="2" charset="-122"/>
              <a:ea typeface="微软雅黑" panose="020b0503020204020204" pitchFamily="34" charset="-122"/>
              <a:sym typeface="方正姚体" panose="02010601030101010101" pitchFamily="2" charset="-122"/>
            </a:endParaRPr>
          </a:p>
        </p:txBody>
      </p:sp>
      <p:sp>
        <p:nvSpPr>
          <p:cNvPr id="38" name="圆角矩形 18"/>
          <p:cNvSpPr/>
          <p:nvPr/>
        </p:nvSpPr>
        <p:spPr>
          <a:xfrm>
            <a:off x="845520" y="3677292"/>
            <a:ext cx="980994" cy="9809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50" b="1">
                <a:latin typeface="方正姚体" panose="02010601030101010101" pitchFamily="2" charset="-122"/>
                <a:ea typeface="微软雅黑" panose="020b0503020204020204" pitchFamily="34" charset="-122"/>
                <a:sym typeface="方正姚体" panose="02010601030101010101" pitchFamily="2" charset="-122"/>
              </a:rPr>
              <a:t>党建</a:t>
            </a:r>
            <a:endParaRPr lang="en-US" altLang="zh-CN" sz="2250" b="1">
              <a:latin typeface="方正姚体" panose="02010601030101010101" pitchFamily="2" charset="-122"/>
              <a:ea typeface="微软雅黑" panose="020b0503020204020204" pitchFamily="34" charset="-122"/>
              <a:sym typeface="方正姚体" panose="02010601030101010101" pitchFamily="2" charset="-122"/>
            </a:endParaRPr>
          </a:p>
          <a:p>
            <a:pPr algn="ctr"/>
            <a:r>
              <a:rPr lang="zh-CN" altLang="en-US" sz="2250" b="1">
                <a:latin typeface="方正姚体" panose="02010601030101010101" pitchFamily="2" charset="-122"/>
                <a:ea typeface="微软雅黑" panose="020b0503020204020204" pitchFamily="34" charset="-122"/>
                <a:sym typeface="方正姚体" panose="02010601030101010101" pitchFamily="2" charset="-122"/>
              </a:rPr>
              <a:t>方面</a:t>
            </a:r>
            <a:endParaRPr lang="zh-CN" altLang="en-US" sz="2250" b="1">
              <a:latin typeface="方正姚体" panose="02010601030101010101" pitchFamily="2" charset="-122"/>
              <a:ea typeface="微软雅黑" panose="020b0503020204020204" pitchFamily="34" charset="-122"/>
              <a:sym typeface="方正姚体" panose="02010601030101010101" pitchFamily="2" charset="-122"/>
            </a:endParaRPr>
          </a:p>
        </p:txBody>
      </p:sp>
      <p:sp>
        <p:nvSpPr>
          <p:cNvPr id="39" name="文本框 38"/>
          <p:cNvSpPr txBox="1"/>
          <p:nvPr/>
        </p:nvSpPr>
        <p:spPr>
          <a:xfrm>
            <a:off x="2296519" y="1802663"/>
            <a:ext cx="3763838" cy="380873"/>
          </a:xfrm>
          <a:prstGeom prst="rect">
            <a:avLst/>
          </a:prstGeom>
          <a:noFill/>
        </p:spPr>
        <p:txBody>
          <a:bodyPr wrap="square" rtlCol="0">
            <a:spAutoFit/>
          </a:bodyPr>
          <a:lstStyle/>
          <a:p>
            <a:r>
              <a:rPr lang="zh-CN" altLang="en-US" sz="1875" b="1">
                <a:solidFill>
                  <a:srgbClr val="C00000"/>
                </a:solidFill>
                <a:latin typeface="方正姚体" panose="02010601030101010101" pitchFamily="2" charset="-122"/>
                <a:ea typeface="微软雅黑" panose="020b0503020204020204" pitchFamily="34" charset="-122"/>
                <a:sym typeface="方正姚体" panose="02010601030101010101" pitchFamily="2" charset="-122"/>
              </a:rPr>
              <a:t>坚持</a:t>
            </a:r>
            <a:r>
              <a:rPr lang="en-US" altLang="zh-CN" sz="1875" b="1">
                <a:solidFill>
                  <a:srgbClr val="C00000"/>
                </a:solidFill>
                <a:latin typeface="方正姚体" panose="02010601030101010101" pitchFamily="2" charset="-122"/>
                <a:ea typeface="微软雅黑" panose="020b0503020204020204" pitchFamily="34" charset="-122"/>
                <a:sym typeface="方正姚体" panose="02010601030101010101" pitchFamily="2" charset="-122"/>
              </a:rPr>
              <a:t>"</a:t>
            </a:r>
            <a:r>
              <a:rPr lang="zh-CN" altLang="en-US" sz="1875" b="1">
                <a:solidFill>
                  <a:srgbClr val="C00000"/>
                </a:solidFill>
                <a:latin typeface="方正姚体" panose="02010601030101010101" pitchFamily="2" charset="-122"/>
                <a:ea typeface="微软雅黑" panose="020b0503020204020204" pitchFamily="34" charset="-122"/>
                <a:sym typeface="方正姚体" panose="02010601030101010101" pitchFamily="2" charset="-122"/>
              </a:rPr>
              <a:t>一国两制</a:t>
            </a:r>
            <a:r>
              <a:rPr lang="en-US" altLang="zh-CN" sz="1875" b="1">
                <a:solidFill>
                  <a:srgbClr val="C00000"/>
                </a:solidFill>
                <a:latin typeface="方正姚体" panose="02010601030101010101" pitchFamily="2" charset="-122"/>
                <a:ea typeface="微软雅黑" panose="020b0503020204020204" pitchFamily="34" charset="-122"/>
                <a:sym typeface="方正姚体" panose="02010601030101010101" pitchFamily="2" charset="-122"/>
              </a:rPr>
              <a:t>"</a:t>
            </a:r>
            <a:r>
              <a:rPr lang="zh-CN" altLang="en-US" sz="1875" b="1">
                <a:solidFill>
                  <a:srgbClr val="C00000"/>
                </a:solidFill>
                <a:latin typeface="方正姚体" panose="02010601030101010101" pitchFamily="2" charset="-122"/>
                <a:ea typeface="微软雅黑" panose="020b0503020204020204" pitchFamily="34" charset="-122"/>
                <a:sym typeface="方正姚体" panose="02010601030101010101" pitchFamily="2" charset="-122"/>
              </a:rPr>
              <a:t>，推进祖国统一</a:t>
            </a:r>
            <a:endParaRPr lang="zh-CN" altLang="en-US" sz="1875" b="1">
              <a:solidFill>
                <a:srgbClr val="C00000"/>
              </a:solidFill>
              <a:latin typeface="方正姚体" panose="02010601030101010101" pitchFamily="2" charset="-122"/>
              <a:ea typeface="微软雅黑" panose="020b0503020204020204" pitchFamily="34" charset="-122"/>
              <a:sym typeface="方正姚体" panose="02010601030101010101" pitchFamily="2" charset="-122"/>
            </a:endParaRPr>
          </a:p>
        </p:txBody>
      </p:sp>
      <p:sp>
        <p:nvSpPr>
          <p:cNvPr id="40" name="文本框 39"/>
          <p:cNvSpPr txBox="1"/>
          <p:nvPr/>
        </p:nvSpPr>
        <p:spPr>
          <a:xfrm>
            <a:off x="2296518" y="2900791"/>
            <a:ext cx="5080557" cy="380873"/>
          </a:xfrm>
          <a:prstGeom prst="rect">
            <a:avLst/>
          </a:prstGeom>
          <a:noFill/>
        </p:spPr>
        <p:txBody>
          <a:bodyPr wrap="square" rtlCol="0">
            <a:spAutoFit/>
          </a:bodyPr>
          <a:lstStyle/>
          <a:p>
            <a:r>
              <a:rPr lang="zh-CN" altLang="en-US" sz="1875" b="1">
                <a:solidFill>
                  <a:srgbClr val="C00000"/>
                </a:solidFill>
                <a:latin typeface="方正姚体" panose="02010601030101010101" pitchFamily="2" charset="-122"/>
                <a:ea typeface="微软雅黑" panose="020b0503020204020204" pitchFamily="34" charset="-122"/>
                <a:sym typeface="方正姚体" panose="02010601030101010101" pitchFamily="2" charset="-122"/>
              </a:rPr>
              <a:t>坚持和平发展道路，推动构建人类命运共同体</a:t>
            </a:r>
            <a:endParaRPr lang="zh-CN" altLang="en-US" sz="1875" b="1">
              <a:solidFill>
                <a:srgbClr val="C00000"/>
              </a:solidFill>
              <a:latin typeface="方正姚体" panose="02010601030101010101" pitchFamily="2" charset="-122"/>
              <a:ea typeface="微软雅黑" panose="020b0503020204020204" pitchFamily="34" charset="-122"/>
              <a:sym typeface="方正姚体" panose="02010601030101010101" pitchFamily="2" charset="-122"/>
            </a:endParaRPr>
          </a:p>
        </p:txBody>
      </p:sp>
      <p:sp>
        <p:nvSpPr>
          <p:cNvPr id="41" name="文本框 40"/>
          <p:cNvSpPr txBox="1"/>
          <p:nvPr/>
        </p:nvSpPr>
        <p:spPr>
          <a:xfrm>
            <a:off x="2296519" y="4018912"/>
            <a:ext cx="6346143" cy="357790"/>
          </a:xfrm>
          <a:prstGeom prst="rect">
            <a:avLst/>
          </a:prstGeom>
          <a:noFill/>
        </p:spPr>
        <p:txBody>
          <a:bodyPr wrap="square" rtlCol="0">
            <a:spAutoFit/>
          </a:bodyPr>
          <a:lstStyle/>
          <a:p>
            <a:r>
              <a:rPr lang="zh-CN" altLang="en-US" sz="1725" b="1">
                <a:solidFill>
                  <a:srgbClr val="C00000"/>
                </a:solidFill>
                <a:latin typeface="方正姚体" panose="02010601030101010101" pitchFamily="2" charset="-122"/>
                <a:ea typeface="微软雅黑" panose="020b0503020204020204" pitchFamily="34" charset="-122"/>
                <a:sym typeface="方正姚体" panose="02010601030101010101" pitchFamily="2" charset="-122"/>
              </a:rPr>
              <a:t>坚定不移全面从严治党，不断提高党的执政能力和领导水平</a:t>
            </a:r>
            <a:endParaRPr lang="zh-CN" altLang="en-US" sz="1725" b="1">
              <a:solidFill>
                <a:srgbClr val="C00000"/>
              </a:solidFill>
              <a:latin typeface="方正姚体" panose="02010601030101010101" pitchFamily="2" charset="-122"/>
              <a:ea typeface="微软雅黑" panose="020b0503020204020204" pitchFamily="34" charset="-122"/>
              <a:sym typeface="方正姚体" panose="02010601030101010101" pitchFamily="2" charset="-122"/>
            </a:endParaRPr>
          </a:p>
        </p:txBody>
      </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p:bldP spid="40" grpId="0"/>
      <p:bldP spid="41"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l="-18000" r="-18000"/>
          </a:stretch>
        </a:blipFill>
        <a:effectLst/>
      </p:bgPr>
    </p:bg>
    <p:spTree>
      <p:nvGrpSpPr>
        <p:cNvPr id="1" name=""/>
        <p:cNvGrpSpPr/>
        <p:nvPr/>
      </p:nvGrpSpPr>
      <p:grpSpPr>
        <a:xfrm>
          <a:off x="0" y="0"/>
          <a:ext cx="0" cy="0"/>
        </a:xfrm>
      </p:grpSpPr>
      <p:sp>
        <p:nvSpPr>
          <p:cNvPr id="12" name="矩形 11"/>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13" name="矩形 12"/>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14" name="文本框 13"/>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2017</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年度工作重点</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sp>
        <p:nvSpPr>
          <p:cNvPr id="28" name="TextBox 53"/>
          <p:cNvSpPr txBox="1"/>
          <p:nvPr/>
        </p:nvSpPr>
        <p:spPr>
          <a:xfrm>
            <a:off x="5340191" y="1362552"/>
            <a:ext cx="2946083" cy="1131079"/>
          </a:xfrm>
          <a:prstGeom prst="rect">
            <a:avLst/>
          </a:prstGeom>
          <a:noFill/>
        </p:spPr>
        <p:txBody>
          <a:bodyPr wrap="square" rtlCol="0">
            <a:spAutoFit/>
          </a:bodyPr>
          <a:lstStyle/>
          <a:p>
            <a:pPr algn="just">
              <a:lnSpc>
                <a:spcPct val="150000"/>
              </a:lnSpc>
              <a:spcAft>
                <a:spcPts val="600"/>
              </a:spcAft>
            </a:pPr>
            <a:r>
              <a:rPr lang="zh-CN" altLang="en-US" sz="75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750">
              <a:latin typeface="微软雅黑" panose="020b0503020204020204" pitchFamily="34" charset="-122"/>
              <a:ea typeface="微软雅黑" panose="020b0503020204020204" pitchFamily="34" charset="-122"/>
            </a:endParaRPr>
          </a:p>
        </p:txBody>
      </p:sp>
      <p:sp>
        <p:nvSpPr>
          <p:cNvPr id="29" name="文本框 28"/>
          <p:cNvSpPr txBox="1"/>
          <p:nvPr/>
        </p:nvSpPr>
        <p:spPr>
          <a:xfrm>
            <a:off x="5340100" y="2526631"/>
            <a:ext cx="992579" cy="253916"/>
          </a:xfrm>
          <a:prstGeom prst="rect">
            <a:avLst/>
          </a:prstGeom>
          <a:noFill/>
        </p:spPr>
        <p:txBody>
          <a:bodyPr wrap="none" rtlCol="0">
            <a:spAutoFit/>
          </a:bodyPr>
          <a:lstStyle>
            <a:defPPr>
              <a:defRPr lang="zh-CN"/>
            </a:defPPr>
            <a:lvl1pPr>
              <a:defRPr sz="2800" spc="2000">
                <a:gradFill flip="none" rotWithShape="1">
                  <a:gsLst>
                    <a:gs pos="100000">
                      <a:srgbClr val="D49D57"/>
                    </a:gs>
                    <a:gs pos="30000">
                      <a:srgbClr val="F9EDD8"/>
                    </a:gs>
                    <a:gs pos="0">
                      <a:srgbClr val="F4DEBD"/>
                    </a:gs>
                  </a:gsLst>
                  <a:lin ang="5400000" scaled="1"/>
                </a:gradFill>
                <a:latin typeface="微软雅黑" panose="020b0503020204020204" pitchFamily="34" charset="-122"/>
                <a:ea typeface="微软雅黑" panose="020b0503020204020204" pitchFamily="34" charset="-122"/>
              </a:defRPr>
            </a:lvl1pPr>
          </a:lstStyle>
          <a:p>
            <a:r>
              <a:rPr lang="zh-CN" altLang="en-US" sz="1050" spc="0">
                <a:solidFill>
                  <a:schemeClr val="tx1"/>
                </a:solidFill>
                <a:latin typeface="+mj-ea"/>
                <a:ea typeface="+mj-ea"/>
              </a:rPr>
              <a:t>填写类别标题</a:t>
            </a:r>
            <a:endParaRPr lang="zh-CN" altLang="en-US" sz="1050" spc="0">
              <a:solidFill>
                <a:schemeClr val="tx1"/>
              </a:solidFill>
              <a:latin typeface="+mj-ea"/>
              <a:ea typeface="+mj-ea"/>
            </a:endParaRPr>
          </a:p>
        </p:txBody>
      </p:sp>
      <p:sp>
        <p:nvSpPr>
          <p:cNvPr id="30" name="圆角矩形 29"/>
          <p:cNvSpPr/>
          <p:nvPr/>
        </p:nvSpPr>
        <p:spPr>
          <a:xfrm>
            <a:off x="5410676" y="2799522"/>
            <a:ext cx="2796779" cy="34289"/>
          </a:xfrm>
          <a:prstGeom prst="roundRect">
            <a:avLst>
              <a:gd name="adj" fmla="val 50000"/>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1" name="圆角矩形 30"/>
          <p:cNvSpPr/>
          <p:nvPr/>
        </p:nvSpPr>
        <p:spPr>
          <a:xfrm>
            <a:off x="5410677" y="2799522"/>
            <a:ext cx="2259806" cy="3428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2" name="文本框 31"/>
          <p:cNvSpPr txBox="1"/>
          <p:nvPr/>
        </p:nvSpPr>
        <p:spPr>
          <a:xfrm>
            <a:off x="7777997" y="2476357"/>
            <a:ext cx="518091" cy="323165"/>
          </a:xfrm>
          <a:prstGeom prst="rect">
            <a:avLst/>
          </a:prstGeom>
          <a:noFill/>
        </p:spPr>
        <p:txBody>
          <a:bodyPr wrap="none" rtlCol="0" anchor="b">
            <a:spAutoFit/>
          </a:bodyPr>
          <a:lstStyle/>
          <a:p>
            <a:r>
              <a:rPr lang="en-US" altLang="zh-CN" sz="1500"/>
              <a:t>85%</a:t>
            </a:r>
            <a:endParaRPr lang="en-US" altLang="zh-CN" sz="1500"/>
          </a:p>
        </p:txBody>
      </p:sp>
      <p:sp>
        <p:nvSpPr>
          <p:cNvPr id="33" name="文本框 32"/>
          <p:cNvSpPr txBox="1"/>
          <p:nvPr/>
        </p:nvSpPr>
        <p:spPr>
          <a:xfrm>
            <a:off x="5340100" y="2980735"/>
            <a:ext cx="992579" cy="253916"/>
          </a:xfrm>
          <a:prstGeom prst="rect">
            <a:avLst/>
          </a:prstGeom>
          <a:noFill/>
        </p:spPr>
        <p:txBody>
          <a:bodyPr wrap="none" rtlCol="0">
            <a:spAutoFit/>
          </a:bodyPr>
          <a:lstStyle>
            <a:defPPr>
              <a:defRPr lang="zh-CN"/>
            </a:defPPr>
            <a:lvl1pPr>
              <a:defRPr sz="2800" spc="2000">
                <a:gradFill flip="none" rotWithShape="1">
                  <a:gsLst>
                    <a:gs pos="100000">
                      <a:srgbClr val="D49D57"/>
                    </a:gs>
                    <a:gs pos="30000">
                      <a:srgbClr val="F9EDD8"/>
                    </a:gs>
                    <a:gs pos="0">
                      <a:srgbClr val="F4DEBD"/>
                    </a:gs>
                  </a:gsLst>
                  <a:lin ang="5400000" scaled="1"/>
                </a:gradFill>
                <a:latin typeface="微软雅黑" panose="020b0503020204020204" pitchFamily="34" charset="-122"/>
                <a:ea typeface="微软雅黑" panose="020b0503020204020204" pitchFamily="34" charset="-122"/>
              </a:defRPr>
            </a:lvl1pPr>
          </a:lstStyle>
          <a:p>
            <a:r>
              <a:rPr lang="zh-CN" altLang="en-US" sz="1050" spc="0">
                <a:solidFill>
                  <a:schemeClr val="tx1"/>
                </a:solidFill>
                <a:latin typeface="+mj-ea"/>
                <a:ea typeface="+mj-ea"/>
              </a:rPr>
              <a:t>填写类别标题</a:t>
            </a:r>
            <a:endParaRPr lang="zh-CN" altLang="en-US" sz="1050" spc="0">
              <a:solidFill>
                <a:schemeClr val="tx1"/>
              </a:solidFill>
              <a:latin typeface="+mj-ea"/>
              <a:ea typeface="+mj-ea"/>
            </a:endParaRPr>
          </a:p>
        </p:txBody>
      </p:sp>
      <p:sp>
        <p:nvSpPr>
          <p:cNvPr id="34" name="圆角矩形 33"/>
          <p:cNvSpPr/>
          <p:nvPr/>
        </p:nvSpPr>
        <p:spPr>
          <a:xfrm>
            <a:off x="5410676" y="3253626"/>
            <a:ext cx="2796779" cy="34289"/>
          </a:xfrm>
          <a:prstGeom prst="roundRect">
            <a:avLst>
              <a:gd name="adj" fmla="val 50000"/>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5" name="圆角矩形 34"/>
          <p:cNvSpPr/>
          <p:nvPr/>
        </p:nvSpPr>
        <p:spPr>
          <a:xfrm>
            <a:off x="5410677" y="3253626"/>
            <a:ext cx="1146572" cy="3428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6" name="文本框 35"/>
          <p:cNvSpPr txBox="1"/>
          <p:nvPr/>
        </p:nvSpPr>
        <p:spPr>
          <a:xfrm>
            <a:off x="7777997" y="2930461"/>
            <a:ext cx="518091" cy="323165"/>
          </a:xfrm>
          <a:prstGeom prst="rect">
            <a:avLst/>
          </a:prstGeom>
          <a:noFill/>
        </p:spPr>
        <p:txBody>
          <a:bodyPr wrap="none" rtlCol="0" anchor="b">
            <a:spAutoFit/>
          </a:bodyPr>
          <a:lstStyle/>
          <a:p>
            <a:r>
              <a:rPr lang="en-US" altLang="zh-CN" sz="1500"/>
              <a:t>40%</a:t>
            </a:r>
            <a:endParaRPr lang="en-US" altLang="zh-CN" sz="1500"/>
          </a:p>
        </p:txBody>
      </p:sp>
      <p:sp>
        <p:nvSpPr>
          <p:cNvPr id="37" name="文本框 36"/>
          <p:cNvSpPr txBox="1"/>
          <p:nvPr/>
        </p:nvSpPr>
        <p:spPr>
          <a:xfrm>
            <a:off x="5340100" y="3434839"/>
            <a:ext cx="992579" cy="253916"/>
          </a:xfrm>
          <a:prstGeom prst="rect">
            <a:avLst/>
          </a:prstGeom>
          <a:noFill/>
        </p:spPr>
        <p:txBody>
          <a:bodyPr wrap="none" rtlCol="0">
            <a:spAutoFit/>
          </a:bodyPr>
          <a:lstStyle>
            <a:defPPr>
              <a:defRPr lang="zh-CN"/>
            </a:defPPr>
            <a:lvl1pPr>
              <a:defRPr sz="2800" spc="2000">
                <a:gradFill flip="none" rotWithShape="1">
                  <a:gsLst>
                    <a:gs pos="100000">
                      <a:srgbClr val="D49D57"/>
                    </a:gs>
                    <a:gs pos="30000">
                      <a:srgbClr val="F9EDD8"/>
                    </a:gs>
                    <a:gs pos="0">
                      <a:srgbClr val="F4DEBD"/>
                    </a:gs>
                  </a:gsLst>
                  <a:lin ang="5400000" scaled="1"/>
                </a:gradFill>
                <a:latin typeface="微软雅黑" panose="020b0503020204020204" pitchFamily="34" charset="-122"/>
                <a:ea typeface="微软雅黑" panose="020b0503020204020204" pitchFamily="34" charset="-122"/>
              </a:defRPr>
            </a:lvl1pPr>
          </a:lstStyle>
          <a:p>
            <a:r>
              <a:rPr lang="zh-CN" altLang="en-US" sz="1050" spc="0">
                <a:solidFill>
                  <a:schemeClr val="tx1"/>
                </a:solidFill>
                <a:latin typeface="+mj-ea"/>
                <a:ea typeface="+mj-ea"/>
              </a:rPr>
              <a:t>填写类别标题</a:t>
            </a:r>
            <a:endParaRPr lang="zh-CN" altLang="en-US" sz="1050" spc="0">
              <a:solidFill>
                <a:schemeClr val="tx1"/>
              </a:solidFill>
              <a:latin typeface="+mj-ea"/>
              <a:ea typeface="+mj-ea"/>
            </a:endParaRPr>
          </a:p>
        </p:txBody>
      </p:sp>
      <p:sp>
        <p:nvSpPr>
          <p:cNvPr id="38" name="圆角矩形 37"/>
          <p:cNvSpPr/>
          <p:nvPr/>
        </p:nvSpPr>
        <p:spPr>
          <a:xfrm>
            <a:off x="5410676" y="3707730"/>
            <a:ext cx="2796779" cy="34289"/>
          </a:xfrm>
          <a:prstGeom prst="roundRect">
            <a:avLst>
              <a:gd name="adj" fmla="val 50000"/>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9" name="圆角矩形 38"/>
          <p:cNvSpPr/>
          <p:nvPr/>
        </p:nvSpPr>
        <p:spPr>
          <a:xfrm>
            <a:off x="5410676" y="3707730"/>
            <a:ext cx="1771650" cy="3428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0" name="文本框 39"/>
          <p:cNvSpPr txBox="1"/>
          <p:nvPr/>
        </p:nvSpPr>
        <p:spPr>
          <a:xfrm>
            <a:off x="7777997" y="3384565"/>
            <a:ext cx="518091" cy="323165"/>
          </a:xfrm>
          <a:prstGeom prst="rect">
            <a:avLst/>
          </a:prstGeom>
          <a:noFill/>
        </p:spPr>
        <p:txBody>
          <a:bodyPr wrap="none" rtlCol="0" anchor="b">
            <a:spAutoFit/>
          </a:bodyPr>
          <a:lstStyle/>
          <a:p>
            <a:r>
              <a:rPr lang="en-US" altLang="zh-CN" sz="1500"/>
              <a:t>60%</a:t>
            </a:r>
            <a:endParaRPr lang="en-US" altLang="zh-CN" sz="1500"/>
          </a:p>
        </p:txBody>
      </p:sp>
      <p:sp>
        <p:nvSpPr>
          <p:cNvPr id="41" name="文本框 40"/>
          <p:cNvSpPr txBox="1"/>
          <p:nvPr/>
        </p:nvSpPr>
        <p:spPr>
          <a:xfrm>
            <a:off x="5340100" y="3888944"/>
            <a:ext cx="992579" cy="253916"/>
          </a:xfrm>
          <a:prstGeom prst="rect">
            <a:avLst/>
          </a:prstGeom>
          <a:noFill/>
        </p:spPr>
        <p:txBody>
          <a:bodyPr wrap="none" rtlCol="0">
            <a:spAutoFit/>
          </a:bodyPr>
          <a:lstStyle>
            <a:defPPr>
              <a:defRPr lang="zh-CN"/>
            </a:defPPr>
            <a:lvl1pPr>
              <a:defRPr sz="2800" spc="2000">
                <a:gradFill flip="none" rotWithShape="1">
                  <a:gsLst>
                    <a:gs pos="100000">
                      <a:srgbClr val="D49D57"/>
                    </a:gs>
                    <a:gs pos="30000">
                      <a:srgbClr val="F9EDD8"/>
                    </a:gs>
                    <a:gs pos="0">
                      <a:srgbClr val="F4DEBD"/>
                    </a:gs>
                  </a:gsLst>
                  <a:lin ang="5400000" scaled="1"/>
                </a:gradFill>
                <a:latin typeface="微软雅黑" panose="020b0503020204020204" pitchFamily="34" charset="-122"/>
                <a:ea typeface="微软雅黑" panose="020b0503020204020204" pitchFamily="34" charset="-122"/>
              </a:defRPr>
            </a:lvl1pPr>
          </a:lstStyle>
          <a:p>
            <a:r>
              <a:rPr lang="zh-CN" altLang="en-US" sz="1050" spc="0">
                <a:solidFill>
                  <a:schemeClr val="tx1"/>
                </a:solidFill>
                <a:latin typeface="+mj-ea"/>
                <a:ea typeface="+mj-ea"/>
              </a:rPr>
              <a:t>填写类别标题</a:t>
            </a:r>
            <a:endParaRPr lang="zh-CN" altLang="en-US" sz="1050" spc="0">
              <a:solidFill>
                <a:schemeClr val="tx1"/>
              </a:solidFill>
              <a:latin typeface="+mj-ea"/>
              <a:ea typeface="+mj-ea"/>
            </a:endParaRPr>
          </a:p>
        </p:txBody>
      </p:sp>
      <p:sp>
        <p:nvSpPr>
          <p:cNvPr id="42" name="圆角矩形 41"/>
          <p:cNvSpPr/>
          <p:nvPr/>
        </p:nvSpPr>
        <p:spPr>
          <a:xfrm>
            <a:off x="5410676" y="4161835"/>
            <a:ext cx="2796779" cy="34289"/>
          </a:xfrm>
          <a:prstGeom prst="roundRect">
            <a:avLst>
              <a:gd name="adj" fmla="val 50000"/>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3" name="圆角矩形 42"/>
          <p:cNvSpPr/>
          <p:nvPr/>
        </p:nvSpPr>
        <p:spPr>
          <a:xfrm>
            <a:off x="5410677" y="4161835"/>
            <a:ext cx="2414588" cy="3428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4" name="文本框 43"/>
          <p:cNvSpPr txBox="1"/>
          <p:nvPr/>
        </p:nvSpPr>
        <p:spPr>
          <a:xfrm>
            <a:off x="7777997" y="3838670"/>
            <a:ext cx="518091" cy="323165"/>
          </a:xfrm>
          <a:prstGeom prst="rect">
            <a:avLst/>
          </a:prstGeom>
          <a:noFill/>
        </p:spPr>
        <p:txBody>
          <a:bodyPr wrap="none" rtlCol="0" anchor="b">
            <a:spAutoFit/>
          </a:bodyPr>
          <a:lstStyle/>
          <a:p>
            <a:r>
              <a:rPr lang="en-US" altLang="zh-CN" sz="1500"/>
              <a:t>90%</a:t>
            </a:r>
            <a:endParaRPr lang="en-US" altLang="zh-CN" sz="1500"/>
          </a:p>
        </p:txBody>
      </p:sp>
      <p:graphicFrame>
        <p:nvGraphicFramePr>
          <p:cNvPr id="45" name="图表 44"/>
          <p:cNvGraphicFramePr/>
          <p:nvPr/>
        </p:nvGraphicFramePr>
        <p:xfrm>
          <a:off x="795058" y="1362550"/>
          <a:ext cx="4801832" cy="2828450"/>
        </p:xfrm>
        <a:graphic>
          <a:graphicData uri="http://schemas.openxmlformats.org/drawingml/2006/chart">
            <c:chart xmlns:c="http://schemas.openxmlformats.org/drawingml/2006/chart" r:id="rId3"/>
          </a:graphicData>
        </a:graphic>
      </p:graphicFrame>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par>
                          <p:cTn id="20" fill="hold" nodeType="afterGroup">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par>
                          <p:cTn id="24" fill="hold" nodeType="afterGroup">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par>
                          <p:cTn id="28" fill="hold" nodeType="afterGroup">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arn(inVertical)">
                                      <p:cBhvr>
                                        <p:cTn id="31" dur="500"/>
                                        <p:tgtEl>
                                          <p:spTgt spid="33"/>
                                        </p:tgtEl>
                                      </p:cBhvr>
                                    </p:animEffect>
                                  </p:childTnLst>
                                </p:cTn>
                              </p:par>
                            </p:childTnLst>
                          </p:cTn>
                        </p:par>
                        <p:par>
                          <p:cTn id="32" fill="hold" nodeType="afterGroup">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arn(inVertical)">
                                      <p:cBhvr>
                                        <p:cTn id="35" dur="500"/>
                                        <p:tgtEl>
                                          <p:spTgt spid="34"/>
                                        </p:tgtEl>
                                      </p:cBhvr>
                                    </p:animEffect>
                                  </p:childTnLst>
                                </p:cTn>
                              </p:par>
                            </p:childTnLst>
                          </p:cTn>
                        </p:par>
                        <p:par>
                          <p:cTn id="36" fill="hold" nodeType="afterGroup">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par>
                          <p:cTn id="40" fill="hold" nodeType="afterGroup">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arn(inVertical)">
                                      <p:cBhvr>
                                        <p:cTn id="43" dur="500"/>
                                        <p:tgtEl>
                                          <p:spTgt spid="36"/>
                                        </p:tgtEl>
                                      </p:cBhvr>
                                    </p:animEffect>
                                  </p:childTnLst>
                                </p:cTn>
                              </p:par>
                            </p:childTnLst>
                          </p:cTn>
                        </p:par>
                        <p:par>
                          <p:cTn id="44" fill="hold" nodeType="afterGroup">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childTnLst>
                          </p:cTn>
                        </p:par>
                        <p:par>
                          <p:cTn id="48" fill="hold" nodeType="afterGroup">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arn(inVertical)">
                                      <p:cBhvr>
                                        <p:cTn id="51" dur="500"/>
                                        <p:tgtEl>
                                          <p:spTgt spid="38"/>
                                        </p:tgtEl>
                                      </p:cBhvr>
                                    </p:animEffect>
                                  </p:childTnLst>
                                </p:cTn>
                              </p:par>
                            </p:childTnLst>
                          </p:cTn>
                        </p:par>
                        <p:par>
                          <p:cTn id="52" fill="hold" nodeType="afterGroup">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barn(inVertical)">
                                      <p:cBhvr>
                                        <p:cTn id="55" dur="500"/>
                                        <p:tgtEl>
                                          <p:spTgt spid="39"/>
                                        </p:tgtEl>
                                      </p:cBhvr>
                                    </p:animEffect>
                                  </p:childTnLst>
                                </p:cTn>
                              </p:par>
                            </p:childTnLst>
                          </p:cTn>
                        </p:par>
                        <p:par>
                          <p:cTn id="56" fill="hold" nodeType="afterGroup">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cTn>
                              </p:par>
                            </p:childTnLst>
                          </p:cTn>
                        </p:par>
                        <p:par>
                          <p:cTn id="60" fill="hold" nodeType="afterGroup">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arn(inVertical)">
                                      <p:cBhvr>
                                        <p:cTn id="63" dur="500"/>
                                        <p:tgtEl>
                                          <p:spTgt spid="41"/>
                                        </p:tgtEl>
                                      </p:cBhvr>
                                    </p:animEffect>
                                  </p:childTnLst>
                                </p:cTn>
                              </p:par>
                            </p:childTnLst>
                          </p:cTn>
                        </p:par>
                        <p:par>
                          <p:cTn id="64" fill="hold" nodeType="afterGroup">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barn(inVertical)">
                                      <p:cBhvr>
                                        <p:cTn id="67" dur="500"/>
                                        <p:tgtEl>
                                          <p:spTgt spid="42"/>
                                        </p:tgtEl>
                                      </p:cBhvr>
                                    </p:animEffect>
                                  </p:childTnLst>
                                </p:cTn>
                              </p:par>
                            </p:childTnLst>
                          </p:cTn>
                        </p:par>
                        <p:par>
                          <p:cTn id="68" fill="hold" nodeType="afterGroup">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barn(inVertical)">
                                      <p:cBhvr>
                                        <p:cTn id="71" dur="500"/>
                                        <p:tgtEl>
                                          <p:spTgt spid="43"/>
                                        </p:tgtEl>
                                      </p:cBhvr>
                                    </p:animEffect>
                                  </p:childTnLst>
                                </p:cTn>
                              </p:par>
                            </p:childTnLst>
                          </p:cTn>
                        </p:par>
                        <p:par>
                          <p:cTn id="72" fill="hold" nodeType="afterGroup">
                            <p:stCondLst>
                              <p:cond delay="8500"/>
                            </p:stCondLst>
                            <p:childTnLst>
                              <p:par>
                                <p:cTn id="73" presetID="16" presetClass="entr" presetSubtype="21"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arn(inVertical)">
                                      <p:cBhvr>
                                        <p:cTn id="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1" grpId="0" animBg="1"/>
      <p:bldP spid="32" grpId="0"/>
      <p:bldP spid="33"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Graphic spid="45" grpId="0">
        <p:bldAsOne/>
      </p:bldGraphic>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l="-18000" r="-18000"/>
          </a:stretch>
        </a:blipFill>
        <a:effectLst/>
      </p:bgPr>
    </p:bg>
    <p:spTree>
      <p:nvGrpSpPr>
        <p:cNvPr id="1" name=""/>
        <p:cNvGrpSpPr/>
        <p:nvPr/>
      </p:nvGrpSpPr>
      <p:grpSpPr>
        <a:xfrm>
          <a:off x="0" y="0"/>
          <a:ext cx="0" cy="0"/>
        </a:xfrm>
      </p:grpSpPr>
      <p:sp>
        <p:nvSpPr>
          <p:cNvPr id="12" name="矩形 11"/>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13" name="矩形 12"/>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14" name="文本框 13"/>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2017</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年度工作重点</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grpSp>
        <p:nvGrpSpPr>
          <p:cNvPr id="6" name="组合 8"/>
          <p:cNvGrpSpPr/>
          <p:nvPr/>
        </p:nvGrpSpPr>
        <p:grpSpPr>
          <a:xfrm>
            <a:off x="423407" y="1775947"/>
            <a:ext cx="3517209" cy="2335329"/>
            <a:chOff x="248764" y="1806151"/>
            <a:chExt cx="2749550" cy="1825625"/>
          </a:xfrm>
          <a:solidFill>
            <a:schemeClr val="accent1"/>
          </a:solidFill>
          <a:effectLst>
            <a:outerShdw blurRad="50800" dist="38100" dir="5400000" algn="t" rotWithShape="0">
              <a:prstClr val="black">
                <a:alpha val="40000"/>
              </a:prstClr>
            </a:outerShdw>
          </a:effectLst>
        </p:grpSpPr>
        <p:sp>
          <p:nvSpPr>
            <p:cNvPr id="7" name="Freeform 141"/>
            <p:cNvSpPr>
              <a:spLocks noEditPoints="1"/>
            </p:cNvSpPr>
            <p:nvPr/>
          </p:nvSpPr>
          <p:spPr bwMode="auto">
            <a:xfrm>
              <a:off x="248764" y="2533226"/>
              <a:ext cx="1517650" cy="377825"/>
            </a:xfrm>
            <a:custGeom>
              <a:gdLst>
                <a:gd name="T0" fmla="*/ 465 w 478"/>
                <a:gd name="T1" fmla="*/ 46 h 119"/>
                <a:gd name="T2" fmla="*/ 142 w 478"/>
                <a:gd name="T3" fmla="*/ 46 h 119"/>
                <a:gd name="T4" fmla="*/ 111 w 478"/>
                <a:gd name="T5" fmla="*/ 6 h 119"/>
                <a:gd name="T6" fmla="*/ 101 w 478"/>
                <a:gd name="T7" fmla="*/ 0 h 119"/>
                <a:gd name="T8" fmla="*/ 13 w 478"/>
                <a:gd name="T9" fmla="*/ 0 h 119"/>
                <a:gd name="T10" fmla="*/ 2 w 478"/>
                <a:gd name="T11" fmla="*/ 8 h 119"/>
                <a:gd name="T12" fmla="*/ 3 w 478"/>
                <a:gd name="T13" fmla="*/ 21 h 119"/>
                <a:gd name="T14" fmla="*/ 32 w 478"/>
                <a:gd name="T15" fmla="*/ 60 h 119"/>
                <a:gd name="T16" fmla="*/ 3 w 478"/>
                <a:gd name="T17" fmla="*/ 98 h 119"/>
                <a:gd name="T18" fmla="*/ 2 w 478"/>
                <a:gd name="T19" fmla="*/ 112 h 119"/>
                <a:gd name="T20" fmla="*/ 13 w 478"/>
                <a:gd name="T21" fmla="*/ 119 h 119"/>
                <a:gd name="T22" fmla="*/ 101 w 478"/>
                <a:gd name="T23" fmla="*/ 119 h 119"/>
                <a:gd name="T24" fmla="*/ 111 w 478"/>
                <a:gd name="T25" fmla="*/ 114 h 119"/>
                <a:gd name="T26" fmla="*/ 143 w 478"/>
                <a:gd name="T27" fmla="*/ 72 h 119"/>
                <a:gd name="T28" fmla="*/ 465 w 478"/>
                <a:gd name="T29" fmla="*/ 72 h 119"/>
                <a:gd name="T30" fmla="*/ 478 w 478"/>
                <a:gd name="T31" fmla="*/ 59 h 119"/>
                <a:gd name="T32" fmla="*/ 465 w 478"/>
                <a:gd name="T33" fmla="*/ 46 h 119"/>
                <a:gd name="T34" fmla="*/ 95 w 478"/>
                <a:gd name="T35" fmla="*/ 26 h 119"/>
                <a:gd name="T36" fmla="*/ 109 w 478"/>
                <a:gd name="T37" fmla="*/ 46 h 119"/>
                <a:gd name="T38" fmla="*/ 59 w 478"/>
                <a:gd name="T39" fmla="*/ 46 h 119"/>
                <a:gd name="T40" fmla="*/ 59 w 478"/>
                <a:gd name="T41" fmla="*/ 46 h 119"/>
                <a:gd name="T42" fmla="*/ 54 w 478"/>
                <a:gd name="T43" fmla="*/ 46 h 119"/>
                <a:gd name="T44" fmla="*/ 40 w 478"/>
                <a:gd name="T45" fmla="*/ 26 h 119"/>
                <a:gd name="T46" fmla="*/ 95 w 478"/>
                <a:gd name="T47" fmla="*/ 26 h 119"/>
                <a:gd name="T48" fmla="*/ 95 w 478"/>
                <a:gd name="T49" fmla="*/ 93 h 119"/>
                <a:gd name="T50" fmla="*/ 40 w 478"/>
                <a:gd name="T51" fmla="*/ 93 h 119"/>
                <a:gd name="T52" fmla="*/ 54 w 478"/>
                <a:gd name="T53" fmla="*/ 73 h 119"/>
                <a:gd name="T54" fmla="*/ 109 w 478"/>
                <a:gd name="T55" fmla="*/ 73 h 119"/>
                <a:gd name="T56" fmla="*/ 95 w 478"/>
                <a:gd name="T57" fmla="*/ 93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8" h="119">
                  <a:moveTo>
                    <a:pt x="465" y="46"/>
                  </a:moveTo>
                  <a:cubicBezTo>
                    <a:pt x="142" y="46"/>
                    <a:pt x="142" y="46"/>
                    <a:pt x="142" y="46"/>
                  </a:cubicBezTo>
                  <a:cubicBezTo>
                    <a:pt x="111" y="6"/>
                    <a:pt x="111" y="6"/>
                    <a:pt x="111" y="6"/>
                  </a:cubicBezTo>
                  <a:cubicBezTo>
                    <a:pt x="109" y="2"/>
                    <a:pt x="105" y="0"/>
                    <a:pt x="101" y="0"/>
                  </a:cubicBezTo>
                  <a:cubicBezTo>
                    <a:pt x="13" y="0"/>
                    <a:pt x="13" y="0"/>
                    <a:pt x="13" y="0"/>
                  </a:cubicBezTo>
                  <a:cubicBezTo>
                    <a:pt x="8" y="0"/>
                    <a:pt x="4" y="3"/>
                    <a:pt x="2" y="8"/>
                  </a:cubicBezTo>
                  <a:cubicBezTo>
                    <a:pt x="0" y="12"/>
                    <a:pt x="0" y="17"/>
                    <a:pt x="3" y="21"/>
                  </a:cubicBezTo>
                  <a:cubicBezTo>
                    <a:pt x="32" y="60"/>
                    <a:pt x="32" y="60"/>
                    <a:pt x="32" y="60"/>
                  </a:cubicBezTo>
                  <a:cubicBezTo>
                    <a:pt x="3" y="98"/>
                    <a:pt x="3" y="98"/>
                    <a:pt x="3" y="98"/>
                  </a:cubicBezTo>
                  <a:cubicBezTo>
                    <a:pt x="0" y="102"/>
                    <a:pt x="0" y="107"/>
                    <a:pt x="2" y="112"/>
                  </a:cubicBezTo>
                  <a:cubicBezTo>
                    <a:pt x="4" y="116"/>
                    <a:pt x="8" y="119"/>
                    <a:pt x="13" y="119"/>
                  </a:cubicBezTo>
                  <a:cubicBezTo>
                    <a:pt x="101" y="119"/>
                    <a:pt x="101" y="119"/>
                    <a:pt x="101" y="119"/>
                  </a:cubicBezTo>
                  <a:cubicBezTo>
                    <a:pt x="105" y="119"/>
                    <a:pt x="109" y="117"/>
                    <a:pt x="111" y="114"/>
                  </a:cubicBezTo>
                  <a:cubicBezTo>
                    <a:pt x="143" y="72"/>
                    <a:pt x="143" y="72"/>
                    <a:pt x="143" y="72"/>
                  </a:cubicBezTo>
                  <a:cubicBezTo>
                    <a:pt x="465" y="72"/>
                    <a:pt x="465" y="72"/>
                    <a:pt x="465" y="72"/>
                  </a:cubicBezTo>
                  <a:cubicBezTo>
                    <a:pt x="472" y="72"/>
                    <a:pt x="478" y="66"/>
                    <a:pt x="478" y="59"/>
                  </a:cubicBezTo>
                  <a:cubicBezTo>
                    <a:pt x="478" y="52"/>
                    <a:pt x="472" y="46"/>
                    <a:pt x="465" y="46"/>
                  </a:cubicBezTo>
                  <a:close/>
                  <a:moveTo>
                    <a:pt x="95" y="26"/>
                  </a:moveTo>
                  <a:cubicBezTo>
                    <a:pt x="109" y="46"/>
                    <a:pt x="109" y="46"/>
                    <a:pt x="109" y="46"/>
                  </a:cubicBezTo>
                  <a:cubicBezTo>
                    <a:pt x="59" y="46"/>
                    <a:pt x="59" y="46"/>
                    <a:pt x="59" y="46"/>
                  </a:cubicBezTo>
                  <a:cubicBezTo>
                    <a:pt x="59" y="46"/>
                    <a:pt x="59" y="46"/>
                    <a:pt x="59" y="46"/>
                  </a:cubicBezTo>
                  <a:cubicBezTo>
                    <a:pt x="54" y="46"/>
                    <a:pt x="54" y="46"/>
                    <a:pt x="54" y="46"/>
                  </a:cubicBezTo>
                  <a:cubicBezTo>
                    <a:pt x="40" y="26"/>
                    <a:pt x="40" y="26"/>
                    <a:pt x="40" y="26"/>
                  </a:cubicBezTo>
                  <a:lnTo>
                    <a:pt x="95" y="26"/>
                  </a:lnTo>
                  <a:close/>
                  <a:moveTo>
                    <a:pt x="95" y="93"/>
                  </a:moveTo>
                  <a:cubicBezTo>
                    <a:pt x="40" y="93"/>
                    <a:pt x="40" y="93"/>
                    <a:pt x="40" y="93"/>
                  </a:cubicBezTo>
                  <a:cubicBezTo>
                    <a:pt x="54" y="73"/>
                    <a:pt x="54" y="73"/>
                    <a:pt x="54" y="73"/>
                  </a:cubicBezTo>
                  <a:cubicBezTo>
                    <a:pt x="109" y="73"/>
                    <a:pt x="109" y="73"/>
                    <a:pt x="109" y="73"/>
                  </a:cubicBezTo>
                  <a:lnTo>
                    <a:pt x="95" y="93"/>
                  </a:lnTo>
                  <a:close/>
                </a:path>
              </a:pathLst>
            </a:custGeom>
            <a:gradFill>
              <a:gsLst>
                <a:gs pos="26000">
                  <a:srgbClr val="E61E18"/>
                </a:gs>
                <a:gs pos="100000">
                  <a:srgbClr val="9A1E23"/>
                </a:gs>
              </a:gsLst>
              <a:lin ang="5400000" scaled="1"/>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endParaRPr lang="en-US">
                <a:solidFill>
                  <a:prstClr val="white"/>
                </a:solidFill>
              </a:endParaRPr>
            </a:p>
          </p:txBody>
        </p:sp>
        <p:sp>
          <p:nvSpPr>
            <p:cNvPr id="8" name="Freeform 142"/>
            <p:cNvSpPr/>
            <p:nvPr/>
          </p:nvSpPr>
          <p:spPr bwMode="auto">
            <a:xfrm>
              <a:off x="2553814" y="2545926"/>
              <a:ext cx="444500" cy="342900"/>
            </a:xfrm>
            <a:custGeom>
              <a:gdLst>
                <a:gd name="T0" fmla="*/ 140 w 140"/>
                <a:gd name="T1" fmla="*/ 55 h 108"/>
                <a:gd name="T2" fmla="*/ 131 w 140"/>
                <a:gd name="T3" fmla="*/ 64 h 108"/>
                <a:gd name="T4" fmla="*/ 90 w 140"/>
                <a:gd name="T5" fmla="*/ 105 h 108"/>
                <a:gd name="T6" fmla="*/ 86 w 140"/>
                <a:gd name="T7" fmla="*/ 107 h 108"/>
                <a:gd name="T8" fmla="*/ 80 w 140"/>
                <a:gd name="T9" fmla="*/ 108 h 108"/>
                <a:gd name="T10" fmla="*/ 71 w 140"/>
                <a:gd name="T11" fmla="*/ 105 h 108"/>
                <a:gd name="T12" fmla="*/ 71 w 140"/>
                <a:gd name="T13" fmla="*/ 86 h 108"/>
                <a:gd name="T14" fmla="*/ 90 w 140"/>
                <a:gd name="T15" fmla="*/ 68 h 108"/>
                <a:gd name="T16" fmla="*/ 13 w 140"/>
                <a:gd name="T17" fmla="*/ 68 h 108"/>
                <a:gd name="T18" fmla="*/ 1 w 140"/>
                <a:gd name="T19" fmla="*/ 60 h 108"/>
                <a:gd name="T20" fmla="*/ 0 w 140"/>
                <a:gd name="T21" fmla="*/ 55 h 108"/>
                <a:gd name="T22" fmla="*/ 13 w 140"/>
                <a:gd name="T23" fmla="*/ 42 h 108"/>
                <a:gd name="T24" fmla="*/ 90 w 140"/>
                <a:gd name="T25" fmla="*/ 42 h 108"/>
                <a:gd name="T26" fmla="*/ 71 w 140"/>
                <a:gd name="T27" fmla="*/ 23 h 108"/>
                <a:gd name="T28" fmla="*/ 68 w 140"/>
                <a:gd name="T29" fmla="*/ 19 h 108"/>
                <a:gd name="T30" fmla="*/ 71 w 140"/>
                <a:gd name="T31" fmla="*/ 5 h 108"/>
                <a:gd name="T32" fmla="*/ 90 w 140"/>
                <a:gd name="T33" fmla="*/ 5 h 108"/>
                <a:gd name="T34" fmla="*/ 130 w 140"/>
                <a:gd name="T35" fmla="*/ 46 h 108"/>
                <a:gd name="T36" fmla="*/ 140 w 140"/>
                <a:gd name="T37" fmla="*/ 55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08">
                  <a:moveTo>
                    <a:pt x="140" y="55"/>
                  </a:moveTo>
                  <a:cubicBezTo>
                    <a:pt x="131" y="64"/>
                    <a:pt x="131" y="64"/>
                    <a:pt x="131" y="64"/>
                  </a:cubicBezTo>
                  <a:cubicBezTo>
                    <a:pt x="90" y="105"/>
                    <a:pt x="90" y="105"/>
                    <a:pt x="90" y="105"/>
                  </a:cubicBezTo>
                  <a:cubicBezTo>
                    <a:pt x="88" y="106"/>
                    <a:pt x="87" y="107"/>
                    <a:pt x="86" y="107"/>
                  </a:cubicBezTo>
                  <a:cubicBezTo>
                    <a:pt x="84" y="108"/>
                    <a:pt x="82" y="108"/>
                    <a:pt x="80" y="108"/>
                  </a:cubicBezTo>
                  <a:cubicBezTo>
                    <a:pt x="77" y="108"/>
                    <a:pt x="74" y="107"/>
                    <a:pt x="71" y="105"/>
                  </a:cubicBezTo>
                  <a:cubicBezTo>
                    <a:pt x="66" y="100"/>
                    <a:pt x="66" y="91"/>
                    <a:pt x="71" y="86"/>
                  </a:cubicBezTo>
                  <a:cubicBezTo>
                    <a:pt x="90" y="68"/>
                    <a:pt x="90" y="68"/>
                    <a:pt x="90" y="68"/>
                  </a:cubicBezTo>
                  <a:cubicBezTo>
                    <a:pt x="13" y="68"/>
                    <a:pt x="13" y="68"/>
                    <a:pt x="13" y="68"/>
                  </a:cubicBezTo>
                  <a:cubicBezTo>
                    <a:pt x="7" y="68"/>
                    <a:pt x="3" y="64"/>
                    <a:pt x="1" y="60"/>
                  </a:cubicBezTo>
                  <a:cubicBezTo>
                    <a:pt x="0" y="58"/>
                    <a:pt x="0" y="57"/>
                    <a:pt x="0" y="55"/>
                  </a:cubicBezTo>
                  <a:cubicBezTo>
                    <a:pt x="0" y="48"/>
                    <a:pt x="5" y="42"/>
                    <a:pt x="13" y="42"/>
                  </a:cubicBezTo>
                  <a:cubicBezTo>
                    <a:pt x="90" y="42"/>
                    <a:pt x="90" y="42"/>
                    <a:pt x="90" y="42"/>
                  </a:cubicBezTo>
                  <a:cubicBezTo>
                    <a:pt x="71" y="23"/>
                    <a:pt x="71" y="23"/>
                    <a:pt x="71" y="23"/>
                  </a:cubicBezTo>
                  <a:cubicBezTo>
                    <a:pt x="70" y="22"/>
                    <a:pt x="69" y="21"/>
                    <a:pt x="68" y="19"/>
                  </a:cubicBezTo>
                  <a:cubicBezTo>
                    <a:pt x="66" y="14"/>
                    <a:pt x="67" y="9"/>
                    <a:pt x="71" y="5"/>
                  </a:cubicBezTo>
                  <a:cubicBezTo>
                    <a:pt x="76" y="0"/>
                    <a:pt x="85" y="0"/>
                    <a:pt x="90" y="5"/>
                  </a:cubicBezTo>
                  <a:cubicBezTo>
                    <a:pt x="130" y="46"/>
                    <a:pt x="130" y="46"/>
                    <a:pt x="130" y="46"/>
                  </a:cubicBezTo>
                  <a:lnTo>
                    <a:pt x="140" y="55"/>
                  </a:lnTo>
                  <a:close/>
                </a:path>
              </a:pathLst>
            </a:custGeom>
            <a:gradFill>
              <a:gsLst>
                <a:gs pos="26000">
                  <a:srgbClr val="E61E18"/>
                </a:gs>
                <a:gs pos="100000">
                  <a:srgbClr val="9A1E23"/>
                </a:gs>
              </a:gsLst>
              <a:lin ang="5400000" scaled="1"/>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endParaRPr lang="en-US">
                <a:solidFill>
                  <a:prstClr val="white"/>
                </a:solidFill>
              </a:endParaRPr>
            </a:p>
          </p:txBody>
        </p:sp>
        <p:sp>
          <p:nvSpPr>
            <p:cNvPr id="9" name="Freeform 143"/>
            <p:cNvSpPr/>
            <p:nvPr/>
          </p:nvSpPr>
          <p:spPr bwMode="auto">
            <a:xfrm>
              <a:off x="1540989" y="2507826"/>
              <a:ext cx="393700" cy="425450"/>
            </a:xfrm>
            <a:custGeom>
              <a:gdLst>
                <a:gd name="T0" fmla="*/ 57 w 124"/>
                <a:gd name="T1" fmla="*/ 134 h 134"/>
                <a:gd name="T2" fmla="*/ 124 w 124"/>
                <a:gd name="T3" fmla="*/ 67 h 134"/>
                <a:gd name="T4" fmla="*/ 57 w 124"/>
                <a:gd name="T5" fmla="*/ 0 h 134"/>
                <a:gd name="T6" fmla="*/ 5 w 124"/>
                <a:gd name="T7" fmla="*/ 25 h 134"/>
                <a:gd name="T8" fmla="*/ 7 w 124"/>
                <a:gd name="T9" fmla="*/ 43 h 134"/>
                <a:gd name="T10" fmla="*/ 25 w 124"/>
                <a:gd name="T11" fmla="*/ 41 h 134"/>
                <a:gd name="T12" fmla="*/ 57 w 124"/>
                <a:gd name="T13" fmla="*/ 26 h 134"/>
                <a:gd name="T14" fmla="*/ 98 w 124"/>
                <a:gd name="T15" fmla="*/ 67 h 134"/>
                <a:gd name="T16" fmla="*/ 57 w 124"/>
                <a:gd name="T17" fmla="*/ 108 h 134"/>
                <a:gd name="T18" fmla="*/ 25 w 124"/>
                <a:gd name="T19" fmla="*/ 92 h 134"/>
                <a:gd name="T20" fmla="*/ 7 w 124"/>
                <a:gd name="T21" fmla="*/ 90 h 134"/>
                <a:gd name="T22" fmla="*/ 5 w 124"/>
                <a:gd name="T23" fmla="*/ 109 h 134"/>
                <a:gd name="T24" fmla="*/ 57 w 124"/>
                <a:gd name="T25" fmla="*/ 134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34">
                  <a:moveTo>
                    <a:pt x="57" y="134"/>
                  </a:moveTo>
                  <a:cubicBezTo>
                    <a:pt x="94" y="134"/>
                    <a:pt x="124" y="104"/>
                    <a:pt x="124" y="67"/>
                  </a:cubicBezTo>
                  <a:cubicBezTo>
                    <a:pt x="124" y="30"/>
                    <a:pt x="94" y="0"/>
                    <a:pt x="57" y="0"/>
                  </a:cubicBezTo>
                  <a:cubicBezTo>
                    <a:pt x="36" y="0"/>
                    <a:pt x="17" y="10"/>
                    <a:pt x="5" y="25"/>
                  </a:cubicBezTo>
                  <a:cubicBezTo>
                    <a:pt x="0" y="31"/>
                    <a:pt x="1" y="39"/>
                    <a:pt x="7" y="43"/>
                  </a:cubicBezTo>
                  <a:cubicBezTo>
                    <a:pt x="12" y="48"/>
                    <a:pt x="21" y="47"/>
                    <a:pt x="25" y="41"/>
                  </a:cubicBezTo>
                  <a:cubicBezTo>
                    <a:pt x="33" y="32"/>
                    <a:pt x="44" y="26"/>
                    <a:pt x="57" y="26"/>
                  </a:cubicBezTo>
                  <a:cubicBezTo>
                    <a:pt x="80" y="26"/>
                    <a:pt x="98" y="44"/>
                    <a:pt x="98" y="67"/>
                  </a:cubicBezTo>
                  <a:cubicBezTo>
                    <a:pt x="98" y="89"/>
                    <a:pt x="80" y="108"/>
                    <a:pt x="57" y="108"/>
                  </a:cubicBezTo>
                  <a:cubicBezTo>
                    <a:pt x="44" y="108"/>
                    <a:pt x="33" y="102"/>
                    <a:pt x="25" y="92"/>
                  </a:cubicBezTo>
                  <a:cubicBezTo>
                    <a:pt x="21" y="87"/>
                    <a:pt x="12" y="86"/>
                    <a:pt x="7" y="90"/>
                  </a:cubicBezTo>
                  <a:cubicBezTo>
                    <a:pt x="1" y="95"/>
                    <a:pt x="0" y="103"/>
                    <a:pt x="5" y="109"/>
                  </a:cubicBezTo>
                  <a:cubicBezTo>
                    <a:pt x="17" y="124"/>
                    <a:pt x="36" y="134"/>
                    <a:pt x="57" y="134"/>
                  </a:cubicBezTo>
                  <a:close/>
                </a:path>
              </a:pathLst>
            </a:custGeom>
            <a:gradFill>
              <a:gsLst>
                <a:gs pos="26000">
                  <a:srgbClr val="E61E18"/>
                </a:gs>
                <a:gs pos="100000">
                  <a:srgbClr val="9A1E23"/>
                </a:gs>
              </a:gsLst>
              <a:lin ang="5400000" scaled="1"/>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endParaRPr lang="en-US">
                <a:solidFill>
                  <a:prstClr val="white"/>
                </a:solidFill>
              </a:endParaRPr>
            </a:p>
          </p:txBody>
        </p:sp>
        <p:sp>
          <p:nvSpPr>
            <p:cNvPr id="10" name="Freeform 144"/>
            <p:cNvSpPr/>
            <p:nvPr/>
          </p:nvSpPr>
          <p:spPr bwMode="auto">
            <a:xfrm>
              <a:off x="1312389" y="2298276"/>
              <a:ext cx="831850" cy="841375"/>
            </a:xfrm>
            <a:custGeom>
              <a:gdLst>
                <a:gd name="T0" fmla="*/ 129 w 262"/>
                <a:gd name="T1" fmla="*/ 0 h 265"/>
                <a:gd name="T2" fmla="*/ 129 w 262"/>
                <a:gd name="T3" fmla="*/ 0 h 265"/>
                <a:gd name="T4" fmla="*/ 2 w 262"/>
                <a:gd name="T5" fmla="*/ 96 h 265"/>
                <a:gd name="T6" fmla="*/ 11 w 262"/>
                <a:gd name="T7" fmla="*/ 112 h 265"/>
                <a:gd name="T8" fmla="*/ 14 w 262"/>
                <a:gd name="T9" fmla="*/ 112 h 265"/>
                <a:gd name="T10" fmla="*/ 27 w 262"/>
                <a:gd name="T11" fmla="*/ 103 h 265"/>
                <a:gd name="T12" fmla="*/ 129 w 262"/>
                <a:gd name="T13" fmla="*/ 26 h 265"/>
                <a:gd name="T14" fmla="*/ 129 w 262"/>
                <a:gd name="T15" fmla="*/ 26 h 265"/>
                <a:gd name="T16" fmla="*/ 129 w 262"/>
                <a:gd name="T17" fmla="*/ 26 h 265"/>
                <a:gd name="T18" fmla="*/ 204 w 262"/>
                <a:gd name="T19" fmla="*/ 57 h 265"/>
                <a:gd name="T20" fmla="*/ 236 w 262"/>
                <a:gd name="T21" fmla="*/ 133 h 265"/>
                <a:gd name="T22" fmla="*/ 205 w 262"/>
                <a:gd name="T23" fmla="*/ 208 h 265"/>
                <a:gd name="T24" fmla="*/ 129 w 262"/>
                <a:gd name="T25" fmla="*/ 239 h 265"/>
                <a:gd name="T26" fmla="*/ 129 w 262"/>
                <a:gd name="T27" fmla="*/ 239 h 265"/>
                <a:gd name="T28" fmla="*/ 27 w 262"/>
                <a:gd name="T29" fmla="*/ 163 h 265"/>
                <a:gd name="T30" fmla="*/ 14 w 262"/>
                <a:gd name="T31" fmla="*/ 153 h 265"/>
                <a:gd name="T32" fmla="*/ 11 w 262"/>
                <a:gd name="T33" fmla="*/ 154 h 265"/>
                <a:gd name="T34" fmla="*/ 2 w 262"/>
                <a:gd name="T35" fmla="*/ 170 h 265"/>
                <a:gd name="T36" fmla="*/ 129 w 262"/>
                <a:gd name="T37" fmla="*/ 265 h 265"/>
                <a:gd name="T38" fmla="*/ 262 w 262"/>
                <a:gd name="T39" fmla="*/ 133 h 265"/>
                <a:gd name="T40" fmla="*/ 129 w 262"/>
                <a:gd name="T41" fmla="*/ 0 h 2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5">
                  <a:moveTo>
                    <a:pt x="129" y="0"/>
                  </a:moveTo>
                  <a:cubicBezTo>
                    <a:pt x="129" y="0"/>
                    <a:pt x="129" y="0"/>
                    <a:pt x="129" y="0"/>
                  </a:cubicBezTo>
                  <a:cubicBezTo>
                    <a:pt x="69" y="0"/>
                    <a:pt x="18" y="40"/>
                    <a:pt x="2" y="96"/>
                  </a:cubicBezTo>
                  <a:cubicBezTo>
                    <a:pt x="0" y="102"/>
                    <a:pt x="4" y="110"/>
                    <a:pt x="11" y="112"/>
                  </a:cubicBezTo>
                  <a:cubicBezTo>
                    <a:pt x="12" y="112"/>
                    <a:pt x="13" y="112"/>
                    <a:pt x="14" y="112"/>
                  </a:cubicBezTo>
                  <a:cubicBezTo>
                    <a:pt x="20" y="112"/>
                    <a:pt x="25" y="108"/>
                    <a:pt x="27" y="103"/>
                  </a:cubicBezTo>
                  <a:cubicBezTo>
                    <a:pt x="40" y="59"/>
                    <a:pt x="81" y="26"/>
                    <a:pt x="129" y="26"/>
                  </a:cubicBezTo>
                  <a:cubicBezTo>
                    <a:pt x="129" y="26"/>
                    <a:pt x="129" y="26"/>
                    <a:pt x="129" y="26"/>
                  </a:cubicBezTo>
                  <a:cubicBezTo>
                    <a:pt x="129" y="26"/>
                    <a:pt x="129" y="26"/>
                    <a:pt x="129" y="26"/>
                  </a:cubicBezTo>
                  <a:cubicBezTo>
                    <a:pt x="159" y="26"/>
                    <a:pt x="185" y="38"/>
                    <a:pt x="204" y="57"/>
                  </a:cubicBezTo>
                  <a:cubicBezTo>
                    <a:pt x="224" y="77"/>
                    <a:pt x="236" y="103"/>
                    <a:pt x="236" y="133"/>
                  </a:cubicBezTo>
                  <a:cubicBezTo>
                    <a:pt x="236" y="162"/>
                    <a:pt x="224" y="189"/>
                    <a:pt x="205" y="208"/>
                  </a:cubicBezTo>
                  <a:cubicBezTo>
                    <a:pt x="185" y="228"/>
                    <a:pt x="159" y="239"/>
                    <a:pt x="129" y="239"/>
                  </a:cubicBezTo>
                  <a:cubicBezTo>
                    <a:pt x="129" y="239"/>
                    <a:pt x="129" y="239"/>
                    <a:pt x="129" y="239"/>
                  </a:cubicBezTo>
                  <a:cubicBezTo>
                    <a:pt x="81" y="239"/>
                    <a:pt x="40" y="207"/>
                    <a:pt x="27" y="163"/>
                  </a:cubicBezTo>
                  <a:cubicBezTo>
                    <a:pt x="25" y="157"/>
                    <a:pt x="20" y="153"/>
                    <a:pt x="14" y="153"/>
                  </a:cubicBezTo>
                  <a:cubicBezTo>
                    <a:pt x="13" y="153"/>
                    <a:pt x="12" y="154"/>
                    <a:pt x="11" y="154"/>
                  </a:cubicBezTo>
                  <a:cubicBezTo>
                    <a:pt x="4" y="156"/>
                    <a:pt x="0" y="163"/>
                    <a:pt x="2" y="170"/>
                  </a:cubicBezTo>
                  <a:cubicBezTo>
                    <a:pt x="18" y="225"/>
                    <a:pt x="69" y="265"/>
                    <a:pt x="129" y="265"/>
                  </a:cubicBezTo>
                  <a:cubicBezTo>
                    <a:pt x="202" y="265"/>
                    <a:pt x="262" y="206"/>
                    <a:pt x="262" y="133"/>
                  </a:cubicBezTo>
                  <a:cubicBezTo>
                    <a:pt x="262" y="60"/>
                    <a:pt x="202" y="0"/>
                    <a:pt x="129" y="0"/>
                  </a:cubicBezTo>
                </a:path>
              </a:pathLst>
            </a:custGeom>
            <a:gradFill>
              <a:gsLst>
                <a:gs pos="26000">
                  <a:srgbClr val="E61E18"/>
                </a:gs>
                <a:gs pos="100000">
                  <a:srgbClr val="9A1E23"/>
                </a:gs>
              </a:gsLst>
              <a:lin ang="5400000" scaled="1"/>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endParaRPr lang="en-US">
                <a:solidFill>
                  <a:prstClr val="white"/>
                </a:solidFill>
              </a:endParaRPr>
            </a:p>
          </p:txBody>
        </p:sp>
        <p:sp>
          <p:nvSpPr>
            <p:cNvPr id="11" name="Freeform 145"/>
            <p:cNvSpPr/>
            <p:nvPr/>
          </p:nvSpPr>
          <p:spPr bwMode="auto">
            <a:xfrm>
              <a:off x="1052039" y="2044276"/>
              <a:ext cx="1346200" cy="1349375"/>
            </a:xfrm>
            <a:custGeom>
              <a:gdLst>
                <a:gd name="T0" fmla="*/ 211 w 424"/>
                <a:gd name="T1" fmla="*/ 0 h 425"/>
                <a:gd name="T2" fmla="*/ 211 w 424"/>
                <a:gd name="T3" fmla="*/ 0 h 425"/>
                <a:gd name="T4" fmla="*/ 2 w 424"/>
                <a:gd name="T5" fmla="*/ 177 h 425"/>
                <a:gd name="T6" fmla="*/ 12 w 424"/>
                <a:gd name="T7" fmla="*/ 192 h 425"/>
                <a:gd name="T8" fmla="*/ 14 w 424"/>
                <a:gd name="T9" fmla="*/ 192 h 425"/>
                <a:gd name="T10" fmla="*/ 27 w 424"/>
                <a:gd name="T11" fmla="*/ 181 h 425"/>
                <a:gd name="T12" fmla="*/ 211 w 424"/>
                <a:gd name="T13" fmla="*/ 26 h 425"/>
                <a:gd name="T14" fmla="*/ 211 w 424"/>
                <a:gd name="T15" fmla="*/ 26 h 425"/>
                <a:gd name="T16" fmla="*/ 343 w 424"/>
                <a:gd name="T17" fmla="*/ 81 h 425"/>
                <a:gd name="T18" fmla="*/ 398 w 424"/>
                <a:gd name="T19" fmla="*/ 213 h 425"/>
                <a:gd name="T20" fmla="*/ 343 w 424"/>
                <a:gd name="T21" fmla="*/ 345 h 425"/>
                <a:gd name="T22" fmla="*/ 211 w 424"/>
                <a:gd name="T23" fmla="*/ 399 h 425"/>
                <a:gd name="T24" fmla="*/ 211 w 424"/>
                <a:gd name="T25" fmla="*/ 399 h 425"/>
                <a:gd name="T26" fmla="*/ 27 w 424"/>
                <a:gd name="T27" fmla="*/ 244 h 425"/>
                <a:gd name="T28" fmla="*/ 14 w 424"/>
                <a:gd name="T29" fmla="*/ 233 h 425"/>
                <a:gd name="T30" fmla="*/ 12 w 424"/>
                <a:gd name="T31" fmla="*/ 234 h 425"/>
                <a:gd name="T32" fmla="*/ 2 w 424"/>
                <a:gd name="T33" fmla="*/ 249 h 425"/>
                <a:gd name="T34" fmla="*/ 211 w 424"/>
                <a:gd name="T35" fmla="*/ 425 h 425"/>
                <a:gd name="T36" fmla="*/ 424 w 424"/>
                <a:gd name="T37" fmla="*/ 213 h 425"/>
                <a:gd name="T38" fmla="*/ 211 w 424"/>
                <a:gd name="T39" fmla="*/ 0 h 4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3" h="425">
                  <a:moveTo>
                    <a:pt x="211" y="0"/>
                  </a:moveTo>
                  <a:cubicBezTo>
                    <a:pt x="211" y="0"/>
                    <a:pt x="211" y="0"/>
                    <a:pt x="211" y="0"/>
                  </a:cubicBezTo>
                  <a:cubicBezTo>
                    <a:pt x="106" y="0"/>
                    <a:pt x="19" y="77"/>
                    <a:pt x="2" y="177"/>
                  </a:cubicBezTo>
                  <a:cubicBezTo>
                    <a:pt x="0" y="184"/>
                    <a:pt x="5" y="191"/>
                    <a:pt x="12" y="192"/>
                  </a:cubicBezTo>
                  <a:cubicBezTo>
                    <a:pt x="13" y="192"/>
                    <a:pt x="14" y="192"/>
                    <a:pt x="14" y="192"/>
                  </a:cubicBezTo>
                  <a:cubicBezTo>
                    <a:pt x="21" y="192"/>
                    <a:pt x="26" y="188"/>
                    <a:pt x="27" y="181"/>
                  </a:cubicBezTo>
                  <a:cubicBezTo>
                    <a:pt x="42" y="93"/>
                    <a:pt x="119" y="26"/>
                    <a:pt x="211" y="26"/>
                  </a:cubicBezTo>
                  <a:cubicBezTo>
                    <a:pt x="211" y="26"/>
                    <a:pt x="211" y="26"/>
                    <a:pt x="211" y="26"/>
                  </a:cubicBezTo>
                  <a:cubicBezTo>
                    <a:pt x="263" y="26"/>
                    <a:pt x="309" y="47"/>
                    <a:pt x="343" y="81"/>
                  </a:cubicBezTo>
                  <a:cubicBezTo>
                    <a:pt x="377" y="115"/>
                    <a:pt x="398" y="161"/>
                    <a:pt x="398" y="213"/>
                  </a:cubicBezTo>
                  <a:cubicBezTo>
                    <a:pt x="398" y="264"/>
                    <a:pt x="377" y="311"/>
                    <a:pt x="343" y="345"/>
                  </a:cubicBezTo>
                  <a:cubicBezTo>
                    <a:pt x="309" y="378"/>
                    <a:pt x="263" y="399"/>
                    <a:pt x="211" y="399"/>
                  </a:cubicBezTo>
                  <a:cubicBezTo>
                    <a:pt x="211" y="399"/>
                    <a:pt x="211" y="399"/>
                    <a:pt x="211" y="399"/>
                  </a:cubicBezTo>
                  <a:cubicBezTo>
                    <a:pt x="119" y="399"/>
                    <a:pt x="42" y="332"/>
                    <a:pt x="27" y="244"/>
                  </a:cubicBezTo>
                  <a:cubicBezTo>
                    <a:pt x="26" y="238"/>
                    <a:pt x="21" y="233"/>
                    <a:pt x="14" y="233"/>
                  </a:cubicBezTo>
                  <a:cubicBezTo>
                    <a:pt x="14" y="233"/>
                    <a:pt x="13" y="234"/>
                    <a:pt x="12" y="234"/>
                  </a:cubicBezTo>
                  <a:cubicBezTo>
                    <a:pt x="5" y="235"/>
                    <a:pt x="0" y="242"/>
                    <a:pt x="2" y="249"/>
                  </a:cubicBezTo>
                  <a:cubicBezTo>
                    <a:pt x="19" y="349"/>
                    <a:pt x="106" y="425"/>
                    <a:pt x="211" y="425"/>
                  </a:cubicBezTo>
                  <a:cubicBezTo>
                    <a:pt x="328" y="425"/>
                    <a:pt x="424" y="330"/>
                    <a:pt x="424" y="213"/>
                  </a:cubicBezTo>
                  <a:cubicBezTo>
                    <a:pt x="423" y="95"/>
                    <a:pt x="328" y="0"/>
                    <a:pt x="211" y="0"/>
                  </a:cubicBezTo>
                </a:path>
              </a:pathLst>
            </a:custGeom>
            <a:gradFill>
              <a:gsLst>
                <a:gs pos="26000">
                  <a:srgbClr val="E61E18"/>
                </a:gs>
                <a:gs pos="100000">
                  <a:srgbClr val="9A1E23"/>
                </a:gs>
              </a:gsLst>
              <a:lin ang="5400000" scaled="1"/>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endParaRPr lang="en-US">
                <a:solidFill>
                  <a:prstClr val="white"/>
                </a:solidFill>
              </a:endParaRPr>
            </a:p>
          </p:txBody>
        </p:sp>
        <p:sp>
          <p:nvSpPr>
            <p:cNvPr id="16" name="Freeform 146"/>
            <p:cNvSpPr/>
            <p:nvPr/>
          </p:nvSpPr>
          <p:spPr bwMode="auto">
            <a:xfrm>
              <a:off x="813914" y="1806151"/>
              <a:ext cx="1822450" cy="1825625"/>
            </a:xfrm>
            <a:custGeom>
              <a:gdLst>
                <a:gd name="T0" fmla="*/ 574 w 574"/>
                <a:gd name="T1" fmla="*/ 288 h 575"/>
                <a:gd name="T2" fmla="*/ 286 w 574"/>
                <a:gd name="T3" fmla="*/ 0 h 575"/>
                <a:gd name="T4" fmla="*/ 1 w 574"/>
                <a:gd name="T5" fmla="*/ 253 h 575"/>
                <a:gd name="T6" fmla="*/ 12 w 574"/>
                <a:gd name="T7" fmla="*/ 267 h 575"/>
                <a:gd name="T8" fmla="*/ 26 w 574"/>
                <a:gd name="T9" fmla="*/ 256 h 575"/>
                <a:gd name="T10" fmla="*/ 286 w 574"/>
                <a:gd name="T11" fmla="*/ 26 h 575"/>
                <a:gd name="T12" fmla="*/ 471 w 574"/>
                <a:gd name="T13" fmla="*/ 103 h 575"/>
                <a:gd name="T14" fmla="*/ 548 w 574"/>
                <a:gd name="T15" fmla="*/ 288 h 575"/>
                <a:gd name="T16" fmla="*/ 471 w 574"/>
                <a:gd name="T17" fmla="*/ 473 h 575"/>
                <a:gd name="T18" fmla="*/ 286 w 574"/>
                <a:gd name="T19" fmla="*/ 549 h 575"/>
                <a:gd name="T20" fmla="*/ 27 w 574"/>
                <a:gd name="T21" fmla="*/ 320 h 575"/>
                <a:gd name="T22" fmla="*/ 12 w 574"/>
                <a:gd name="T23" fmla="*/ 309 h 575"/>
                <a:gd name="T24" fmla="*/ 1 w 574"/>
                <a:gd name="T25" fmla="*/ 323 h 575"/>
                <a:gd name="T26" fmla="*/ 286 w 574"/>
                <a:gd name="T27" fmla="*/ 575 h 575"/>
                <a:gd name="T28" fmla="*/ 574 w 574"/>
                <a:gd name="T29" fmla="*/ 288 h 5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575">
                  <a:moveTo>
                    <a:pt x="574" y="288"/>
                  </a:moveTo>
                  <a:cubicBezTo>
                    <a:pt x="574" y="129"/>
                    <a:pt x="445" y="0"/>
                    <a:pt x="286" y="0"/>
                  </a:cubicBezTo>
                  <a:cubicBezTo>
                    <a:pt x="139" y="0"/>
                    <a:pt x="18" y="110"/>
                    <a:pt x="1" y="253"/>
                  </a:cubicBezTo>
                  <a:cubicBezTo>
                    <a:pt x="0" y="260"/>
                    <a:pt x="5" y="266"/>
                    <a:pt x="12" y="267"/>
                  </a:cubicBezTo>
                  <a:cubicBezTo>
                    <a:pt x="19" y="268"/>
                    <a:pt x="26" y="263"/>
                    <a:pt x="26" y="256"/>
                  </a:cubicBezTo>
                  <a:cubicBezTo>
                    <a:pt x="42" y="127"/>
                    <a:pt x="152" y="26"/>
                    <a:pt x="286" y="26"/>
                  </a:cubicBezTo>
                  <a:cubicBezTo>
                    <a:pt x="358" y="26"/>
                    <a:pt x="424" y="56"/>
                    <a:pt x="471" y="103"/>
                  </a:cubicBezTo>
                  <a:cubicBezTo>
                    <a:pt x="518" y="150"/>
                    <a:pt x="548" y="215"/>
                    <a:pt x="548" y="288"/>
                  </a:cubicBezTo>
                  <a:cubicBezTo>
                    <a:pt x="548" y="360"/>
                    <a:pt x="518" y="425"/>
                    <a:pt x="471" y="473"/>
                  </a:cubicBezTo>
                  <a:cubicBezTo>
                    <a:pt x="424" y="520"/>
                    <a:pt x="358" y="549"/>
                    <a:pt x="286" y="549"/>
                  </a:cubicBezTo>
                  <a:cubicBezTo>
                    <a:pt x="153" y="549"/>
                    <a:pt x="42" y="449"/>
                    <a:pt x="27" y="320"/>
                  </a:cubicBezTo>
                  <a:cubicBezTo>
                    <a:pt x="26" y="313"/>
                    <a:pt x="19" y="308"/>
                    <a:pt x="12" y="309"/>
                  </a:cubicBezTo>
                  <a:cubicBezTo>
                    <a:pt x="5" y="309"/>
                    <a:pt x="0" y="316"/>
                    <a:pt x="1" y="323"/>
                  </a:cubicBezTo>
                  <a:cubicBezTo>
                    <a:pt x="18" y="465"/>
                    <a:pt x="139" y="575"/>
                    <a:pt x="286" y="575"/>
                  </a:cubicBezTo>
                  <a:cubicBezTo>
                    <a:pt x="445" y="575"/>
                    <a:pt x="574" y="447"/>
                    <a:pt x="574" y="288"/>
                  </a:cubicBezTo>
                  <a:close/>
                </a:path>
              </a:pathLst>
            </a:custGeom>
            <a:gradFill>
              <a:gsLst>
                <a:gs pos="26000">
                  <a:srgbClr val="E61E18"/>
                </a:gs>
                <a:gs pos="100000">
                  <a:srgbClr val="9A1E23"/>
                </a:gs>
              </a:gsLst>
              <a:lin ang="5400000" scaled="1"/>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endParaRPr lang="en-US">
                <a:solidFill>
                  <a:prstClr val="white"/>
                </a:solidFill>
              </a:endParaRPr>
            </a:p>
          </p:txBody>
        </p:sp>
      </p:grpSp>
      <p:grpSp>
        <p:nvGrpSpPr>
          <p:cNvPr id="17" name="组合 16"/>
          <p:cNvGrpSpPr/>
          <p:nvPr/>
        </p:nvGrpSpPr>
        <p:grpSpPr>
          <a:xfrm>
            <a:off x="5004048" y="1329654"/>
            <a:ext cx="347612" cy="347612"/>
            <a:chOff x="6439207" y="964189"/>
            <a:chExt cx="463483" cy="463483"/>
          </a:xfrm>
        </p:grpSpPr>
        <p:sp>
          <p:nvSpPr>
            <p:cNvPr id="18" name="椭圆 17"/>
            <p:cNvSpPr/>
            <p:nvPr/>
          </p:nvSpPr>
          <p:spPr>
            <a:xfrm>
              <a:off x="6439207" y="964189"/>
              <a:ext cx="463483" cy="463483"/>
            </a:xfrm>
            <a:prstGeom prst="ellipse">
              <a:avLst/>
            </a:prstGeom>
            <a:gradFill>
              <a:gsLst>
                <a:gs pos="26000">
                  <a:srgbClr val="E61E18"/>
                </a:gs>
                <a:gs pos="100000">
                  <a:srgbClr val="9A1E23"/>
                </a:gs>
              </a:gsLst>
              <a:lin ang="5400000" scaled="1"/>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endParaRPr lang="zh-CN" altLang="en-US">
                <a:solidFill>
                  <a:prstClr val="white"/>
                </a:solidFill>
              </a:endParaRPr>
            </a:p>
          </p:txBody>
        </p:sp>
        <p:grpSp>
          <p:nvGrpSpPr>
            <p:cNvPr id="19" name="Group 216"/>
            <p:cNvGrpSpPr/>
            <p:nvPr/>
          </p:nvGrpSpPr>
          <p:grpSpPr>
            <a:xfrm>
              <a:off x="6503156" y="1068915"/>
              <a:ext cx="335584" cy="271551"/>
              <a:chOff x="1209675" y="6354763"/>
              <a:chExt cx="449263" cy="363538"/>
            </a:xfrm>
            <a:solidFill>
              <a:schemeClr val="bg1"/>
            </a:solidFill>
          </p:grpSpPr>
          <p:sp>
            <p:nvSpPr>
              <p:cNvPr id="20" name="Freeform 205"/>
              <p:cNvSpPr/>
              <p:nvPr/>
            </p:nvSpPr>
            <p:spPr bwMode="auto">
              <a:xfrm>
                <a:off x="1560513" y="6529388"/>
                <a:ext cx="96838" cy="188913"/>
              </a:xfrm>
              <a:custGeom>
                <a:gdLst>
                  <a:gd name="T0" fmla="*/ 31 w 126"/>
                  <a:gd name="T1" fmla="*/ 0 h 245"/>
                  <a:gd name="T2" fmla="*/ 0 w 126"/>
                  <a:gd name="T3" fmla="*/ 39 h 245"/>
                  <a:gd name="T4" fmla="*/ 0 w 126"/>
                  <a:gd name="T5" fmla="*/ 245 h 245"/>
                  <a:gd name="T6" fmla="*/ 126 w 126"/>
                  <a:gd name="T7" fmla="*/ 245 h 245"/>
                  <a:gd name="T8" fmla="*/ 125 w 126"/>
                  <a:gd name="T9" fmla="*/ 74 h 245"/>
                  <a:gd name="T10" fmla="*/ 31 w 126"/>
                  <a:gd name="T11" fmla="*/ 0 h 245"/>
                </a:gdLst>
                <a:cxnLst>
                  <a:cxn ang="0">
                    <a:pos x="T0" y="T1"/>
                  </a:cxn>
                  <a:cxn ang="0">
                    <a:pos x="T2" y="T3"/>
                  </a:cxn>
                  <a:cxn ang="0">
                    <a:pos x="T4" y="T5"/>
                  </a:cxn>
                  <a:cxn ang="0">
                    <a:pos x="T6" y="T7"/>
                  </a:cxn>
                  <a:cxn ang="0">
                    <a:pos x="T8" y="T9"/>
                  </a:cxn>
                  <a:cxn ang="0">
                    <a:pos x="T10" y="T11"/>
                  </a:cxn>
                </a:cxnLst>
                <a:rect l="0" t="0" r="r" b="b"/>
                <a:pathLst>
                  <a:path w="125" h="24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21" name="Freeform 207"/>
              <p:cNvSpPr/>
              <p:nvPr/>
            </p:nvSpPr>
            <p:spPr bwMode="auto">
              <a:xfrm>
                <a:off x="1209675" y="6354763"/>
                <a:ext cx="449263" cy="339725"/>
              </a:xfrm>
              <a:custGeom>
                <a:gdLst>
                  <a:gd name="T0" fmla="*/ 236 w 585"/>
                  <a:gd name="T1" fmla="*/ 248 h 442"/>
                  <a:gd name="T2" fmla="*/ 76 w 585"/>
                  <a:gd name="T3" fmla="*/ 428 h 442"/>
                  <a:gd name="T4" fmla="*/ 46 w 585"/>
                  <a:gd name="T5" fmla="*/ 442 h 442"/>
                  <a:gd name="T6" fmla="*/ 18 w 585"/>
                  <a:gd name="T7" fmla="*/ 432 h 442"/>
                  <a:gd name="T8" fmla="*/ 15 w 585"/>
                  <a:gd name="T9" fmla="*/ 374 h 442"/>
                  <a:gd name="T10" fmla="*/ 206 w 585"/>
                  <a:gd name="T11" fmla="*/ 158 h 442"/>
                  <a:gd name="T12" fmla="*/ 237 w 585"/>
                  <a:gd name="T13" fmla="*/ 144 h 442"/>
                  <a:gd name="T14" fmla="*/ 268 w 585"/>
                  <a:gd name="T15" fmla="*/ 158 h 442"/>
                  <a:gd name="T16" fmla="*/ 323 w 585"/>
                  <a:gd name="T17" fmla="*/ 224 h 442"/>
                  <a:gd name="T18" fmla="*/ 425 w 585"/>
                  <a:gd name="T19" fmla="*/ 101 h 442"/>
                  <a:gd name="T20" fmla="*/ 330 w 585"/>
                  <a:gd name="T21" fmla="*/ 19 h 442"/>
                  <a:gd name="T22" fmla="*/ 566 w 585"/>
                  <a:gd name="T23" fmla="*/ 0 h 442"/>
                  <a:gd name="T24" fmla="*/ 585 w 585"/>
                  <a:gd name="T25" fmla="*/ 239 h 442"/>
                  <a:gd name="T26" fmla="*/ 487 w 585"/>
                  <a:gd name="T27" fmla="*/ 154 h 442"/>
                  <a:gd name="T28" fmla="*/ 355 w 585"/>
                  <a:gd name="T29" fmla="*/ 314 h 442"/>
                  <a:gd name="T30" fmla="*/ 324 w 585"/>
                  <a:gd name="T31" fmla="*/ 329 h 442"/>
                  <a:gd name="T32" fmla="*/ 292 w 585"/>
                  <a:gd name="T33" fmla="*/ 314 h 442"/>
                  <a:gd name="T34" fmla="*/ 236 w 585"/>
                  <a:gd name="T35" fmla="*/ 248 h 4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442">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22" name="Freeform 208"/>
              <p:cNvSpPr/>
              <p:nvPr/>
            </p:nvSpPr>
            <p:spPr bwMode="auto">
              <a:xfrm>
                <a:off x="1417638" y="6589713"/>
                <a:ext cx="119063" cy="127000"/>
              </a:xfrm>
              <a:custGeom>
                <a:gdLst>
                  <a:gd name="T0" fmla="*/ 98 w 153"/>
                  <a:gd name="T1" fmla="*/ 64 h 167"/>
                  <a:gd name="T2" fmla="*/ 62 w 153"/>
                  <a:gd name="T3" fmla="*/ 83 h 167"/>
                  <a:gd name="T4" fmla="*/ 1 w 153"/>
                  <a:gd name="T5" fmla="*/ 56 h 167"/>
                  <a:gd name="T6" fmla="*/ 0 w 153"/>
                  <a:gd name="T7" fmla="*/ 167 h 167"/>
                  <a:gd name="T8" fmla="*/ 150 w 153"/>
                  <a:gd name="T9" fmla="*/ 167 h 167"/>
                  <a:gd name="T10" fmla="*/ 153 w 153"/>
                  <a:gd name="T11" fmla="*/ 0 h 167"/>
                  <a:gd name="T12" fmla="*/ 98 w 153"/>
                  <a:gd name="T13" fmla="*/ 64 h 167"/>
                </a:gdLst>
                <a:cxnLst>
                  <a:cxn ang="0">
                    <a:pos x="T0" y="T1"/>
                  </a:cxn>
                  <a:cxn ang="0">
                    <a:pos x="T2" y="T3"/>
                  </a:cxn>
                  <a:cxn ang="0">
                    <a:pos x="T4" y="T5"/>
                  </a:cxn>
                  <a:cxn ang="0">
                    <a:pos x="T6" y="T7"/>
                  </a:cxn>
                  <a:cxn ang="0">
                    <a:pos x="T8" y="T9"/>
                  </a:cxn>
                  <a:cxn ang="0">
                    <a:pos x="T10" y="T11"/>
                  </a:cxn>
                  <a:cxn ang="0">
                    <a:pos x="T12" y="T13"/>
                  </a:cxn>
                </a:cxnLst>
                <a:rect l="0" t="0" r="r" b="b"/>
                <a:pathLst>
                  <a:path w="153" h="167">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23" name="Freeform 209"/>
              <p:cNvSpPr/>
              <p:nvPr/>
            </p:nvSpPr>
            <p:spPr bwMode="auto">
              <a:xfrm>
                <a:off x="1295400" y="6600825"/>
                <a:ext cx="96838" cy="115888"/>
              </a:xfrm>
              <a:custGeom>
                <a:gdLst>
                  <a:gd name="T0" fmla="*/ 0 w 61"/>
                  <a:gd name="T1" fmla="*/ 73 h 73"/>
                  <a:gd name="T2" fmla="*/ 61 w 61"/>
                  <a:gd name="T3" fmla="*/ 73 h 73"/>
                  <a:gd name="T4" fmla="*/ 61 w 61"/>
                  <a:gd name="T5" fmla="*/ 0 h 73"/>
                  <a:gd name="T6" fmla="*/ 0 w 61"/>
                  <a:gd name="T7" fmla="*/ 70 h 73"/>
                  <a:gd name="T8" fmla="*/ 0 w 61"/>
                  <a:gd name="T9" fmla="*/ 73 h 73"/>
                </a:gdLst>
                <a:cxnLst>
                  <a:cxn ang="0">
                    <a:pos x="T0" y="T1"/>
                  </a:cxn>
                  <a:cxn ang="0">
                    <a:pos x="T2" y="T3"/>
                  </a:cxn>
                  <a:cxn ang="0">
                    <a:pos x="T4" y="T5"/>
                  </a:cxn>
                  <a:cxn ang="0">
                    <a:pos x="T6" y="T7"/>
                  </a:cxn>
                  <a:cxn ang="0">
                    <a:pos x="T8" y="T9"/>
                  </a:cxn>
                </a:cxnLst>
                <a:rect l="0" t="0" r="r" b="b"/>
                <a:pathLst>
                  <a:path w="61" h="73">
                    <a:moveTo>
                      <a:pt x="0" y="73"/>
                    </a:moveTo>
                    <a:lnTo>
                      <a:pt x="61" y="73"/>
                    </a:lnTo>
                    <a:lnTo>
                      <a:pt x="61" y="0"/>
                    </a:lnTo>
                    <a:lnTo>
                      <a:pt x="0" y="70"/>
                    </a:lnTo>
                    <a:lnTo>
                      <a:pt x="0" y="73"/>
                    </a:ln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grpSp>
      </p:grpSp>
      <p:grpSp>
        <p:nvGrpSpPr>
          <p:cNvPr id="24" name="组合 2"/>
          <p:cNvGrpSpPr/>
          <p:nvPr/>
        </p:nvGrpSpPr>
        <p:grpSpPr>
          <a:xfrm>
            <a:off x="5004048" y="3162346"/>
            <a:ext cx="347612" cy="347612"/>
            <a:chOff x="6439207" y="3407778"/>
            <a:chExt cx="463483" cy="463483"/>
          </a:xfrm>
        </p:grpSpPr>
        <p:sp>
          <p:nvSpPr>
            <p:cNvPr id="25" name="椭圆 24"/>
            <p:cNvSpPr/>
            <p:nvPr/>
          </p:nvSpPr>
          <p:spPr>
            <a:xfrm>
              <a:off x="6439207" y="3407778"/>
              <a:ext cx="463483" cy="463483"/>
            </a:xfrm>
            <a:prstGeom prst="ellipse">
              <a:avLst/>
            </a:prstGeom>
            <a:gradFill>
              <a:gsLst>
                <a:gs pos="26000">
                  <a:srgbClr val="E61E18"/>
                </a:gs>
                <a:gs pos="100000">
                  <a:srgbClr val="9A1E23"/>
                </a:gs>
              </a:gsLst>
              <a:lin ang="5400000" scaled="1"/>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endParaRPr lang="zh-CN" altLang="en-US">
                <a:solidFill>
                  <a:prstClr val="white"/>
                </a:solidFill>
              </a:endParaRPr>
            </a:p>
          </p:txBody>
        </p:sp>
        <p:sp>
          <p:nvSpPr>
            <p:cNvPr id="26" name="Freeform 12"/>
            <p:cNvSpPr>
              <a:spLocks noEditPoints="1"/>
            </p:cNvSpPr>
            <p:nvPr/>
          </p:nvSpPr>
          <p:spPr bwMode="auto">
            <a:xfrm>
              <a:off x="6530719" y="3499290"/>
              <a:ext cx="280459" cy="280459"/>
            </a:xfrm>
            <a:custGeom>
              <a:gdLst>
                <a:gd name="T0" fmla="*/ 473 w 548"/>
                <a:gd name="T1" fmla="*/ 86 h 548"/>
                <a:gd name="T2" fmla="*/ 468 w 548"/>
                <a:gd name="T3" fmla="*/ 82 h 548"/>
                <a:gd name="T4" fmla="*/ 464 w 548"/>
                <a:gd name="T5" fmla="*/ 77 h 548"/>
                <a:gd name="T6" fmla="*/ 458 w 548"/>
                <a:gd name="T7" fmla="*/ 73 h 548"/>
                <a:gd name="T8" fmla="*/ 90 w 548"/>
                <a:gd name="T9" fmla="*/ 73 h 548"/>
                <a:gd name="T10" fmla="*/ 86 w 548"/>
                <a:gd name="T11" fmla="*/ 77 h 548"/>
                <a:gd name="T12" fmla="*/ 81 w 548"/>
                <a:gd name="T13" fmla="*/ 82 h 548"/>
                <a:gd name="T14" fmla="*/ 75 w 548"/>
                <a:gd name="T15" fmla="*/ 86 h 548"/>
                <a:gd name="T16" fmla="*/ 0 w 548"/>
                <a:gd name="T17" fmla="*/ 273 h 548"/>
                <a:gd name="T18" fmla="*/ 90 w 548"/>
                <a:gd name="T19" fmla="*/ 476 h 548"/>
                <a:gd name="T20" fmla="*/ 458 w 548"/>
                <a:gd name="T21" fmla="*/ 476 h 548"/>
                <a:gd name="T22" fmla="*/ 548 w 548"/>
                <a:gd name="T23" fmla="*/ 273 h 548"/>
                <a:gd name="T24" fmla="*/ 229 w 548"/>
                <a:gd name="T25" fmla="*/ 37 h 548"/>
                <a:gd name="T26" fmla="*/ 112 w 548"/>
                <a:gd name="T27" fmla="*/ 95 h 548"/>
                <a:gd name="T28" fmla="*/ 90 w 548"/>
                <a:gd name="T29" fmla="*/ 118 h 548"/>
                <a:gd name="T30" fmla="*/ 120 w 548"/>
                <a:gd name="T31" fmla="*/ 259 h 548"/>
                <a:gd name="T32" fmla="*/ 90 w 548"/>
                <a:gd name="T33" fmla="*/ 118 h 548"/>
                <a:gd name="T34" fmla="*/ 120 w 548"/>
                <a:gd name="T35" fmla="*/ 290 h 548"/>
                <a:gd name="T36" fmla="*/ 90 w 548"/>
                <a:gd name="T37" fmla="*/ 430 h 548"/>
                <a:gd name="T38" fmla="*/ 112 w 548"/>
                <a:gd name="T39" fmla="*/ 454 h 548"/>
                <a:gd name="T40" fmla="*/ 229 w 548"/>
                <a:gd name="T41" fmla="*/ 511 h 548"/>
                <a:gd name="T42" fmla="*/ 259 w 548"/>
                <a:gd name="T43" fmla="*/ 493 h 548"/>
                <a:gd name="T44" fmla="*/ 217 w 548"/>
                <a:gd name="T45" fmla="*/ 456 h 548"/>
                <a:gd name="T46" fmla="*/ 185 w 548"/>
                <a:gd name="T47" fmla="*/ 408 h 548"/>
                <a:gd name="T48" fmla="*/ 259 w 548"/>
                <a:gd name="T49" fmla="*/ 493 h 548"/>
                <a:gd name="T50" fmla="*/ 171 w 548"/>
                <a:gd name="T51" fmla="*/ 378 h 548"/>
                <a:gd name="T52" fmla="*/ 154 w 548"/>
                <a:gd name="T53" fmla="*/ 315 h 548"/>
                <a:gd name="T54" fmla="*/ 259 w 548"/>
                <a:gd name="T55" fmla="*/ 290 h 548"/>
                <a:gd name="T56" fmla="*/ 259 w 548"/>
                <a:gd name="T57" fmla="*/ 259 h 548"/>
                <a:gd name="T58" fmla="*/ 154 w 548"/>
                <a:gd name="T59" fmla="*/ 232 h 548"/>
                <a:gd name="T60" fmla="*/ 171 w 548"/>
                <a:gd name="T61" fmla="*/ 170 h 548"/>
                <a:gd name="T62" fmla="*/ 259 w 548"/>
                <a:gd name="T63" fmla="*/ 259 h 548"/>
                <a:gd name="T64" fmla="*/ 185 w 548"/>
                <a:gd name="T65" fmla="*/ 141 h 548"/>
                <a:gd name="T66" fmla="*/ 217 w 548"/>
                <a:gd name="T67" fmla="*/ 92 h 548"/>
                <a:gd name="T68" fmla="*/ 259 w 548"/>
                <a:gd name="T69" fmla="*/ 53 h 548"/>
                <a:gd name="T70" fmla="*/ 515 w 548"/>
                <a:gd name="T71" fmla="*/ 259 h 548"/>
                <a:gd name="T72" fmla="*/ 406 w 548"/>
                <a:gd name="T73" fmla="*/ 155 h 548"/>
                <a:gd name="T74" fmla="*/ 515 w 548"/>
                <a:gd name="T75" fmla="*/ 259 h 548"/>
                <a:gd name="T76" fmla="*/ 393 w 548"/>
                <a:gd name="T77" fmla="*/ 127 h 548"/>
                <a:gd name="T78" fmla="*/ 436 w 548"/>
                <a:gd name="T79" fmla="*/ 95 h 548"/>
                <a:gd name="T80" fmla="*/ 304 w 548"/>
                <a:gd name="T81" fmla="*/ 65 h 548"/>
                <a:gd name="T82" fmla="*/ 353 w 548"/>
                <a:gd name="T83" fmla="*/ 123 h 548"/>
                <a:gd name="T84" fmla="*/ 289 w 548"/>
                <a:gd name="T85" fmla="*/ 157 h 548"/>
                <a:gd name="T86" fmla="*/ 289 w 548"/>
                <a:gd name="T87" fmla="*/ 189 h 548"/>
                <a:gd name="T88" fmla="*/ 385 w 548"/>
                <a:gd name="T89" fmla="*/ 194 h 548"/>
                <a:gd name="T90" fmla="*/ 397 w 548"/>
                <a:gd name="T91" fmla="*/ 259 h 548"/>
                <a:gd name="T92" fmla="*/ 289 w 548"/>
                <a:gd name="T93" fmla="*/ 189 h 548"/>
                <a:gd name="T94" fmla="*/ 397 w 548"/>
                <a:gd name="T95" fmla="*/ 290 h 548"/>
                <a:gd name="T96" fmla="*/ 385 w 548"/>
                <a:gd name="T97" fmla="*/ 355 h 548"/>
                <a:gd name="T98" fmla="*/ 289 w 548"/>
                <a:gd name="T99" fmla="*/ 359 h 548"/>
                <a:gd name="T100" fmla="*/ 289 w 548"/>
                <a:gd name="T101" fmla="*/ 493 h 548"/>
                <a:gd name="T102" fmla="*/ 363 w 548"/>
                <a:gd name="T103" fmla="*/ 408 h 548"/>
                <a:gd name="T104" fmla="*/ 331 w 548"/>
                <a:gd name="T105" fmla="*/ 456 h 548"/>
                <a:gd name="T106" fmla="*/ 289 w 548"/>
                <a:gd name="T107" fmla="*/ 493 h 548"/>
                <a:gd name="T108" fmla="*/ 393 w 548"/>
                <a:gd name="T109" fmla="*/ 421 h 548"/>
                <a:gd name="T110" fmla="*/ 319 w 548"/>
                <a:gd name="T111" fmla="*/ 511 h 548"/>
                <a:gd name="T112" fmla="*/ 406 w 548"/>
                <a:gd name="T113" fmla="*/ 392 h 548"/>
                <a:gd name="T114" fmla="*/ 515 w 548"/>
                <a:gd name="T115" fmla="*/ 290 h 5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8" h="548">
                  <a:moveTo>
                    <a:pt x="481" y="95"/>
                  </a:moveTo>
                  <a:cubicBezTo>
                    <a:pt x="478" y="92"/>
                    <a:pt x="475" y="89"/>
                    <a:pt x="473" y="86"/>
                  </a:cubicBezTo>
                  <a:cubicBezTo>
                    <a:pt x="473" y="86"/>
                    <a:pt x="473" y="86"/>
                    <a:pt x="471" y="84"/>
                  </a:cubicBezTo>
                  <a:cubicBezTo>
                    <a:pt x="471" y="83"/>
                    <a:pt x="470" y="83"/>
                    <a:pt x="468" y="82"/>
                  </a:cubicBezTo>
                  <a:cubicBezTo>
                    <a:pt x="468" y="82"/>
                    <a:pt x="468" y="80"/>
                    <a:pt x="467" y="80"/>
                  </a:cubicBezTo>
                  <a:cubicBezTo>
                    <a:pt x="467" y="79"/>
                    <a:pt x="465" y="77"/>
                    <a:pt x="464" y="77"/>
                  </a:cubicBezTo>
                  <a:cubicBezTo>
                    <a:pt x="462" y="76"/>
                    <a:pt x="462" y="76"/>
                    <a:pt x="462" y="76"/>
                  </a:cubicBezTo>
                  <a:cubicBezTo>
                    <a:pt x="461" y="74"/>
                    <a:pt x="459" y="73"/>
                    <a:pt x="458" y="73"/>
                  </a:cubicBezTo>
                  <a:cubicBezTo>
                    <a:pt x="411" y="27"/>
                    <a:pt x="346" y="0"/>
                    <a:pt x="275" y="0"/>
                  </a:cubicBezTo>
                  <a:cubicBezTo>
                    <a:pt x="204" y="0"/>
                    <a:pt x="139" y="27"/>
                    <a:pt x="90" y="73"/>
                  </a:cubicBezTo>
                  <a:cubicBezTo>
                    <a:pt x="89" y="73"/>
                    <a:pt x="87" y="74"/>
                    <a:pt x="86" y="76"/>
                  </a:cubicBezTo>
                  <a:cubicBezTo>
                    <a:pt x="86" y="76"/>
                    <a:pt x="86" y="76"/>
                    <a:pt x="86" y="77"/>
                  </a:cubicBezTo>
                  <a:cubicBezTo>
                    <a:pt x="84" y="77"/>
                    <a:pt x="83" y="79"/>
                    <a:pt x="81" y="80"/>
                  </a:cubicBezTo>
                  <a:cubicBezTo>
                    <a:pt x="81" y="82"/>
                    <a:pt x="81" y="82"/>
                    <a:pt x="81" y="82"/>
                  </a:cubicBezTo>
                  <a:cubicBezTo>
                    <a:pt x="80" y="83"/>
                    <a:pt x="78" y="83"/>
                    <a:pt x="77" y="84"/>
                  </a:cubicBezTo>
                  <a:cubicBezTo>
                    <a:pt x="77" y="86"/>
                    <a:pt x="77" y="86"/>
                    <a:pt x="75" y="86"/>
                  </a:cubicBezTo>
                  <a:cubicBezTo>
                    <a:pt x="74" y="89"/>
                    <a:pt x="71" y="92"/>
                    <a:pt x="68" y="95"/>
                  </a:cubicBezTo>
                  <a:cubicBezTo>
                    <a:pt x="25" y="144"/>
                    <a:pt x="0" y="206"/>
                    <a:pt x="0" y="273"/>
                  </a:cubicBezTo>
                  <a:cubicBezTo>
                    <a:pt x="0" y="343"/>
                    <a:pt x="25" y="405"/>
                    <a:pt x="68" y="454"/>
                  </a:cubicBezTo>
                  <a:cubicBezTo>
                    <a:pt x="74" y="461"/>
                    <a:pt x="83" y="468"/>
                    <a:pt x="90" y="476"/>
                  </a:cubicBezTo>
                  <a:cubicBezTo>
                    <a:pt x="139" y="520"/>
                    <a:pt x="204" y="548"/>
                    <a:pt x="275" y="548"/>
                  </a:cubicBezTo>
                  <a:cubicBezTo>
                    <a:pt x="346" y="548"/>
                    <a:pt x="409" y="520"/>
                    <a:pt x="458" y="476"/>
                  </a:cubicBezTo>
                  <a:cubicBezTo>
                    <a:pt x="467" y="468"/>
                    <a:pt x="474" y="461"/>
                    <a:pt x="481" y="454"/>
                  </a:cubicBezTo>
                  <a:cubicBezTo>
                    <a:pt x="523" y="405"/>
                    <a:pt x="548" y="343"/>
                    <a:pt x="548" y="273"/>
                  </a:cubicBezTo>
                  <a:cubicBezTo>
                    <a:pt x="548" y="206"/>
                    <a:pt x="523" y="144"/>
                    <a:pt x="481" y="95"/>
                  </a:cubicBezTo>
                  <a:close/>
                  <a:moveTo>
                    <a:pt x="229" y="37"/>
                  </a:moveTo>
                  <a:cubicBezTo>
                    <a:pt x="199" y="61"/>
                    <a:pt x="174" y="92"/>
                    <a:pt x="157" y="127"/>
                  </a:cubicBezTo>
                  <a:cubicBezTo>
                    <a:pt x="140" y="118"/>
                    <a:pt x="126" y="107"/>
                    <a:pt x="112" y="95"/>
                  </a:cubicBezTo>
                  <a:cubicBezTo>
                    <a:pt x="145" y="65"/>
                    <a:pt x="185" y="45"/>
                    <a:pt x="229" y="37"/>
                  </a:cubicBezTo>
                  <a:close/>
                  <a:moveTo>
                    <a:pt x="90" y="118"/>
                  </a:moveTo>
                  <a:cubicBezTo>
                    <a:pt x="106" y="133"/>
                    <a:pt x="124" y="145"/>
                    <a:pt x="142" y="155"/>
                  </a:cubicBezTo>
                  <a:cubicBezTo>
                    <a:pt x="130" y="188"/>
                    <a:pt x="121" y="222"/>
                    <a:pt x="120" y="259"/>
                  </a:cubicBezTo>
                  <a:cubicBezTo>
                    <a:pt x="34" y="259"/>
                    <a:pt x="34" y="259"/>
                    <a:pt x="34" y="259"/>
                  </a:cubicBezTo>
                  <a:cubicBezTo>
                    <a:pt x="37" y="206"/>
                    <a:pt x="58" y="157"/>
                    <a:pt x="90" y="118"/>
                  </a:cubicBezTo>
                  <a:close/>
                  <a:moveTo>
                    <a:pt x="34" y="290"/>
                  </a:moveTo>
                  <a:cubicBezTo>
                    <a:pt x="120" y="290"/>
                    <a:pt x="120" y="290"/>
                    <a:pt x="120" y="290"/>
                  </a:cubicBezTo>
                  <a:cubicBezTo>
                    <a:pt x="121" y="327"/>
                    <a:pt x="130" y="361"/>
                    <a:pt x="142" y="392"/>
                  </a:cubicBezTo>
                  <a:cubicBezTo>
                    <a:pt x="124" y="402"/>
                    <a:pt x="106" y="415"/>
                    <a:pt x="90" y="430"/>
                  </a:cubicBezTo>
                  <a:cubicBezTo>
                    <a:pt x="58" y="392"/>
                    <a:pt x="37" y="343"/>
                    <a:pt x="34" y="290"/>
                  </a:cubicBezTo>
                  <a:close/>
                  <a:moveTo>
                    <a:pt x="112" y="454"/>
                  </a:moveTo>
                  <a:cubicBezTo>
                    <a:pt x="126" y="440"/>
                    <a:pt x="140" y="430"/>
                    <a:pt x="157" y="421"/>
                  </a:cubicBezTo>
                  <a:cubicBezTo>
                    <a:pt x="174" y="456"/>
                    <a:pt x="199" y="486"/>
                    <a:pt x="229" y="511"/>
                  </a:cubicBezTo>
                  <a:cubicBezTo>
                    <a:pt x="185" y="502"/>
                    <a:pt x="145" y="482"/>
                    <a:pt x="112" y="454"/>
                  </a:cubicBezTo>
                  <a:close/>
                  <a:moveTo>
                    <a:pt x="259" y="493"/>
                  </a:moveTo>
                  <a:cubicBezTo>
                    <a:pt x="254" y="490"/>
                    <a:pt x="250" y="486"/>
                    <a:pt x="244" y="483"/>
                  </a:cubicBezTo>
                  <a:cubicBezTo>
                    <a:pt x="235" y="474"/>
                    <a:pt x="226" y="465"/>
                    <a:pt x="217" y="456"/>
                  </a:cubicBezTo>
                  <a:cubicBezTo>
                    <a:pt x="210" y="446"/>
                    <a:pt x="202" y="436"/>
                    <a:pt x="195" y="425"/>
                  </a:cubicBezTo>
                  <a:cubicBezTo>
                    <a:pt x="191" y="420"/>
                    <a:pt x="188" y="414"/>
                    <a:pt x="185" y="408"/>
                  </a:cubicBezTo>
                  <a:cubicBezTo>
                    <a:pt x="208" y="399"/>
                    <a:pt x="232" y="393"/>
                    <a:pt x="259" y="390"/>
                  </a:cubicBezTo>
                  <a:lnTo>
                    <a:pt x="259" y="493"/>
                  </a:lnTo>
                  <a:close/>
                  <a:moveTo>
                    <a:pt x="259" y="359"/>
                  </a:moveTo>
                  <a:cubicBezTo>
                    <a:pt x="227" y="361"/>
                    <a:pt x="198" y="368"/>
                    <a:pt x="171" y="378"/>
                  </a:cubicBezTo>
                  <a:cubicBezTo>
                    <a:pt x="168" y="371"/>
                    <a:pt x="166" y="362"/>
                    <a:pt x="163" y="355"/>
                  </a:cubicBezTo>
                  <a:cubicBezTo>
                    <a:pt x="158" y="341"/>
                    <a:pt x="157" y="328"/>
                    <a:pt x="154" y="315"/>
                  </a:cubicBezTo>
                  <a:cubicBezTo>
                    <a:pt x="152" y="307"/>
                    <a:pt x="152" y="299"/>
                    <a:pt x="151" y="290"/>
                  </a:cubicBezTo>
                  <a:cubicBezTo>
                    <a:pt x="259" y="290"/>
                    <a:pt x="259" y="290"/>
                    <a:pt x="259" y="290"/>
                  </a:cubicBezTo>
                  <a:lnTo>
                    <a:pt x="259" y="359"/>
                  </a:lnTo>
                  <a:close/>
                  <a:moveTo>
                    <a:pt x="259" y="259"/>
                  </a:moveTo>
                  <a:cubicBezTo>
                    <a:pt x="151" y="259"/>
                    <a:pt x="151" y="259"/>
                    <a:pt x="151" y="259"/>
                  </a:cubicBezTo>
                  <a:cubicBezTo>
                    <a:pt x="152" y="250"/>
                    <a:pt x="152" y="241"/>
                    <a:pt x="154" y="232"/>
                  </a:cubicBezTo>
                  <a:cubicBezTo>
                    <a:pt x="157" y="219"/>
                    <a:pt x="158" y="207"/>
                    <a:pt x="163" y="194"/>
                  </a:cubicBezTo>
                  <a:cubicBezTo>
                    <a:pt x="166" y="185"/>
                    <a:pt x="168" y="177"/>
                    <a:pt x="171" y="170"/>
                  </a:cubicBezTo>
                  <a:cubicBezTo>
                    <a:pt x="198" y="180"/>
                    <a:pt x="227" y="188"/>
                    <a:pt x="259" y="189"/>
                  </a:cubicBezTo>
                  <a:lnTo>
                    <a:pt x="259" y="259"/>
                  </a:lnTo>
                  <a:close/>
                  <a:moveTo>
                    <a:pt x="259" y="157"/>
                  </a:moveTo>
                  <a:cubicBezTo>
                    <a:pt x="232" y="155"/>
                    <a:pt x="208" y="149"/>
                    <a:pt x="185" y="141"/>
                  </a:cubicBezTo>
                  <a:cubicBezTo>
                    <a:pt x="188" y="135"/>
                    <a:pt x="191" y="129"/>
                    <a:pt x="195" y="123"/>
                  </a:cubicBezTo>
                  <a:cubicBezTo>
                    <a:pt x="202" y="113"/>
                    <a:pt x="210" y="102"/>
                    <a:pt x="217" y="92"/>
                  </a:cubicBezTo>
                  <a:cubicBezTo>
                    <a:pt x="226" y="83"/>
                    <a:pt x="235" y="74"/>
                    <a:pt x="244" y="65"/>
                  </a:cubicBezTo>
                  <a:cubicBezTo>
                    <a:pt x="250" y="61"/>
                    <a:pt x="254" y="58"/>
                    <a:pt x="259" y="53"/>
                  </a:cubicBezTo>
                  <a:lnTo>
                    <a:pt x="259" y="157"/>
                  </a:lnTo>
                  <a:close/>
                  <a:moveTo>
                    <a:pt x="515" y="259"/>
                  </a:moveTo>
                  <a:cubicBezTo>
                    <a:pt x="428" y="259"/>
                    <a:pt x="428" y="259"/>
                    <a:pt x="428" y="259"/>
                  </a:cubicBezTo>
                  <a:cubicBezTo>
                    <a:pt x="427" y="222"/>
                    <a:pt x="419" y="188"/>
                    <a:pt x="406" y="155"/>
                  </a:cubicBezTo>
                  <a:cubicBezTo>
                    <a:pt x="425" y="145"/>
                    <a:pt x="443" y="133"/>
                    <a:pt x="458" y="118"/>
                  </a:cubicBezTo>
                  <a:cubicBezTo>
                    <a:pt x="490" y="157"/>
                    <a:pt x="512" y="206"/>
                    <a:pt x="515" y="259"/>
                  </a:cubicBezTo>
                  <a:close/>
                  <a:moveTo>
                    <a:pt x="436" y="95"/>
                  </a:moveTo>
                  <a:cubicBezTo>
                    <a:pt x="422" y="107"/>
                    <a:pt x="408" y="118"/>
                    <a:pt x="393" y="127"/>
                  </a:cubicBezTo>
                  <a:cubicBezTo>
                    <a:pt x="374" y="92"/>
                    <a:pt x="349" y="61"/>
                    <a:pt x="319" y="37"/>
                  </a:cubicBezTo>
                  <a:cubicBezTo>
                    <a:pt x="363" y="45"/>
                    <a:pt x="403" y="65"/>
                    <a:pt x="436" y="95"/>
                  </a:cubicBezTo>
                  <a:close/>
                  <a:moveTo>
                    <a:pt x="289" y="53"/>
                  </a:moveTo>
                  <a:cubicBezTo>
                    <a:pt x="295" y="58"/>
                    <a:pt x="300" y="61"/>
                    <a:pt x="304" y="65"/>
                  </a:cubicBezTo>
                  <a:cubicBezTo>
                    <a:pt x="313" y="74"/>
                    <a:pt x="322" y="83"/>
                    <a:pt x="331" y="92"/>
                  </a:cubicBezTo>
                  <a:cubicBezTo>
                    <a:pt x="340" y="102"/>
                    <a:pt x="347" y="113"/>
                    <a:pt x="353" y="123"/>
                  </a:cubicBezTo>
                  <a:cubicBezTo>
                    <a:pt x="357" y="129"/>
                    <a:pt x="360" y="135"/>
                    <a:pt x="363" y="141"/>
                  </a:cubicBezTo>
                  <a:cubicBezTo>
                    <a:pt x="341" y="149"/>
                    <a:pt x="316" y="155"/>
                    <a:pt x="289" y="157"/>
                  </a:cubicBezTo>
                  <a:lnTo>
                    <a:pt x="289" y="53"/>
                  </a:lnTo>
                  <a:close/>
                  <a:moveTo>
                    <a:pt x="289" y="189"/>
                  </a:moveTo>
                  <a:cubicBezTo>
                    <a:pt x="321" y="188"/>
                    <a:pt x="350" y="180"/>
                    <a:pt x="378" y="170"/>
                  </a:cubicBezTo>
                  <a:cubicBezTo>
                    <a:pt x="381" y="177"/>
                    <a:pt x="384" y="185"/>
                    <a:pt x="385" y="194"/>
                  </a:cubicBezTo>
                  <a:cubicBezTo>
                    <a:pt x="390" y="207"/>
                    <a:pt x="393" y="219"/>
                    <a:pt x="394" y="232"/>
                  </a:cubicBezTo>
                  <a:cubicBezTo>
                    <a:pt x="396" y="241"/>
                    <a:pt x="397" y="250"/>
                    <a:pt x="397" y="259"/>
                  </a:cubicBezTo>
                  <a:cubicBezTo>
                    <a:pt x="289" y="259"/>
                    <a:pt x="289" y="259"/>
                    <a:pt x="289" y="259"/>
                  </a:cubicBezTo>
                  <a:lnTo>
                    <a:pt x="289" y="189"/>
                  </a:lnTo>
                  <a:close/>
                  <a:moveTo>
                    <a:pt x="289" y="290"/>
                  </a:moveTo>
                  <a:cubicBezTo>
                    <a:pt x="397" y="290"/>
                    <a:pt x="397" y="290"/>
                    <a:pt x="397" y="290"/>
                  </a:cubicBezTo>
                  <a:cubicBezTo>
                    <a:pt x="397" y="299"/>
                    <a:pt x="396" y="307"/>
                    <a:pt x="394" y="315"/>
                  </a:cubicBezTo>
                  <a:cubicBezTo>
                    <a:pt x="393" y="328"/>
                    <a:pt x="390" y="341"/>
                    <a:pt x="385" y="355"/>
                  </a:cubicBezTo>
                  <a:cubicBezTo>
                    <a:pt x="384" y="362"/>
                    <a:pt x="381" y="371"/>
                    <a:pt x="378" y="378"/>
                  </a:cubicBezTo>
                  <a:cubicBezTo>
                    <a:pt x="350" y="368"/>
                    <a:pt x="321" y="361"/>
                    <a:pt x="289" y="359"/>
                  </a:cubicBezTo>
                  <a:lnTo>
                    <a:pt x="289" y="290"/>
                  </a:lnTo>
                  <a:close/>
                  <a:moveTo>
                    <a:pt x="289" y="493"/>
                  </a:moveTo>
                  <a:cubicBezTo>
                    <a:pt x="289" y="390"/>
                    <a:pt x="289" y="390"/>
                    <a:pt x="289" y="390"/>
                  </a:cubicBezTo>
                  <a:cubicBezTo>
                    <a:pt x="316" y="393"/>
                    <a:pt x="341" y="399"/>
                    <a:pt x="363" y="408"/>
                  </a:cubicBezTo>
                  <a:cubicBezTo>
                    <a:pt x="360" y="414"/>
                    <a:pt x="357" y="420"/>
                    <a:pt x="353" y="425"/>
                  </a:cubicBezTo>
                  <a:cubicBezTo>
                    <a:pt x="347" y="436"/>
                    <a:pt x="340" y="446"/>
                    <a:pt x="331" y="456"/>
                  </a:cubicBezTo>
                  <a:cubicBezTo>
                    <a:pt x="322" y="465"/>
                    <a:pt x="313" y="474"/>
                    <a:pt x="304" y="483"/>
                  </a:cubicBezTo>
                  <a:cubicBezTo>
                    <a:pt x="300" y="486"/>
                    <a:pt x="295" y="490"/>
                    <a:pt x="289" y="493"/>
                  </a:cubicBezTo>
                  <a:close/>
                  <a:moveTo>
                    <a:pt x="319" y="511"/>
                  </a:moveTo>
                  <a:cubicBezTo>
                    <a:pt x="349" y="486"/>
                    <a:pt x="374" y="456"/>
                    <a:pt x="393" y="421"/>
                  </a:cubicBezTo>
                  <a:cubicBezTo>
                    <a:pt x="408" y="430"/>
                    <a:pt x="422" y="440"/>
                    <a:pt x="436" y="454"/>
                  </a:cubicBezTo>
                  <a:cubicBezTo>
                    <a:pt x="403" y="482"/>
                    <a:pt x="363" y="502"/>
                    <a:pt x="319" y="511"/>
                  </a:cubicBezTo>
                  <a:close/>
                  <a:moveTo>
                    <a:pt x="458" y="430"/>
                  </a:moveTo>
                  <a:cubicBezTo>
                    <a:pt x="443" y="415"/>
                    <a:pt x="425" y="402"/>
                    <a:pt x="406" y="392"/>
                  </a:cubicBezTo>
                  <a:cubicBezTo>
                    <a:pt x="419" y="361"/>
                    <a:pt x="427" y="327"/>
                    <a:pt x="428" y="290"/>
                  </a:cubicBezTo>
                  <a:cubicBezTo>
                    <a:pt x="515" y="290"/>
                    <a:pt x="515" y="290"/>
                    <a:pt x="515" y="290"/>
                  </a:cubicBezTo>
                  <a:cubicBezTo>
                    <a:pt x="512" y="343"/>
                    <a:pt x="490" y="392"/>
                    <a:pt x="458" y="430"/>
                  </a:cubicBezTo>
                  <a:close/>
                </a:path>
              </a:pathLst>
            </a:custGeom>
            <a:solidFill>
              <a:schemeClr val="bg1"/>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grpSp>
      <p:grpSp>
        <p:nvGrpSpPr>
          <p:cNvPr id="27" name="组合 1"/>
          <p:cNvGrpSpPr/>
          <p:nvPr/>
        </p:nvGrpSpPr>
        <p:grpSpPr>
          <a:xfrm>
            <a:off x="5004048" y="2167534"/>
            <a:ext cx="347612" cy="347612"/>
            <a:chOff x="6439207" y="2081362"/>
            <a:chExt cx="463483" cy="463483"/>
          </a:xfrm>
        </p:grpSpPr>
        <p:sp>
          <p:nvSpPr>
            <p:cNvPr id="28" name="椭圆 27"/>
            <p:cNvSpPr/>
            <p:nvPr/>
          </p:nvSpPr>
          <p:spPr>
            <a:xfrm>
              <a:off x="6439207" y="2081362"/>
              <a:ext cx="463483" cy="463483"/>
            </a:xfrm>
            <a:prstGeom prst="ellipse">
              <a:avLst/>
            </a:prstGeom>
            <a:gradFill>
              <a:gsLst>
                <a:gs pos="26000">
                  <a:srgbClr val="E61E18"/>
                </a:gs>
                <a:gs pos="100000">
                  <a:srgbClr val="9A1E23"/>
                </a:gs>
              </a:gsLst>
              <a:lin ang="5400000" scaled="1"/>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endParaRPr lang="zh-CN" altLang="en-US">
                <a:solidFill>
                  <a:prstClr val="white"/>
                </a:solidFill>
              </a:endParaRPr>
            </a:p>
          </p:txBody>
        </p:sp>
        <p:grpSp>
          <p:nvGrpSpPr>
            <p:cNvPr id="29" name="Group 35"/>
            <p:cNvGrpSpPr/>
            <p:nvPr/>
          </p:nvGrpSpPr>
          <p:grpSpPr>
            <a:xfrm>
              <a:off x="6530719" y="2208575"/>
              <a:ext cx="280459" cy="236009"/>
              <a:chOff x="4605338" y="3814763"/>
              <a:chExt cx="420688" cy="354013"/>
            </a:xfrm>
            <a:solidFill>
              <a:schemeClr val="bg1"/>
            </a:solidFill>
          </p:grpSpPr>
          <p:sp>
            <p:nvSpPr>
              <p:cNvPr id="30" name="Freeform 32"/>
              <p:cNvSpPr>
                <a:spLocks noEditPoints="1"/>
              </p:cNvSpPr>
              <p:nvPr/>
            </p:nvSpPr>
            <p:spPr bwMode="auto">
              <a:xfrm>
                <a:off x="4605338" y="3814763"/>
                <a:ext cx="420688" cy="354013"/>
              </a:xfrm>
              <a:custGeom>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31" name="Oval 33"/>
              <p:cNvSpPr>
                <a:spLocks noChangeArrowheads="1"/>
              </p:cNvSpPr>
              <p:nvPr/>
            </p:nvSpPr>
            <p:spPr bwMode="auto">
              <a:xfrm>
                <a:off x="4932363" y="4103688"/>
                <a:ext cx="6350" cy="4763"/>
              </a:xfrm>
              <a:prstGeom prst="ellipse">
                <a:avLst/>
              </a:pr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32" name="Freeform 34"/>
              <p:cNvSpPr/>
              <p:nvPr/>
            </p:nvSpPr>
            <p:spPr bwMode="auto">
              <a:xfrm>
                <a:off x="4943475" y="4100513"/>
                <a:ext cx="47625" cy="9525"/>
              </a:xfrm>
              <a:custGeom>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33" name="Freeform 35"/>
              <p:cNvSpPr/>
              <p:nvPr/>
            </p:nvSpPr>
            <p:spPr bwMode="auto">
              <a:xfrm>
                <a:off x="4922838" y="3875088"/>
                <a:ext cx="34925" cy="166688"/>
              </a:xfrm>
              <a:custGeom>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34" name="Freeform 36"/>
              <p:cNvSpPr/>
              <p:nvPr/>
            </p:nvSpPr>
            <p:spPr bwMode="auto">
              <a:xfrm>
                <a:off x="4860925" y="3903663"/>
                <a:ext cx="34925" cy="138113"/>
              </a:xfrm>
              <a:custGeom>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35" name="Freeform 37"/>
              <p:cNvSpPr/>
              <p:nvPr/>
            </p:nvSpPr>
            <p:spPr bwMode="auto">
              <a:xfrm>
                <a:off x="4799013" y="3930650"/>
                <a:ext cx="33338" cy="111125"/>
              </a:xfrm>
              <a:custGeom>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36" name="Freeform 38"/>
              <p:cNvSpPr/>
              <p:nvPr/>
            </p:nvSpPr>
            <p:spPr bwMode="auto">
              <a:xfrm>
                <a:off x="4737100" y="3959225"/>
                <a:ext cx="34925" cy="82550"/>
              </a:xfrm>
              <a:custGeom>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37" name="Freeform 39"/>
              <p:cNvSpPr/>
              <p:nvPr/>
            </p:nvSpPr>
            <p:spPr bwMode="auto">
              <a:xfrm>
                <a:off x="4675188" y="3986213"/>
                <a:ext cx="33338" cy="55563"/>
              </a:xfrm>
              <a:custGeom>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grpSp>
      </p:grpSp>
      <p:grpSp>
        <p:nvGrpSpPr>
          <p:cNvPr id="38" name="组合 3"/>
          <p:cNvGrpSpPr/>
          <p:nvPr/>
        </p:nvGrpSpPr>
        <p:grpSpPr>
          <a:xfrm>
            <a:off x="5004048" y="4083918"/>
            <a:ext cx="347612" cy="347612"/>
            <a:chOff x="6439207" y="4636541"/>
            <a:chExt cx="463483" cy="463483"/>
          </a:xfrm>
        </p:grpSpPr>
        <p:sp>
          <p:nvSpPr>
            <p:cNvPr id="39" name="椭圆 38"/>
            <p:cNvSpPr/>
            <p:nvPr/>
          </p:nvSpPr>
          <p:spPr>
            <a:xfrm>
              <a:off x="6439207" y="4636541"/>
              <a:ext cx="463483" cy="463483"/>
            </a:xfrm>
            <a:prstGeom prst="ellipse">
              <a:avLst/>
            </a:prstGeom>
            <a:gradFill>
              <a:gsLst>
                <a:gs pos="26000">
                  <a:srgbClr val="E61E18"/>
                </a:gs>
                <a:gs pos="100000">
                  <a:srgbClr val="9A1E23"/>
                </a:gs>
              </a:gsLst>
              <a:lin ang="5400000" scaled="1"/>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endParaRPr lang="zh-CN" altLang="en-US">
                <a:solidFill>
                  <a:prstClr val="white"/>
                </a:solidFill>
              </a:endParaRPr>
            </a:p>
          </p:txBody>
        </p:sp>
        <p:grpSp>
          <p:nvGrpSpPr>
            <p:cNvPr id="40" name="Group 85"/>
            <p:cNvGrpSpPr/>
            <p:nvPr/>
          </p:nvGrpSpPr>
          <p:grpSpPr>
            <a:xfrm>
              <a:off x="6522252" y="4716830"/>
              <a:ext cx="297392" cy="297392"/>
              <a:chOff x="1200150" y="3768725"/>
              <a:chExt cx="446088" cy="446088"/>
            </a:xfrm>
            <a:solidFill>
              <a:schemeClr val="bg1"/>
            </a:solidFill>
          </p:grpSpPr>
          <p:sp>
            <p:nvSpPr>
              <p:cNvPr id="41" name="Freeform 78"/>
              <p:cNvSpPr/>
              <p:nvPr/>
            </p:nvSpPr>
            <p:spPr bwMode="auto">
              <a:xfrm>
                <a:off x="1200150" y="3768725"/>
                <a:ext cx="446088" cy="446088"/>
              </a:xfrm>
              <a:custGeom>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42" name="Freeform 79"/>
              <p:cNvSpPr/>
              <p:nvPr/>
            </p:nvSpPr>
            <p:spPr bwMode="auto">
              <a:xfrm>
                <a:off x="1381125" y="3781425"/>
                <a:ext cx="252413" cy="252413"/>
              </a:xfrm>
              <a:custGeom>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43" name="Freeform 80"/>
              <p:cNvSpPr/>
              <p:nvPr/>
            </p:nvSpPr>
            <p:spPr bwMode="auto">
              <a:xfrm>
                <a:off x="1292225" y="3860800"/>
                <a:ext cx="261938" cy="261938"/>
              </a:xfrm>
              <a:custGeom>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grpSp>
      </p:grpSp>
      <p:grpSp>
        <p:nvGrpSpPr>
          <p:cNvPr id="44" name="组合 7"/>
          <p:cNvGrpSpPr/>
          <p:nvPr/>
        </p:nvGrpSpPr>
        <p:grpSpPr>
          <a:xfrm>
            <a:off x="5436636" y="1094152"/>
            <a:ext cx="3095804" cy="818413"/>
            <a:chOff x="6900221" y="3419545"/>
            <a:chExt cx="4127739" cy="1091216"/>
          </a:xfrm>
        </p:grpSpPr>
        <p:sp>
          <p:nvSpPr>
            <p:cNvPr id="45" name="矩形 44"/>
            <p:cNvSpPr/>
            <p:nvPr/>
          </p:nvSpPr>
          <p:spPr>
            <a:xfrm>
              <a:off x="6900221" y="3710543"/>
              <a:ext cx="4127739" cy="800218"/>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46" name="矩形 45"/>
            <p:cNvSpPr/>
            <p:nvPr/>
          </p:nvSpPr>
          <p:spPr>
            <a:xfrm>
              <a:off x="6900221" y="3419545"/>
              <a:ext cx="1887696" cy="369332"/>
            </a:xfrm>
            <a:prstGeom prst="rect">
              <a:avLst/>
            </a:prstGeom>
            <a:ln>
              <a:noFill/>
            </a:ln>
          </p:spPr>
          <p:txBody>
            <a:bodyPr wrap="none">
              <a:spAutoFit/>
            </a:bodyPr>
            <a:lstStyle/>
            <a:p>
              <a:r>
                <a:rPr lang="zh-CN" altLang="en-US" sz="1200">
                  <a:solidFill>
                    <a:srgbClr val="AF0B06"/>
                  </a:solidFill>
                  <a:latin typeface="微软雅黑" panose="020b0503020204020204" pitchFamily="34" charset="-122"/>
                  <a:ea typeface="微软雅黑" panose="020b0503020204020204" pitchFamily="34" charset="-122"/>
                </a:rPr>
                <a:t>此处添加编辑标题</a:t>
              </a:r>
              <a:endParaRPr lang="zh-CN" altLang="en-US" sz="1200">
                <a:solidFill>
                  <a:srgbClr val="AF0B06"/>
                </a:solidFill>
                <a:latin typeface="Arial"/>
                <a:ea typeface="微软雅黑" panose="020b0503020204020204" pitchFamily="34" charset="-122"/>
              </a:endParaRPr>
            </a:p>
          </p:txBody>
        </p:sp>
      </p:grpSp>
      <p:grpSp>
        <p:nvGrpSpPr>
          <p:cNvPr id="47" name="组合 7"/>
          <p:cNvGrpSpPr/>
          <p:nvPr/>
        </p:nvGrpSpPr>
        <p:grpSpPr>
          <a:xfrm>
            <a:off x="5436636" y="2057963"/>
            <a:ext cx="3095804" cy="818413"/>
            <a:chOff x="6900221" y="3419545"/>
            <a:chExt cx="4127739" cy="1091216"/>
          </a:xfrm>
        </p:grpSpPr>
        <p:sp>
          <p:nvSpPr>
            <p:cNvPr id="48" name="矩形 47"/>
            <p:cNvSpPr/>
            <p:nvPr/>
          </p:nvSpPr>
          <p:spPr>
            <a:xfrm>
              <a:off x="6900221" y="3710543"/>
              <a:ext cx="4127739" cy="800218"/>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49" name="矩形 48"/>
            <p:cNvSpPr/>
            <p:nvPr/>
          </p:nvSpPr>
          <p:spPr>
            <a:xfrm>
              <a:off x="6900221" y="3419545"/>
              <a:ext cx="1887696" cy="369332"/>
            </a:xfrm>
            <a:prstGeom prst="rect">
              <a:avLst/>
            </a:prstGeom>
            <a:ln>
              <a:noFill/>
            </a:ln>
          </p:spPr>
          <p:txBody>
            <a:bodyPr wrap="none">
              <a:spAutoFit/>
            </a:bodyPr>
            <a:lstStyle/>
            <a:p>
              <a:r>
                <a:rPr lang="zh-CN" altLang="en-US" sz="1200">
                  <a:solidFill>
                    <a:srgbClr val="AF0B06"/>
                  </a:solidFill>
                  <a:latin typeface="微软雅黑" panose="020b0503020204020204" pitchFamily="34" charset="-122"/>
                  <a:ea typeface="微软雅黑" panose="020b0503020204020204" pitchFamily="34" charset="-122"/>
                </a:rPr>
                <a:t>此处添加编辑标题</a:t>
              </a:r>
              <a:endParaRPr lang="zh-CN" altLang="en-US" sz="1200">
                <a:solidFill>
                  <a:srgbClr val="AF0B06"/>
                </a:solidFill>
                <a:latin typeface="Arial"/>
                <a:ea typeface="微软雅黑" panose="020b0503020204020204" pitchFamily="34" charset="-122"/>
              </a:endParaRPr>
            </a:p>
          </p:txBody>
        </p:sp>
      </p:grpSp>
      <p:grpSp>
        <p:nvGrpSpPr>
          <p:cNvPr id="50" name="组合 7"/>
          <p:cNvGrpSpPr/>
          <p:nvPr/>
        </p:nvGrpSpPr>
        <p:grpSpPr>
          <a:xfrm>
            <a:off x="5436636" y="3021774"/>
            <a:ext cx="3095804" cy="818413"/>
            <a:chOff x="6900221" y="3419545"/>
            <a:chExt cx="4127739" cy="1091216"/>
          </a:xfrm>
        </p:grpSpPr>
        <p:sp>
          <p:nvSpPr>
            <p:cNvPr id="51" name="矩形 50"/>
            <p:cNvSpPr/>
            <p:nvPr/>
          </p:nvSpPr>
          <p:spPr>
            <a:xfrm>
              <a:off x="6900221" y="3710543"/>
              <a:ext cx="4127739" cy="800218"/>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52" name="矩形 51"/>
            <p:cNvSpPr/>
            <p:nvPr/>
          </p:nvSpPr>
          <p:spPr>
            <a:xfrm>
              <a:off x="6900221" y="3419545"/>
              <a:ext cx="1887696" cy="369332"/>
            </a:xfrm>
            <a:prstGeom prst="rect">
              <a:avLst/>
            </a:prstGeom>
            <a:ln>
              <a:noFill/>
            </a:ln>
          </p:spPr>
          <p:txBody>
            <a:bodyPr wrap="none">
              <a:spAutoFit/>
            </a:bodyPr>
            <a:lstStyle/>
            <a:p>
              <a:r>
                <a:rPr lang="zh-CN" altLang="en-US" sz="1200">
                  <a:solidFill>
                    <a:srgbClr val="AF0B06"/>
                  </a:solidFill>
                  <a:latin typeface="微软雅黑" panose="020b0503020204020204" pitchFamily="34" charset="-122"/>
                  <a:ea typeface="微软雅黑" panose="020b0503020204020204" pitchFamily="34" charset="-122"/>
                </a:rPr>
                <a:t>此处添加编辑标题</a:t>
              </a:r>
              <a:endParaRPr lang="zh-CN" altLang="en-US" sz="1200">
                <a:solidFill>
                  <a:srgbClr val="AF0B06"/>
                </a:solidFill>
                <a:latin typeface="Arial"/>
                <a:ea typeface="微软雅黑" panose="020b0503020204020204" pitchFamily="34" charset="-122"/>
              </a:endParaRPr>
            </a:p>
          </p:txBody>
        </p:sp>
      </p:grpSp>
      <p:grpSp>
        <p:nvGrpSpPr>
          <p:cNvPr id="53" name="组合 7"/>
          <p:cNvGrpSpPr/>
          <p:nvPr/>
        </p:nvGrpSpPr>
        <p:grpSpPr>
          <a:xfrm>
            <a:off x="5436636" y="3985585"/>
            <a:ext cx="3095804" cy="818413"/>
            <a:chOff x="6900221" y="3419545"/>
            <a:chExt cx="4127739" cy="1091216"/>
          </a:xfrm>
        </p:grpSpPr>
        <p:sp>
          <p:nvSpPr>
            <p:cNvPr id="54" name="矩形 53"/>
            <p:cNvSpPr/>
            <p:nvPr/>
          </p:nvSpPr>
          <p:spPr>
            <a:xfrm>
              <a:off x="6900221" y="3710543"/>
              <a:ext cx="4127739" cy="800218"/>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55" name="矩形 54"/>
            <p:cNvSpPr/>
            <p:nvPr/>
          </p:nvSpPr>
          <p:spPr>
            <a:xfrm>
              <a:off x="6900221" y="3419545"/>
              <a:ext cx="1887696" cy="369332"/>
            </a:xfrm>
            <a:prstGeom prst="rect">
              <a:avLst/>
            </a:prstGeom>
            <a:ln>
              <a:noFill/>
            </a:ln>
          </p:spPr>
          <p:txBody>
            <a:bodyPr wrap="none">
              <a:spAutoFit/>
            </a:bodyPr>
            <a:lstStyle/>
            <a:p>
              <a:r>
                <a:rPr lang="zh-CN" altLang="en-US" sz="1200">
                  <a:solidFill>
                    <a:srgbClr val="AF0B06"/>
                  </a:solidFill>
                  <a:latin typeface="微软雅黑" panose="020b0503020204020204" pitchFamily="34" charset="-122"/>
                  <a:ea typeface="微软雅黑" panose="020b0503020204020204" pitchFamily="34" charset="-122"/>
                </a:rPr>
                <a:t>此处添加编辑标题</a:t>
              </a:r>
              <a:endParaRPr lang="zh-CN" altLang="en-US" sz="1200">
                <a:solidFill>
                  <a:srgbClr val="AF0B06"/>
                </a:solidFill>
                <a:latin typeface="Arial"/>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10"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25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50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7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22" presetClass="entr" presetSubtype="8"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par>
                                <p:cTn id="25" presetID="22" presetClass="entr" presetSubtype="8"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par>
                                <p:cTn id="28" presetID="22" presetClass="entr" presetSubtype="8"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par>
                                <p:cTn id="31" presetID="22" presetClass="entr" presetSubtype="8"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6">
            <a:lum/>
          </a:blip>
          <a:stretch>
            <a:fillRect l="-18000" r="-18000"/>
          </a:stretch>
        </a:blipFill>
        <a:effectLst/>
      </p:bgPr>
    </p:bg>
    <p:spTree>
      <p:nvGrpSpPr>
        <p:cNvPr id="1" name=""/>
        <p:cNvGrpSpPr/>
        <p:nvPr/>
      </p:nvGrpSpPr>
      <p:grpSpPr>
        <a:xfrm>
          <a:off x="0" y="0"/>
          <a:ext cx="0" cy="0"/>
        </a:xfrm>
      </p:grpSpPr>
      <p:sp>
        <p:nvSpPr>
          <p:cNvPr id="12" name="矩形 11"/>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14" name="文本框 13"/>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2019</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年度工作重点</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grpSp>
        <p:nvGrpSpPr>
          <p:cNvPr id="6" name="组合 4"/>
          <p:cNvGrpSpPr/>
          <p:nvPr/>
        </p:nvGrpSpPr>
        <p:grpSpPr>
          <a:xfrm>
            <a:off x="847548" y="3291830"/>
            <a:ext cx="2210862" cy="890762"/>
            <a:chOff x="1149627" y="3843460"/>
            <a:chExt cx="2947816" cy="1187683"/>
          </a:xfrm>
        </p:grpSpPr>
        <p:sp>
          <p:nvSpPr>
            <p:cNvPr id="7" name="矩形 6"/>
            <p:cNvSpPr/>
            <p:nvPr/>
          </p:nvSpPr>
          <p:spPr>
            <a:xfrm>
              <a:off x="1149627" y="4230924"/>
              <a:ext cx="2947816" cy="800219"/>
            </a:xfrm>
            <a:prstGeom prst="rect">
              <a:avLst/>
            </a:prstGeom>
          </p:spPr>
          <p:txBody>
            <a:bodyPr wrap="none">
              <a:spAutoFit/>
            </a:bodyPr>
            <a:lstStyle/>
            <a:p>
              <a:pPr algn="ctr">
                <a:lnSpc>
                  <a:spcPct val="150000"/>
                </a:lnSpc>
              </a:pPr>
              <a:r>
                <a:rPr lang="zh-CN" altLang="en-US" sz="1100">
                  <a:solidFill>
                    <a:prstClr val="black"/>
                  </a:solidFill>
                  <a:latin typeface="微软雅黑" panose="020b0503020204020204" pitchFamily="34" charset="-122"/>
                  <a:ea typeface="微软雅黑" panose="020b0503020204020204" pitchFamily="34" charset="-122"/>
                </a:rPr>
                <a:t>再压减钢铁产能</a:t>
              </a:r>
              <a:r>
                <a:rPr lang="en-US" altLang="zh-CN" sz="1100">
                  <a:solidFill>
                    <a:prstClr val="black"/>
                  </a:solidFill>
                  <a:latin typeface="微软雅黑" panose="020b0503020204020204" pitchFamily="34" charset="-122"/>
                  <a:ea typeface="微软雅黑" panose="020b0503020204020204" pitchFamily="34" charset="-122"/>
                </a:rPr>
                <a:t>5000</a:t>
              </a:r>
              <a:r>
                <a:rPr lang="zh-CN" altLang="en-US" sz="1100">
                  <a:solidFill>
                    <a:prstClr val="black"/>
                  </a:solidFill>
                  <a:latin typeface="微软雅黑" panose="020b0503020204020204" pitchFamily="34" charset="-122"/>
                  <a:ea typeface="微软雅黑" panose="020b0503020204020204" pitchFamily="34" charset="-122"/>
                </a:rPr>
                <a:t>万吨左右，</a:t>
              </a:r>
              <a:endParaRPr lang="en-US" altLang="zh-CN" sz="1100">
                <a:solidFill>
                  <a:prstClr val="black"/>
                </a:solidFill>
                <a:latin typeface="微软雅黑" panose="020b0503020204020204" pitchFamily="34" charset="-122"/>
                <a:ea typeface="微软雅黑" panose="020b0503020204020204" pitchFamily="34" charset="-122"/>
              </a:endParaRPr>
            </a:p>
            <a:p>
              <a:pPr algn="ctr">
                <a:lnSpc>
                  <a:spcPct val="150000"/>
                </a:lnSpc>
              </a:pPr>
              <a:r>
                <a:rPr lang="zh-CN" altLang="en-US" sz="1100">
                  <a:solidFill>
                    <a:prstClr val="black"/>
                  </a:solidFill>
                  <a:latin typeface="微软雅黑" panose="020b0503020204020204" pitchFamily="34" charset="-122"/>
                  <a:ea typeface="微软雅黑" panose="020b0503020204020204" pitchFamily="34" charset="-122"/>
                </a:rPr>
                <a:t>退出煤炭产能</a:t>
              </a:r>
              <a:r>
                <a:rPr lang="en-US" altLang="zh-CN" sz="1100">
                  <a:solidFill>
                    <a:prstClr val="black"/>
                  </a:solidFill>
                  <a:latin typeface="微软雅黑" panose="020b0503020204020204" pitchFamily="34" charset="-122"/>
                  <a:ea typeface="微软雅黑" panose="020b0503020204020204" pitchFamily="34" charset="-122"/>
                </a:rPr>
                <a:t>1.5</a:t>
              </a:r>
              <a:r>
                <a:rPr lang="zh-CN" altLang="en-US" sz="1100">
                  <a:solidFill>
                    <a:prstClr val="black"/>
                  </a:solidFill>
                  <a:latin typeface="微软雅黑" panose="020b0503020204020204" pitchFamily="34" charset="-122"/>
                  <a:ea typeface="微软雅黑" panose="020b0503020204020204" pitchFamily="34" charset="-122"/>
                </a:rPr>
                <a:t>亿吨以上；</a:t>
              </a:r>
              <a:endParaRPr lang="zh-CN" altLang="en-US" sz="1100">
                <a:solidFill>
                  <a:prstClr val="black"/>
                </a:solidFill>
                <a:latin typeface="微软雅黑" panose="020b0503020204020204" pitchFamily="34" charset="-122"/>
                <a:ea typeface="微软雅黑" panose="020b0503020204020204" pitchFamily="34" charset="-122"/>
              </a:endParaRPr>
            </a:p>
          </p:txBody>
        </p:sp>
        <p:sp>
          <p:nvSpPr>
            <p:cNvPr id="8" name="矩形 7"/>
            <p:cNvSpPr/>
            <p:nvPr/>
          </p:nvSpPr>
          <p:spPr>
            <a:xfrm>
              <a:off x="2090056" y="3843460"/>
              <a:ext cx="1066959" cy="451405"/>
            </a:xfrm>
            <a:prstGeom prst="rect">
              <a:avLst/>
            </a:prstGeom>
          </p:spPr>
          <p:txBody>
            <a:bodyPr wrap="none">
              <a:spAutoFit/>
            </a:bodyPr>
            <a:lstStyle/>
            <a:p>
              <a:pPr algn="ctr"/>
              <a:r>
                <a:rPr lang="zh-CN" altLang="en-US" sz="1600">
                  <a:solidFill>
                    <a:srgbClr val="AF0B06"/>
                  </a:solidFill>
                  <a:latin typeface="微软雅黑" panose="020b0503020204020204" pitchFamily="34" charset="-122"/>
                  <a:ea typeface="微软雅黑" panose="020b0503020204020204" pitchFamily="34" charset="-122"/>
                </a:rPr>
                <a:t>去产能</a:t>
              </a:r>
              <a:endParaRPr lang="zh-CN" altLang="en-US" sz="1600">
                <a:solidFill>
                  <a:srgbClr val="AF0B06"/>
                </a:solidFill>
                <a:latin typeface="微软雅黑" panose="020b0503020204020204" pitchFamily="34" charset="-122"/>
                <a:ea typeface="微软雅黑" panose="020b0503020204020204" pitchFamily="34" charset="-122"/>
              </a:endParaRPr>
            </a:p>
          </p:txBody>
        </p:sp>
      </p:grpSp>
      <p:grpSp>
        <p:nvGrpSpPr>
          <p:cNvPr id="9" name="组合 5"/>
          <p:cNvGrpSpPr/>
          <p:nvPr/>
        </p:nvGrpSpPr>
        <p:grpSpPr>
          <a:xfrm>
            <a:off x="3464721" y="3291828"/>
            <a:ext cx="2185213" cy="1405790"/>
            <a:chOff x="4639192" y="3843461"/>
            <a:chExt cx="2913617" cy="1874387"/>
          </a:xfrm>
        </p:grpSpPr>
        <p:sp>
          <p:nvSpPr>
            <p:cNvPr id="10" name="矩形 9"/>
            <p:cNvSpPr/>
            <p:nvPr/>
          </p:nvSpPr>
          <p:spPr>
            <a:xfrm>
              <a:off x="4639192" y="4240520"/>
              <a:ext cx="2913617" cy="1477328"/>
            </a:xfrm>
            <a:prstGeom prst="rect">
              <a:avLst/>
            </a:prstGeom>
          </p:spPr>
          <p:txBody>
            <a:bodyPr wrap="square">
              <a:spAutoFit/>
            </a:bodyPr>
            <a:lstStyle/>
            <a:p>
              <a:pPr algn="ctr">
                <a:lnSpc>
                  <a:spcPct val="150000"/>
                </a:lnSpc>
              </a:pPr>
              <a:r>
                <a:rPr lang="zh-CN" altLang="en-US" sz="1100">
                  <a:solidFill>
                    <a:prstClr val="black"/>
                  </a:solidFill>
                  <a:latin typeface="微软雅黑" panose="020b0503020204020204" pitchFamily="34" charset="-122"/>
                  <a:ea typeface="微软雅黑" panose="020b0503020204020204" pitchFamily="34" charset="-122"/>
                </a:rPr>
                <a:t>三四线城市要支持居民自住和进城人员购房需求；</a:t>
              </a:r>
              <a:endParaRPr lang="en-US" altLang="zh-CN" sz="1100">
                <a:solidFill>
                  <a:prstClr val="black"/>
                </a:solidFill>
                <a:latin typeface="微软雅黑" panose="020b0503020204020204" pitchFamily="34" charset="-122"/>
                <a:ea typeface="微软雅黑" panose="020b0503020204020204" pitchFamily="34" charset="-122"/>
              </a:endParaRPr>
            </a:p>
            <a:p>
              <a:pPr algn="ctr">
                <a:lnSpc>
                  <a:spcPct val="150000"/>
                </a:lnSpc>
              </a:pPr>
              <a:r>
                <a:rPr lang="zh-CN" altLang="en-US" sz="1100">
                  <a:solidFill>
                    <a:prstClr val="black"/>
                  </a:solidFill>
                  <a:latin typeface="微软雅黑" panose="020b0503020204020204" pitchFamily="34" charset="-122"/>
                  <a:ea typeface="微软雅黑" panose="020b0503020204020204" pitchFamily="34" charset="-122"/>
                </a:rPr>
                <a:t>房价上涨压力大的城市要合理增加住宅用地；</a:t>
              </a:r>
              <a:endParaRPr lang="zh-CN" altLang="en-US" sz="1100">
                <a:solidFill>
                  <a:prstClr val="black"/>
                </a:solidFill>
                <a:latin typeface="微软雅黑" panose="020b0503020204020204" pitchFamily="34" charset="-122"/>
                <a:ea typeface="微软雅黑" panose="020b0503020204020204" pitchFamily="34" charset="-122"/>
              </a:endParaRPr>
            </a:p>
          </p:txBody>
        </p:sp>
        <p:sp>
          <p:nvSpPr>
            <p:cNvPr id="11" name="矩形 10"/>
            <p:cNvSpPr/>
            <p:nvPr/>
          </p:nvSpPr>
          <p:spPr>
            <a:xfrm>
              <a:off x="5562520" y="3843461"/>
              <a:ext cx="1066959" cy="451405"/>
            </a:xfrm>
            <a:prstGeom prst="rect">
              <a:avLst/>
            </a:prstGeom>
          </p:spPr>
          <p:txBody>
            <a:bodyPr wrap="none">
              <a:spAutoFit/>
            </a:bodyPr>
            <a:lstStyle/>
            <a:p>
              <a:pPr algn="ctr"/>
              <a:r>
                <a:rPr lang="zh-CN" altLang="en-US" sz="1600">
                  <a:solidFill>
                    <a:srgbClr val="AF0B06"/>
                  </a:solidFill>
                  <a:latin typeface="微软雅黑" panose="020b0503020204020204" pitchFamily="34" charset="-122"/>
                  <a:ea typeface="微软雅黑" panose="020b0503020204020204" pitchFamily="34" charset="-122"/>
                </a:rPr>
                <a:t>去库存</a:t>
              </a:r>
              <a:endParaRPr lang="zh-CN" altLang="en-US" sz="1600">
                <a:solidFill>
                  <a:srgbClr val="AF0B06"/>
                </a:solidFill>
                <a:latin typeface="微软雅黑" panose="020b0503020204020204" pitchFamily="34" charset="-122"/>
                <a:ea typeface="微软雅黑" panose="020b0503020204020204" pitchFamily="34" charset="-122"/>
              </a:endParaRPr>
            </a:p>
          </p:txBody>
        </p:sp>
      </p:grpSp>
      <p:grpSp>
        <p:nvGrpSpPr>
          <p:cNvPr id="16" name="组合 6"/>
          <p:cNvGrpSpPr/>
          <p:nvPr/>
        </p:nvGrpSpPr>
        <p:grpSpPr>
          <a:xfrm>
            <a:off x="6222955" y="3291830"/>
            <a:ext cx="1877437" cy="1151873"/>
            <a:chOff x="8316839" y="3843460"/>
            <a:chExt cx="2503249" cy="1535831"/>
          </a:xfrm>
        </p:grpSpPr>
        <p:sp>
          <p:nvSpPr>
            <p:cNvPr id="17" name="矩形 16"/>
            <p:cNvSpPr/>
            <p:nvPr/>
          </p:nvSpPr>
          <p:spPr>
            <a:xfrm>
              <a:off x="8316839" y="4240517"/>
              <a:ext cx="2503249" cy="1138774"/>
            </a:xfrm>
            <a:prstGeom prst="rect">
              <a:avLst/>
            </a:prstGeom>
          </p:spPr>
          <p:txBody>
            <a:bodyPr wrap="none">
              <a:spAutoFit/>
            </a:bodyPr>
            <a:lstStyle/>
            <a:p>
              <a:pPr algn="ctr">
                <a:lnSpc>
                  <a:spcPct val="150000"/>
                </a:lnSpc>
              </a:pPr>
              <a:r>
                <a:rPr lang="zh-CN" altLang="en-US" sz="1100">
                  <a:solidFill>
                    <a:prstClr val="black"/>
                  </a:solidFill>
                  <a:latin typeface="微软雅黑" panose="020b0503020204020204" pitchFamily="34" charset="-122"/>
                  <a:ea typeface="微软雅黑" panose="020b0503020204020204" pitchFamily="34" charset="-122"/>
                </a:rPr>
                <a:t>扩大小微企业享受减半征收</a:t>
              </a:r>
              <a:endParaRPr lang="en-US" altLang="zh-CN" sz="1100">
                <a:solidFill>
                  <a:prstClr val="black"/>
                </a:solidFill>
                <a:latin typeface="微软雅黑" panose="020b0503020204020204" pitchFamily="34" charset="-122"/>
                <a:ea typeface="微软雅黑" panose="020b0503020204020204" pitchFamily="34" charset="-122"/>
              </a:endParaRPr>
            </a:p>
            <a:p>
              <a:pPr algn="ctr">
                <a:lnSpc>
                  <a:spcPct val="150000"/>
                </a:lnSpc>
              </a:pPr>
              <a:r>
                <a:rPr lang="zh-CN" altLang="en-US" sz="1100">
                  <a:solidFill>
                    <a:prstClr val="black"/>
                  </a:solidFill>
                  <a:latin typeface="微软雅黑" panose="020b0503020204020204" pitchFamily="34" charset="-122"/>
                  <a:ea typeface="微软雅黑" panose="020b0503020204020204" pitchFamily="34" charset="-122"/>
                </a:rPr>
                <a:t>所得税优惠范围，</a:t>
              </a:r>
              <a:endParaRPr lang="en-US" altLang="zh-CN" sz="1100">
                <a:solidFill>
                  <a:prstClr val="black"/>
                </a:solidFill>
                <a:latin typeface="微软雅黑" panose="020b0503020204020204" pitchFamily="34" charset="-122"/>
                <a:ea typeface="微软雅黑" panose="020b0503020204020204" pitchFamily="34" charset="-122"/>
              </a:endParaRPr>
            </a:p>
            <a:p>
              <a:pPr algn="ctr">
                <a:lnSpc>
                  <a:spcPct val="150000"/>
                </a:lnSpc>
              </a:pPr>
              <a:r>
                <a:rPr lang="zh-CN" altLang="en-US" sz="1100">
                  <a:solidFill>
                    <a:prstClr val="black"/>
                  </a:solidFill>
                  <a:latin typeface="微软雅黑" panose="020b0503020204020204" pitchFamily="34" charset="-122"/>
                  <a:ea typeface="微软雅黑" panose="020b0503020204020204" pitchFamily="34" charset="-122"/>
                </a:rPr>
                <a:t>大幅降低企业非税负担；</a:t>
              </a:r>
              <a:endParaRPr lang="zh-CN" altLang="en-US" sz="1100">
                <a:solidFill>
                  <a:prstClr val="black"/>
                </a:solidFill>
                <a:latin typeface="微软雅黑" panose="020b0503020204020204" pitchFamily="34" charset="-122"/>
                <a:ea typeface="微软雅黑" panose="020b0503020204020204" pitchFamily="34" charset="-122"/>
              </a:endParaRPr>
            </a:p>
          </p:txBody>
        </p:sp>
        <p:sp>
          <p:nvSpPr>
            <p:cNvPr id="18" name="矩形 17"/>
            <p:cNvSpPr/>
            <p:nvPr/>
          </p:nvSpPr>
          <p:spPr>
            <a:xfrm>
              <a:off x="9034984" y="3843460"/>
              <a:ext cx="1066959" cy="451405"/>
            </a:xfrm>
            <a:prstGeom prst="rect">
              <a:avLst/>
            </a:prstGeom>
          </p:spPr>
          <p:txBody>
            <a:bodyPr wrap="none">
              <a:spAutoFit/>
            </a:bodyPr>
            <a:lstStyle/>
            <a:p>
              <a:pPr algn="ctr"/>
              <a:r>
                <a:rPr lang="zh-CN" altLang="en-US" sz="1600">
                  <a:solidFill>
                    <a:srgbClr val="AF0B06"/>
                  </a:solidFill>
                  <a:latin typeface="微软雅黑" panose="020b0503020204020204" pitchFamily="34" charset="-122"/>
                  <a:ea typeface="微软雅黑" panose="020b0503020204020204" pitchFamily="34" charset="-122"/>
                </a:rPr>
                <a:t>降成本</a:t>
              </a:r>
              <a:endParaRPr lang="zh-CN" altLang="en-US" sz="1600">
                <a:solidFill>
                  <a:srgbClr val="AF0B06"/>
                </a:solidFill>
                <a:latin typeface="微软雅黑" panose="020b0503020204020204" pitchFamily="34" charset="-122"/>
                <a:ea typeface="微软雅黑" panose="020b0503020204020204" pitchFamily="34" charset="-122"/>
              </a:endParaRPr>
            </a:p>
          </p:txBody>
        </p:sp>
      </p:grpSp>
      <p:grpSp>
        <p:nvGrpSpPr>
          <p:cNvPr id="19" name="组合 1"/>
          <p:cNvGrpSpPr/>
          <p:nvPr/>
        </p:nvGrpSpPr>
        <p:grpSpPr>
          <a:xfrm>
            <a:off x="1204527" y="1740614"/>
            <a:ext cx="1496906" cy="1496906"/>
            <a:chOff x="1625600" y="1775173"/>
            <a:chExt cx="1995875" cy="1995875"/>
          </a:xfrm>
        </p:grpSpPr>
        <p:sp>
          <p:nvSpPr>
            <p:cNvPr id="20" name="椭圆 19"/>
            <p:cNvSpPr/>
            <p:nvPr/>
          </p:nvSpPr>
          <p:spPr>
            <a:xfrm>
              <a:off x="1625600" y="1775173"/>
              <a:ext cx="1995875" cy="19958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rcRect l="16729" r="16729"/>
            <a:stretch>
              <a:fillRect/>
            </a:stretch>
          </p:blipFill>
          <p:spPr>
            <a:xfrm>
              <a:off x="1764336" y="1931329"/>
              <a:ext cx="1718400" cy="1718400"/>
            </a:xfrm>
            <a:prstGeom prst="ellipse">
              <a:avLst/>
            </a:prstGeom>
          </p:spPr>
        </p:pic>
      </p:grpSp>
      <p:grpSp>
        <p:nvGrpSpPr>
          <p:cNvPr id="22" name="组合 2"/>
          <p:cNvGrpSpPr/>
          <p:nvPr/>
        </p:nvGrpSpPr>
        <p:grpSpPr>
          <a:xfrm>
            <a:off x="3808875" y="1740614"/>
            <a:ext cx="1496906" cy="1496906"/>
            <a:chOff x="5098063" y="1775173"/>
            <a:chExt cx="1995875" cy="1995875"/>
          </a:xfrm>
        </p:grpSpPr>
        <p:sp>
          <p:nvSpPr>
            <p:cNvPr id="23" name="椭圆 22"/>
            <p:cNvSpPr/>
            <p:nvPr/>
          </p:nvSpPr>
          <p:spPr>
            <a:xfrm>
              <a:off x="5098063" y="1775173"/>
              <a:ext cx="1995875" cy="19958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4" name="图片 23"/>
            <p:cNvPicPr>
              <a:picLocks noChangeAspect="1"/>
            </p:cNvPicPr>
            <p:nvPr/>
          </p:nvPicPr>
          <p:blipFill>
            <a:blip r:embed="rId4">
              <a:extLst>
                <a:ext uri="{28A0092B-C50C-407E-A947-70E740481C1C}">
                  <a14:useLocalDpi xmlns:a14="http://schemas.microsoft.com/office/drawing/2010/main" val="0"/>
                </a:ext>
              </a:extLst>
            </a:blip>
            <a:srcRect l="-199" t="2924" r="199" b="30842"/>
            <a:stretch>
              <a:fillRect/>
            </a:stretch>
          </p:blipFill>
          <p:spPr>
            <a:xfrm>
              <a:off x="5237281" y="1914393"/>
              <a:ext cx="1717436" cy="1717436"/>
            </a:xfrm>
            <a:prstGeom prst="ellipse">
              <a:avLst/>
            </a:prstGeom>
          </p:spPr>
        </p:pic>
      </p:grpSp>
      <p:grpSp>
        <p:nvGrpSpPr>
          <p:cNvPr id="25" name="组合 3"/>
          <p:cNvGrpSpPr/>
          <p:nvPr/>
        </p:nvGrpSpPr>
        <p:grpSpPr>
          <a:xfrm>
            <a:off x="6413221" y="1740614"/>
            <a:ext cx="1496906" cy="1496906"/>
            <a:chOff x="8570525" y="1775173"/>
            <a:chExt cx="1995875" cy="1995875"/>
          </a:xfrm>
        </p:grpSpPr>
        <p:sp>
          <p:nvSpPr>
            <p:cNvPr id="26" name="椭圆 25"/>
            <p:cNvSpPr/>
            <p:nvPr/>
          </p:nvSpPr>
          <p:spPr>
            <a:xfrm>
              <a:off x="8570525" y="1775173"/>
              <a:ext cx="1995875" cy="19958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7" name="图片 26"/>
            <p:cNvPicPr>
              <a:picLocks noChangeAspect="1"/>
            </p:cNvPicPr>
            <p:nvPr/>
          </p:nvPicPr>
          <p:blipFill>
            <a:blip r:embed="rId5">
              <a:extLst>
                <a:ext uri="{28A0092B-C50C-407E-A947-70E740481C1C}">
                  <a14:useLocalDpi xmlns:a14="http://schemas.microsoft.com/office/drawing/2010/main" val="0"/>
                </a:ext>
              </a:extLst>
            </a:blip>
            <a:srcRect l="16667" r="16667"/>
            <a:stretch>
              <a:fillRect/>
            </a:stretch>
          </p:blipFill>
          <p:spPr>
            <a:xfrm>
              <a:off x="8709261" y="1946001"/>
              <a:ext cx="1718400" cy="1718400"/>
            </a:xfrm>
            <a:prstGeom prst="ellipse">
              <a:avLst/>
            </a:prstGeom>
          </p:spPr>
        </p:pic>
      </p:grpSp>
      <p:sp>
        <p:nvSpPr>
          <p:cNvPr id="28" name="矩形 27"/>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Scale>
                                      <p:cBhvr>
                                        <p:cTn id="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19"/>
                                        </p:tgtEl>
                                        <p:attrNameLst>
                                          <p:attrName>ppt_x</p:attrName>
                                          <p:attrName>ppt_y</p:attrName>
                                        </p:attrNameLst>
                                      </p:cBhvr>
                                    </p:animMotion>
                                    <p:animEffect transition="in" filter="fade">
                                      <p:cBhvr>
                                        <p:cTn id="9" dur="1000"/>
                                        <p:tgtEl>
                                          <p:spTgt spid="19"/>
                                        </p:tgtEl>
                                      </p:cBhvr>
                                    </p:animEffect>
                                  </p:childTnLst>
                                </p:cTn>
                              </p:par>
                              <p:par>
                                <p:cTn id="10" presetID="52" presetClass="entr" presetSubtype="0" fill="hold" nodeType="withEffect">
                                  <p:stCondLst>
                                    <p:cond delay="250"/>
                                  </p:stCondLst>
                                  <p:childTnLst>
                                    <p:set>
                                      <p:cBhvr>
                                        <p:cTn id="11" dur="1" fill="hold">
                                          <p:stCondLst>
                                            <p:cond delay="0"/>
                                          </p:stCondLst>
                                        </p:cTn>
                                        <p:tgtEl>
                                          <p:spTgt spid="22"/>
                                        </p:tgtEl>
                                        <p:attrNameLst>
                                          <p:attrName>style.visibility</p:attrName>
                                        </p:attrNameLst>
                                      </p:cBhvr>
                                      <p:to>
                                        <p:strVal val="visible"/>
                                      </p:to>
                                    </p:set>
                                    <p:animScale>
                                      <p:cBhvr>
                                        <p:cTn id="1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22"/>
                                        </p:tgtEl>
                                        <p:attrNameLst>
                                          <p:attrName>ppt_x</p:attrName>
                                          <p:attrName>ppt_y</p:attrName>
                                        </p:attrNameLst>
                                      </p:cBhvr>
                                    </p:animMotion>
                                    <p:animEffect transition="in" filter="fade">
                                      <p:cBhvr>
                                        <p:cTn id="14" dur="1000"/>
                                        <p:tgtEl>
                                          <p:spTgt spid="22"/>
                                        </p:tgtEl>
                                      </p:cBhvr>
                                    </p:animEffect>
                                  </p:childTnLst>
                                </p:cTn>
                              </p:par>
                              <p:par>
                                <p:cTn id="15" presetID="52" presetClass="entr" presetSubtype="0" fill="hold" nodeType="withEffect">
                                  <p:stCondLst>
                                    <p:cond delay="500"/>
                                  </p:stCondLst>
                                  <p:childTnLst>
                                    <p:set>
                                      <p:cBhvr>
                                        <p:cTn id="16" dur="1" fill="hold">
                                          <p:stCondLst>
                                            <p:cond delay="0"/>
                                          </p:stCondLst>
                                        </p:cTn>
                                        <p:tgtEl>
                                          <p:spTgt spid="25"/>
                                        </p:tgtEl>
                                        <p:attrNameLst>
                                          <p:attrName>style.visibility</p:attrName>
                                        </p:attrNameLst>
                                      </p:cBhvr>
                                      <p:to>
                                        <p:strVal val="visible"/>
                                      </p:to>
                                    </p:set>
                                    <p:animScale>
                                      <p:cBhvr>
                                        <p:cTn id="1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8" dur="1000" decel="50000" fill="hold">
                                          <p:stCondLst>
                                            <p:cond delay="0"/>
                                          </p:stCondLst>
                                        </p:cTn>
                                        <p:tgtEl>
                                          <p:spTgt spid="25"/>
                                        </p:tgtEl>
                                        <p:attrNameLst>
                                          <p:attrName>ppt_x</p:attrName>
                                          <p:attrName>ppt_y</p:attrName>
                                        </p:attrNameLst>
                                      </p:cBhvr>
                                    </p:animMotion>
                                    <p:animEffect transition="in" filter="fade">
                                      <p:cBhvr>
                                        <p:cTn id="19" dur="1000"/>
                                        <p:tgtEl>
                                          <p:spTgt spid="25"/>
                                        </p:tgtEl>
                                      </p:cBhvr>
                                    </p:animEffect>
                                  </p:childTnLst>
                                </p:cTn>
                              </p:par>
                            </p:childTnLst>
                          </p:cTn>
                        </p:par>
                        <p:par>
                          <p:cTn id="20" fill="hold" nodeType="afterGroup">
                            <p:stCondLst>
                              <p:cond delay="1500"/>
                            </p:stCondLst>
                            <p:childTnLst>
                              <p:par>
                                <p:cTn id="21" presetID="25"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par>
                                <p:cTn id="31" presetID="25" presetClass="entr" presetSubtype="0" fill="hold" nodeType="withEffect">
                                  <p:stCondLst>
                                    <p:cond delay="25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9"/>
                                        </p:tgtEl>
                                      </p:cBhvr>
                                    </p:animEffect>
                                  </p:childTnLst>
                                </p:cTn>
                              </p:par>
                              <p:par>
                                <p:cTn id="41" presetID="25" presetClass="entr" presetSubtype="0" fill="hold" nodeType="withEffect">
                                  <p:stCondLst>
                                    <p:cond delay="5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l="-18000" r="-18000"/>
          </a:stretch>
        </a:blipFill>
        <a:effectLst/>
      </p:bgPr>
    </p:bg>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rcRect l="21976" t="21420" r="23953"/>
          <a:stretch>
            <a:fillRect/>
          </a:stretch>
        </p:blipFill>
        <p:spPr>
          <a:xfrm>
            <a:off x="5580112" y="1059582"/>
            <a:ext cx="804836" cy="584751"/>
          </a:xfrm>
          <a:prstGeom prst="rect">
            <a:avLst/>
          </a:prstGeom>
        </p:spPr>
      </p:pic>
      <p:grpSp>
        <p:nvGrpSpPr>
          <p:cNvPr id="5" name="组合 4"/>
          <p:cNvGrpSpPr/>
          <p:nvPr/>
        </p:nvGrpSpPr>
        <p:grpSpPr>
          <a:xfrm>
            <a:off x="3275856" y="1849266"/>
            <a:ext cx="3026663" cy="1421078"/>
            <a:chOff x="2854112" y="3722020"/>
            <a:chExt cx="3026663" cy="1278971"/>
          </a:xfrm>
        </p:grpSpPr>
        <p:sp>
          <p:nvSpPr>
            <p:cNvPr id="6" name="TextBox 7"/>
            <p:cNvSpPr txBox="1">
              <a:spLocks noChangeArrowheads="1"/>
            </p:cNvSpPr>
            <p:nvPr/>
          </p:nvSpPr>
          <p:spPr bwMode="auto">
            <a:xfrm>
              <a:off x="2854112" y="3722020"/>
              <a:ext cx="2954655"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5400" b="1">
                  <a:solidFill>
                    <a:srgbClr val="C00000"/>
                  </a:solidFill>
                  <a:latin typeface="微软雅黑" panose="020b0503020204020204" pitchFamily="34" charset="-122"/>
                  <a:ea typeface="微软雅黑" panose="020b0503020204020204" pitchFamily="34" charset="-122"/>
                </a:rPr>
                <a:t>感谢观看</a:t>
              </a:r>
              <a:endParaRPr lang="zh-CN" altLang="en-US" sz="5400" b="1">
                <a:solidFill>
                  <a:srgbClr val="C00000"/>
                </a:solidFill>
                <a:latin typeface="微软雅黑" panose="020b0503020204020204" pitchFamily="34" charset="-122"/>
                <a:ea typeface="微软雅黑" panose="020b0503020204020204" pitchFamily="34" charset="-122"/>
              </a:endParaRPr>
            </a:p>
          </p:txBody>
        </p:sp>
        <p:sp>
          <p:nvSpPr>
            <p:cNvPr id="7" name="TextBox 5"/>
            <p:cNvSpPr txBox="1">
              <a:spLocks noChangeArrowheads="1"/>
            </p:cNvSpPr>
            <p:nvPr/>
          </p:nvSpPr>
          <p:spPr bwMode="auto">
            <a:xfrm>
              <a:off x="2926120" y="4696292"/>
              <a:ext cx="2954655" cy="3046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a:solidFill>
                    <a:srgbClr val="C00000"/>
                  </a:solidFill>
                  <a:latin typeface="黑体" panose="02010609060101010101" pitchFamily="2" charset="-122"/>
                  <a:ea typeface="黑体" panose="02010609060101010101" pitchFamily="2" charset="-122"/>
                </a:rPr>
                <a:t>全国两会│会议报告│动态</a:t>
              </a:r>
              <a:r>
                <a:rPr lang="en-US" altLang="zh-CN" sz="1600">
                  <a:solidFill>
                    <a:srgbClr val="C00000"/>
                  </a:solidFill>
                  <a:latin typeface="黑体" panose="02010609060101010101" pitchFamily="2" charset="-122"/>
                  <a:ea typeface="黑体" panose="02010609060101010101" pitchFamily="2" charset="-122"/>
                </a:rPr>
                <a:t>PPT</a:t>
              </a:r>
              <a:endParaRPr lang="zh-CN" altLang="en-US" sz="1600">
                <a:solidFill>
                  <a:srgbClr val="C00000"/>
                </a:solidFill>
                <a:latin typeface="黑体" panose="02010609060101010101" pitchFamily="2" charset="-122"/>
                <a:ea typeface="黑体" panose="02010609060101010101" pitchFamily="2" charset="-122"/>
              </a:endParaRPr>
            </a:p>
          </p:txBody>
        </p:sp>
      </p:gr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5" presetClass="entr" presetSubtype="0"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nodeType="afterGroup">
                            <p:stCondLst>
                              <p:cond delay="125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1682354" y="2209800"/>
            <a:ext cx="447675" cy="49291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base">
              <a:defRPr/>
            </a:pPr>
            <a:endParaRPr lang="zh-CN" altLang="en-US" sz="1350" strike="noStrike" noProof="1">
              <a:solidFill>
                <a:prstClr val="white"/>
              </a:solidFill>
            </a:endParaRPr>
          </a:p>
        </p:txBody>
      </p:sp>
      <p:sp>
        <p:nvSpPr>
          <p:cNvPr id="4" name="矩形 3"/>
          <p:cNvSpPr/>
          <p:nvPr/>
        </p:nvSpPr>
        <p:spPr>
          <a:xfrm>
            <a:off x="2124075" y="2212181"/>
            <a:ext cx="7019925" cy="4929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97" tIns="0" rIns="134997"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1637110"/>
            <a:ext cx="6984206"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984206" y="1633538"/>
            <a:ext cx="640556" cy="58459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base">
              <a:defRPr/>
            </a:pPr>
            <a:endParaRPr lang="zh-CN" altLang="en-US" sz="1350" strike="noStrike" noProof="1">
              <a:solidFill>
                <a:prstClr val="white"/>
              </a:solidFill>
            </a:endParaRPr>
          </a:p>
        </p:txBody>
      </p:sp>
      <p:sp>
        <p:nvSpPr>
          <p:cNvPr id="38917" name="矩形 11"/>
          <p:cNvSpPr/>
          <p:nvPr/>
        </p:nvSpPr>
        <p:spPr>
          <a:xfrm>
            <a:off x="1390650" y="2940844"/>
            <a:ext cx="6271022" cy="1269206"/>
          </a:xfrm>
          <a:prstGeom prst="rect">
            <a:avLst/>
          </a:prstGeom>
          <a:noFill/>
          <a:ln w="25400">
            <a:noFill/>
          </a:ln>
        </p:spPr>
        <p:txBody>
          <a:bodyPr lIns="91437" tIns="45718" rIns="91437" bIns="45718"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098006" y="116681"/>
            <a:ext cx="2857500" cy="1428750"/>
          </a:xfrm>
          <a:prstGeom prst="rect">
            <a:avLst/>
          </a:prstGeom>
          <a:noFill/>
          <a:ln w="9525">
            <a:noFill/>
          </a:ln>
        </p:spPr>
      </p:pic>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l="-18000" r="-18000"/>
          </a:stretch>
        </a:blipFill>
        <a:effectLst/>
      </p:bgPr>
    </p:bg>
    <p:spTree>
      <p:nvGrpSpPr>
        <p:cNvPr id="1" name=""/>
        <p:cNvGrpSpPr/>
        <p:nvPr/>
      </p:nvGrpSpPr>
      <p:grpSpPr>
        <a:xfrm>
          <a:off x="0" y="0"/>
          <a:ext cx="0" cy="0"/>
        </a:xfrm>
      </p:grpSpPr>
      <p:sp>
        <p:nvSpPr>
          <p:cNvPr id="11" name="矩形 10"/>
          <p:cNvSpPr/>
          <p:nvPr/>
        </p:nvSpPr>
        <p:spPr>
          <a:xfrm>
            <a:off x="2267744" y="1563638"/>
            <a:ext cx="4680520" cy="1800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69"/>
          <p:cNvSpPr>
            <a:spLocks noChangeArrowheads="1"/>
          </p:cNvSpPr>
          <p:nvPr/>
        </p:nvSpPr>
        <p:spPr bwMode="auto">
          <a:xfrm>
            <a:off x="2483768" y="2139702"/>
            <a:ext cx="43204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600" b="1">
                <a:solidFill>
                  <a:srgbClr val="C00000"/>
                </a:solidFill>
                <a:latin typeface="Arial" panose="020b0604020202020204" pitchFamily="34" charset="0"/>
                <a:ea typeface="微软雅黑" panose="020b0503020204020204" pitchFamily="34" charset="-122"/>
                <a:sym typeface="Arial" panose="020b0604020202020204" pitchFamily="34" charset="0"/>
              </a:rPr>
              <a:t>2017</a:t>
            </a:r>
            <a:r>
              <a:rPr lang="zh-CN" altLang="en-US" sz="36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3600" b="1">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b="1">
                <a:latin typeface="Arial" panose="020b0604020202020204" pitchFamily="34" charset="0"/>
                <a:ea typeface="微软雅黑" panose="020b0503020204020204" pitchFamily="34" charset="-122"/>
                <a:sym typeface="+mn-lt"/>
              </a:rPr>
              <a:t>ADD YOUR TITLE HERE </a:t>
            </a:r>
            <a:endParaRPr lang="zh-CN" altLang="en-US" b="1">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4139952" y="1131590"/>
            <a:ext cx="864096" cy="864096"/>
            <a:chOff x="4139952" y="1131590"/>
            <a:chExt cx="864096" cy="864096"/>
          </a:xfrm>
        </p:grpSpPr>
        <p:sp>
          <p:nvSpPr>
            <p:cNvPr id="12" name="椭圆 11"/>
            <p:cNvSpPr/>
            <p:nvPr/>
          </p:nvSpPr>
          <p:spPr>
            <a:xfrm>
              <a:off x="4139952" y="1131590"/>
              <a:ext cx="864096" cy="8640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69"/>
            <p:cNvSpPr>
              <a:spLocks noChangeArrowheads="1"/>
            </p:cNvSpPr>
            <p:nvPr/>
          </p:nvSpPr>
          <p:spPr bwMode="auto">
            <a:xfrm>
              <a:off x="4139952" y="1275606"/>
              <a:ext cx="8640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600" b="1">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nodeType="afterGroup">
                            <p:stCondLst>
                              <p:cond delay="2500"/>
                            </p:stCondLst>
                            <p:childTnLst>
                              <p:par>
                                <p:cTn id="13" presetID="2" presetClass="entr" presetSubtype="1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6">
            <a:lum/>
          </a:blip>
          <a:stretch>
            <a:fillRect l="-18000" r="-18000"/>
          </a:stretch>
        </a:blipFill>
        <a:effectLst/>
      </p:bgPr>
    </p:bg>
    <p:spTree>
      <p:nvGrpSpPr>
        <p:cNvPr id="1" name=""/>
        <p:cNvGrpSpPr/>
        <p:nvPr/>
      </p:nvGrpSpPr>
      <p:grpSpPr>
        <a:xfrm>
          <a:off x="0" y="0"/>
          <a:ext cx="0" cy="0"/>
        </a:xfrm>
      </p:grpSpPr>
      <p:grpSp>
        <p:nvGrpSpPr>
          <p:cNvPr id="8" name="组合 7"/>
          <p:cNvGrpSpPr/>
          <p:nvPr/>
        </p:nvGrpSpPr>
        <p:grpSpPr>
          <a:xfrm>
            <a:off x="-4080" y="1203877"/>
            <a:ext cx="9146890" cy="2146153"/>
            <a:chOff x="-4080" y="1203877"/>
            <a:chExt cx="9146890" cy="2146153"/>
          </a:xfrm>
        </p:grpSpPr>
        <p:sp>
          <p:nvSpPr>
            <p:cNvPr id="45" name="任意多边形 44"/>
            <p:cNvSpPr/>
            <p:nvPr/>
          </p:nvSpPr>
          <p:spPr>
            <a:xfrm>
              <a:off x="-4080" y="1207506"/>
              <a:ext cx="3061916" cy="2142524"/>
            </a:xfrm>
            <a:custGeom>
              <a:gdLst>
                <a:gd name="connsiteX0" fmla="*/ 12039 w 2299544"/>
                <a:gd name="connsiteY0" fmla="*/ 0 h 4091715"/>
                <a:gd name="connsiteX1" fmla="*/ 2287503 w 2299544"/>
                <a:gd name="connsiteY1" fmla="*/ 506276 h 4091715"/>
                <a:gd name="connsiteX2" fmla="*/ 2299544 w 2299544"/>
                <a:gd name="connsiteY2" fmla="*/ 3626936 h 4091715"/>
                <a:gd name="connsiteX3" fmla="*/ 0 w 2299544"/>
                <a:gd name="connsiteY3" fmla="*/ 4091715 h 4091715"/>
                <a:gd name="connsiteX0-1" fmla="*/ 881 w 2303626"/>
                <a:gd name="connsiteY0-2" fmla="*/ 0 h 4091715"/>
                <a:gd name="connsiteX1-3" fmla="*/ 2291585 w 2303626"/>
                <a:gd name="connsiteY1-4" fmla="*/ 506276 h 4091715"/>
                <a:gd name="connsiteX2-5" fmla="*/ 2303626 w 2303626"/>
                <a:gd name="connsiteY2-6" fmla="*/ 3626936 h 4091715"/>
                <a:gd name="connsiteX3-7" fmla="*/ 4082 w 2303626"/>
                <a:gd name="connsiteY3-8" fmla="*/ 4091715 h 4091715"/>
                <a:gd name="connsiteX4" fmla="*/ 881 w 2303626"/>
                <a:gd name="connsiteY4" fmla="*/ 0 h 4091715"/>
              </a:gd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2303626" h="4091715">
                  <a:moveTo>
                    <a:pt x="881" y="0"/>
                  </a:moveTo>
                  <a:lnTo>
                    <a:pt x="2291585" y="506276"/>
                  </a:lnTo>
                  <a:cubicBezTo>
                    <a:pt x="2295599" y="1546496"/>
                    <a:pt x="2299612" y="2586716"/>
                    <a:pt x="2303626" y="3626936"/>
                  </a:cubicBezTo>
                  <a:lnTo>
                    <a:pt x="4082" y="4091715"/>
                  </a:lnTo>
                  <a:cubicBezTo>
                    <a:pt x="8095" y="2727810"/>
                    <a:pt x="-3132" y="1363905"/>
                    <a:pt x="881" y="0"/>
                  </a:cubicBezTo>
                  <a:close/>
                </a:path>
              </a:pathLst>
            </a:cu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350"/>
            </a:p>
          </p:txBody>
        </p:sp>
        <p:sp>
          <p:nvSpPr>
            <p:cNvPr id="46" name="任意多边形 45"/>
            <p:cNvSpPr/>
            <p:nvPr/>
          </p:nvSpPr>
          <p:spPr>
            <a:xfrm>
              <a:off x="3013830" y="1203877"/>
              <a:ext cx="3081742" cy="2144810"/>
            </a:xfrm>
            <a:custGeom>
              <a:gdLst>
                <a:gd name="connsiteX0" fmla="*/ 2300172 w 2318543"/>
                <a:gd name="connsiteY0" fmla="*/ 0 h 4096081"/>
                <a:gd name="connsiteX1" fmla="*/ 2318543 w 2318543"/>
                <a:gd name="connsiteY1" fmla="*/ 4096081 h 4096081"/>
                <a:gd name="connsiteX2" fmla="*/ 0 w 2318543"/>
                <a:gd name="connsiteY2" fmla="*/ 3631302 h 4096081"/>
                <a:gd name="connsiteX3" fmla="*/ 12040 w 2318543"/>
                <a:gd name="connsiteY3" fmla="*/ 510643 h 4096081"/>
              </a:gdLst>
              <a:cxnLst>
                <a:cxn ang="0">
                  <a:pos x="connsiteX0" y="connsiteY0"/>
                </a:cxn>
                <a:cxn ang="0">
                  <a:pos x="connsiteX1" y="connsiteY1"/>
                </a:cxn>
                <a:cxn ang="0">
                  <a:pos x="connsiteX2" y="connsiteY2"/>
                </a:cxn>
                <a:cxn ang="0">
                  <a:pos x="connsiteX3" y="connsiteY3"/>
                </a:cxn>
              </a:cxnLst>
              <a:rect l="l" t="t" r="r" b="b"/>
              <a:pathLst>
                <a:path w="2318543" h="4096080">
                  <a:moveTo>
                    <a:pt x="2300172" y="0"/>
                  </a:moveTo>
                  <a:lnTo>
                    <a:pt x="2318543" y="4096081"/>
                  </a:lnTo>
                  <a:lnTo>
                    <a:pt x="0" y="3631302"/>
                  </a:lnTo>
                  <a:lnTo>
                    <a:pt x="12040" y="510643"/>
                  </a:lnTo>
                  <a:close/>
                </a:path>
              </a:pathLst>
            </a:cu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350"/>
            </a:p>
          </p:txBody>
        </p:sp>
        <p:sp>
          <p:nvSpPr>
            <p:cNvPr id="47" name="任意多边形 46"/>
            <p:cNvSpPr/>
            <p:nvPr/>
          </p:nvSpPr>
          <p:spPr>
            <a:xfrm>
              <a:off x="6051815" y="1203880"/>
              <a:ext cx="3090995" cy="2144810"/>
            </a:xfrm>
            <a:custGeom>
              <a:gdLst>
                <a:gd name="connsiteX0" fmla="*/ 0 w 2325505"/>
                <a:gd name="connsiteY0" fmla="*/ 0 h 4096081"/>
                <a:gd name="connsiteX1" fmla="*/ 2313465 w 2325505"/>
                <a:gd name="connsiteY1" fmla="*/ 510643 h 4096081"/>
                <a:gd name="connsiteX2" fmla="*/ 2325505 w 2325505"/>
                <a:gd name="connsiteY2" fmla="*/ 3631302 h 4096081"/>
                <a:gd name="connsiteX3" fmla="*/ 25961 w 2325505"/>
                <a:gd name="connsiteY3" fmla="*/ 4096081 h 4096081"/>
              </a:gdLst>
              <a:cxnLst>
                <a:cxn ang="0">
                  <a:pos x="connsiteX0" y="connsiteY0"/>
                </a:cxn>
                <a:cxn ang="0">
                  <a:pos x="connsiteX1" y="connsiteY1"/>
                </a:cxn>
                <a:cxn ang="0">
                  <a:pos x="connsiteX2" y="connsiteY2"/>
                </a:cxn>
                <a:cxn ang="0">
                  <a:pos x="connsiteX3" y="connsiteY3"/>
                </a:cxn>
              </a:cxnLst>
              <a:rect l="l" t="t" r="r" b="b"/>
              <a:pathLst>
                <a:path w="2325505" h="4096080">
                  <a:moveTo>
                    <a:pt x="0" y="0"/>
                  </a:moveTo>
                  <a:lnTo>
                    <a:pt x="2313465" y="510643"/>
                  </a:lnTo>
                  <a:lnTo>
                    <a:pt x="2325505" y="3631302"/>
                  </a:lnTo>
                  <a:lnTo>
                    <a:pt x="25961" y="4096081"/>
                  </a:lnTo>
                  <a:close/>
                </a:path>
              </a:pathLst>
            </a:cu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350"/>
            </a:p>
          </p:txBody>
        </p:sp>
      </p:grpSp>
      <p:sp>
        <p:nvSpPr>
          <p:cNvPr id="13" name="矩形 12"/>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14" name="矩形 13"/>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15" name="文本框 14"/>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2017</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grpSp>
        <p:nvGrpSpPr>
          <p:cNvPr id="10" name="组合 9"/>
          <p:cNvGrpSpPr/>
          <p:nvPr/>
        </p:nvGrpSpPr>
        <p:grpSpPr>
          <a:xfrm>
            <a:off x="178235" y="3423924"/>
            <a:ext cx="8607389" cy="1540376"/>
            <a:chOff x="178235" y="3423924"/>
            <a:chExt cx="8607389" cy="1540376"/>
          </a:xfrm>
        </p:grpSpPr>
        <p:sp>
          <p:nvSpPr>
            <p:cNvPr id="48" name="Text Box 10"/>
            <p:cNvSpPr txBox="1">
              <a:spLocks noChangeArrowheads="1"/>
            </p:cNvSpPr>
            <p:nvPr/>
          </p:nvSpPr>
          <p:spPr bwMode="auto">
            <a:xfrm>
              <a:off x="935475" y="3580691"/>
              <a:ext cx="7271861" cy="1087050"/>
            </a:xfrm>
            <a:prstGeom prst="rect">
              <a:avLst/>
            </a:prstGeom>
            <a:noFill/>
            <a:ln w="9525">
              <a:noFill/>
              <a:miter lim="800000"/>
            </a:ln>
          </p:spPr>
          <p:txBody>
            <a:bodyPr wrap="square" lIns="45719" tIns="22859" rIns="45719" bIns="22859">
              <a:noAutofit/>
            </a:bodyPr>
            <a:lstStyle/>
            <a:p>
              <a:pPr>
                <a:lnSpc>
                  <a:spcPct val="150000"/>
                </a:lnSpc>
                <a:spcBef>
                  <a:spcPts val="600"/>
                </a:spcBef>
              </a:pPr>
              <a:r>
                <a:rPr lang="zh-CN" altLang="en-US" sz="14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这里输入简单的文字概述这里输入简单字概述这里输入简单简单的文字概述这里输入简单的文字概述这里输入简单字概述这里输入简单简单的文字概述</a:t>
              </a:r>
              <a:r>
                <a:rPr lang="en-US" altLang="zh-CN" sz="1400">
                  <a:solidFill>
                    <a:prstClr val="black">
                      <a:lumMod val="85000"/>
                      <a:lumOff val="15000"/>
                    </a:prstClr>
                  </a:solidFill>
                  <a:latin typeface="Arial"/>
                  <a:ea typeface="微软雅黑" panose="020b0503020204020204" pitchFamily="34" charset="-122"/>
                </a:rPr>
                <a:t> </a:t>
              </a:r>
              <a:endParaRPr lang="en-US" altLang="zh-CN" sz="1400">
                <a:solidFill>
                  <a:prstClr val="black">
                    <a:lumMod val="85000"/>
                    <a:lumOff val="15000"/>
                  </a:prstClr>
                </a:solidFill>
                <a:latin typeface="Arial"/>
                <a:ea typeface="微软雅黑" panose="020b0503020204020204" pitchFamily="34" charset="-122"/>
              </a:endParaRPr>
            </a:p>
            <a:p>
              <a:pPr>
                <a:lnSpc>
                  <a:spcPct val="150000"/>
                </a:lnSpc>
                <a:spcBef>
                  <a:spcPts val="600"/>
                </a:spcBef>
              </a:pPr>
              <a:endParaRPr lang="en-US" altLang="zh-CN" sz="1400">
                <a:solidFill>
                  <a:prstClr val="black">
                    <a:lumMod val="85000"/>
                    <a:lumOff val="15000"/>
                  </a:prstClr>
                </a:solidFill>
                <a:latin typeface="Arial"/>
                <a:ea typeface="微软雅黑" panose="020b0503020204020204" pitchFamily="34" charset="-122"/>
              </a:endParaRPr>
            </a:p>
            <a:p>
              <a:pPr>
                <a:lnSpc>
                  <a:spcPct val="150000"/>
                </a:lnSpc>
                <a:spcBef>
                  <a:spcPts val="600"/>
                </a:spcBef>
              </a:pPr>
              <a:endParaRPr lang="en-US" altLang="zh-CN" sz="1400">
                <a:solidFill>
                  <a:prstClr val="black">
                    <a:lumMod val="85000"/>
                    <a:lumOff val="15000"/>
                  </a:prstClr>
                </a:solidFill>
                <a:latin typeface="Arial"/>
                <a:ea typeface="微软雅黑" panose="020b0503020204020204" pitchFamily="34" charset="-122"/>
              </a:endParaRPr>
            </a:p>
          </p:txBody>
        </p:sp>
        <p:sp>
          <p:nvSpPr>
            <p:cNvPr id="17" name="文本框 16"/>
            <p:cNvSpPr txBox="1"/>
            <p:nvPr/>
          </p:nvSpPr>
          <p:spPr>
            <a:xfrm>
              <a:off x="178235" y="3423924"/>
              <a:ext cx="757240" cy="807905"/>
            </a:xfrm>
            <a:prstGeom prst="rect">
              <a:avLst/>
            </a:prstGeom>
            <a:noFill/>
          </p:spPr>
          <p:txBody>
            <a:bodyPr wrap="none" lIns="68571" tIns="34286" rIns="68571" bIns="34286" rtlCol="0">
              <a:spAutoFit/>
            </a:bodyPr>
            <a:lstStyle/>
            <a:p>
              <a:r>
                <a:rPr lang="zh-CN" altLang="en-US" sz="4800" b="1">
                  <a:solidFill>
                    <a:srgbClr val="C00000"/>
                  </a:solidFill>
                  <a:latin typeface="+mn-ea"/>
                  <a:sym typeface="Arial" panose="020b0604020202020204" pitchFamily="34" charset="0"/>
                </a:rPr>
                <a:t>“</a:t>
              </a:r>
              <a:endParaRPr lang="en-US" altLang="zh-CN" sz="4800" b="1">
                <a:solidFill>
                  <a:srgbClr val="C00000"/>
                </a:solidFill>
                <a:latin typeface="+mn-ea"/>
                <a:sym typeface="Arial" panose="020b0604020202020204" pitchFamily="34" charset="0"/>
              </a:endParaRPr>
            </a:p>
          </p:txBody>
        </p:sp>
        <p:sp>
          <p:nvSpPr>
            <p:cNvPr id="18" name="文本框 17"/>
            <p:cNvSpPr txBox="1"/>
            <p:nvPr/>
          </p:nvSpPr>
          <p:spPr>
            <a:xfrm>
              <a:off x="8028384" y="4156395"/>
              <a:ext cx="757240" cy="807905"/>
            </a:xfrm>
            <a:prstGeom prst="rect">
              <a:avLst/>
            </a:prstGeom>
            <a:noFill/>
          </p:spPr>
          <p:txBody>
            <a:bodyPr wrap="none" lIns="68571" tIns="34286" rIns="68571" bIns="34286" rtlCol="0">
              <a:spAutoFit/>
            </a:bodyPr>
            <a:lstStyle/>
            <a:p>
              <a:r>
                <a:rPr lang="zh-CN" altLang="en-US" sz="4800" b="1">
                  <a:solidFill>
                    <a:srgbClr val="C00000"/>
                  </a:solidFill>
                  <a:latin typeface="+mn-ea"/>
                  <a:sym typeface="Arial" panose="020b0604020202020204" pitchFamily="34" charset="0"/>
                </a:rPr>
                <a:t>”</a:t>
              </a:r>
              <a:endParaRPr lang="en-US" altLang="zh-CN" sz="4800" b="1">
                <a:solidFill>
                  <a:srgbClr val="C00000"/>
                </a:solidFill>
                <a:latin typeface="+mn-ea"/>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l="-18000" r="-18000"/>
          </a:stretch>
        </a:blipFill>
        <a:effectLst/>
      </p:bgPr>
    </p:bg>
    <p:spTree>
      <p:nvGrpSpPr>
        <p:cNvPr id="1" name=""/>
        <p:cNvGrpSpPr/>
        <p:nvPr/>
      </p:nvGrpSpPr>
      <p:grpSpPr>
        <a:xfrm>
          <a:off x="0" y="0"/>
          <a:ext cx="0" cy="0"/>
        </a:xfrm>
      </p:grpSpPr>
      <p:sp>
        <p:nvSpPr>
          <p:cNvPr id="12" name="矩形 11"/>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13" name="矩形 12"/>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14" name="文本框 13"/>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2016</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grpSp>
        <p:nvGrpSpPr>
          <p:cNvPr id="16" name="组合 5"/>
          <p:cNvGrpSpPr/>
          <p:nvPr/>
        </p:nvGrpSpPr>
        <p:grpSpPr>
          <a:xfrm>
            <a:off x="1907704" y="1394142"/>
            <a:ext cx="2376264" cy="1131078"/>
            <a:chOff x="675616" y="3618763"/>
            <a:chExt cx="3168352" cy="1508104"/>
          </a:xfrm>
        </p:grpSpPr>
        <p:sp>
          <p:nvSpPr>
            <p:cNvPr id="17" name="矩形 16"/>
            <p:cNvSpPr/>
            <p:nvPr/>
          </p:nvSpPr>
          <p:spPr>
            <a:xfrm>
              <a:off x="675616" y="3988094"/>
              <a:ext cx="3168352" cy="1138773"/>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a:t>
              </a:r>
              <a:endParaRPr lang="en-US" altLang="zh-CN" sz="1100">
                <a:solidFill>
                  <a:prstClr val="black">
                    <a:lumMod val="85000"/>
                    <a:lumOff val="15000"/>
                  </a:prstClr>
                </a:solidFill>
                <a:latin typeface="Arial"/>
                <a:ea typeface="微软雅黑" panose="020b0503020204020204" pitchFamily="34" charset="-122"/>
              </a:endParaRPr>
            </a:p>
          </p:txBody>
        </p:sp>
        <p:sp>
          <p:nvSpPr>
            <p:cNvPr id="18" name="矩形 17"/>
            <p:cNvSpPr/>
            <p:nvPr/>
          </p:nvSpPr>
          <p:spPr>
            <a:xfrm>
              <a:off x="675616" y="3618763"/>
              <a:ext cx="1956091" cy="369332"/>
            </a:xfrm>
            <a:prstGeom prst="rect">
              <a:avLst/>
            </a:prstGeom>
          </p:spPr>
          <p:txBody>
            <a:bodyPr wrap="none">
              <a:spAutoFit/>
            </a:bodyPr>
            <a:lstStyle/>
            <a:p>
              <a:pPr algn="ctr"/>
              <a:r>
                <a:rPr lang="zh-CN" altLang="en-US" sz="1200">
                  <a:solidFill>
                    <a:srgbClr val="AF0B06"/>
                  </a:solidFill>
                  <a:latin typeface="微软雅黑" panose="020b0503020204020204" pitchFamily="34" charset="-122"/>
                  <a:ea typeface="微软雅黑" panose="020b0503020204020204" pitchFamily="34" charset="-122"/>
                </a:rPr>
                <a:t>新增就业</a:t>
              </a:r>
              <a:r>
                <a:rPr lang="en-US" altLang="zh-CN" sz="1200">
                  <a:solidFill>
                    <a:srgbClr val="AF0B06"/>
                  </a:solidFill>
                  <a:latin typeface="微软雅黑" panose="020b0503020204020204" pitchFamily="34" charset="-122"/>
                  <a:ea typeface="微软雅黑" panose="020b0503020204020204" pitchFamily="34" charset="-122"/>
                </a:rPr>
                <a:t>1314</a:t>
              </a:r>
              <a:r>
                <a:rPr lang="zh-CN" altLang="en-US" sz="1200">
                  <a:solidFill>
                    <a:srgbClr val="AF0B06"/>
                  </a:solidFill>
                  <a:latin typeface="微软雅黑" panose="020b0503020204020204" pitchFamily="34" charset="-122"/>
                  <a:ea typeface="微软雅黑" panose="020b0503020204020204" pitchFamily="34" charset="-122"/>
                </a:rPr>
                <a:t>万人</a:t>
              </a:r>
              <a:endParaRPr lang="zh-CN" altLang="en-US" sz="1200">
                <a:solidFill>
                  <a:srgbClr val="AF0B06"/>
                </a:solidFill>
                <a:latin typeface="微软雅黑" panose="020b0503020204020204" pitchFamily="34" charset="-122"/>
                <a:ea typeface="微软雅黑" panose="020b0503020204020204" pitchFamily="34" charset="-122"/>
              </a:endParaRPr>
            </a:p>
          </p:txBody>
        </p:sp>
      </p:grpSp>
      <p:grpSp>
        <p:nvGrpSpPr>
          <p:cNvPr id="20" name="组合 6"/>
          <p:cNvGrpSpPr/>
          <p:nvPr/>
        </p:nvGrpSpPr>
        <p:grpSpPr>
          <a:xfrm>
            <a:off x="6372200" y="1394142"/>
            <a:ext cx="2281579" cy="1131078"/>
            <a:chOff x="3244669" y="3618764"/>
            <a:chExt cx="3042105" cy="1508104"/>
          </a:xfrm>
        </p:grpSpPr>
        <p:sp>
          <p:nvSpPr>
            <p:cNvPr id="21" name="矩形 20"/>
            <p:cNvSpPr/>
            <p:nvPr/>
          </p:nvSpPr>
          <p:spPr>
            <a:xfrm>
              <a:off x="3244669" y="3988095"/>
              <a:ext cx="3042105" cy="1138773"/>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a:t>
              </a:r>
              <a:endParaRPr lang="en-US" altLang="zh-CN" sz="1100">
                <a:solidFill>
                  <a:prstClr val="black">
                    <a:lumMod val="85000"/>
                    <a:lumOff val="15000"/>
                  </a:prstClr>
                </a:solidFill>
                <a:latin typeface="Arial"/>
                <a:ea typeface="微软雅黑" panose="020b0503020204020204" pitchFamily="34" charset="-122"/>
              </a:endParaRPr>
            </a:p>
          </p:txBody>
        </p:sp>
        <p:sp>
          <p:nvSpPr>
            <p:cNvPr id="22" name="矩形 21"/>
            <p:cNvSpPr/>
            <p:nvPr/>
          </p:nvSpPr>
          <p:spPr>
            <a:xfrm>
              <a:off x="3244669" y="3618764"/>
              <a:ext cx="2973464" cy="369332"/>
            </a:xfrm>
            <a:prstGeom prst="rect">
              <a:avLst/>
            </a:prstGeom>
          </p:spPr>
          <p:txBody>
            <a:bodyPr wrap="none">
              <a:spAutoFit/>
            </a:bodyPr>
            <a:lstStyle/>
            <a:p>
              <a:pPr algn="ctr"/>
              <a:r>
                <a:rPr lang="zh-CN" altLang="en-US" sz="1200">
                  <a:solidFill>
                    <a:srgbClr val="AF0B06"/>
                  </a:solidFill>
                  <a:latin typeface="微软雅黑" panose="020b0503020204020204" pitchFamily="34" charset="-122"/>
                  <a:ea typeface="微软雅黑" panose="020b0503020204020204" pitchFamily="34" charset="-122"/>
                </a:rPr>
                <a:t>人均可支配收入实际增长</a:t>
              </a:r>
              <a:r>
                <a:rPr lang="en-US" altLang="zh-CN" sz="1200">
                  <a:solidFill>
                    <a:srgbClr val="AF0B06"/>
                  </a:solidFill>
                  <a:latin typeface="微软雅黑" panose="020b0503020204020204" pitchFamily="34" charset="-122"/>
                  <a:ea typeface="微软雅黑" panose="020b0503020204020204" pitchFamily="34" charset="-122"/>
                </a:rPr>
                <a:t>6.3%</a:t>
              </a:r>
              <a:endParaRPr lang="zh-CN" altLang="en-US" sz="1200">
                <a:solidFill>
                  <a:srgbClr val="AF0B06"/>
                </a:solidFill>
                <a:latin typeface="Arial"/>
                <a:ea typeface="微软雅黑" panose="020b0503020204020204" pitchFamily="34" charset="-122"/>
              </a:endParaRPr>
            </a:p>
          </p:txBody>
        </p:sp>
      </p:grpSp>
      <p:grpSp>
        <p:nvGrpSpPr>
          <p:cNvPr id="32" name="组合 7"/>
          <p:cNvGrpSpPr/>
          <p:nvPr/>
        </p:nvGrpSpPr>
        <p:grpSpPr>
          <a:xfrm>
            <a:off x="1907704" y="3291829"/>
            <a:ext cx="2376265" cy="1131078"/>
            <a:chOff x="6589056" y="3618764"/>
            <a:chExt cx="3168353" cy="1508104"/>
          </a:xfrm>
        </p:grpSpPr>
        <p:sp>
          <p:nvSpPr>
            <p:cNvPr id="33" name="矩形 32"/>
            <p:cNvSpPr/>
            <p:nvPr/>
          </p:nvSpPr>
          <p:spPr>
            <a:xfrm>
              <a:off x="6589057" y="3988095"/>
              <a:ext cx="3168352" cy="1138773"/>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a:t>
              </a:r>
              <a:endParaRPr lang="en-US" altLang="zh-CN" sz="1100">
                <a:solidFill>
                  <a:prstClr val="black">
                    <a:lumMod val="85000"/>
                    <a:lumOff val="15000"/>
                  </a:prstClr>
                </a:solidFill>
                <a:latin typeface="Arial"/>
                <a:ea typeface="微软雅黑" panose="020b0503020204020204" pitchFamily="34" charset="-122"/>
              </a:endParaRPr>
            </a:p>
          </p:txBody>
        </p:sp>
        <p:sp>
          <p:nvSpPr>
            <p:cNvPr id="34" name="矩形 33"/>
            <p:cNvSpPr/>
            <p:nvPr/>
          </p:nvSpPr>
          <p:spPr>
            <a:xfrm>
              <a:off x="6589056" y="3618764"/>
              <a:ext cx="2189060" cy="369332"/>
            </a:xfrm>
            <a:prstGeom prst="rect">
              <a:avLst/>
            </a:prstGeom>
          </p:spPr>
          <p:txBody>
            <a:bodyPr wrap="none">
              <a:spAutoFit/>
            </a:bodyPr>
            <a:lstStyle/>
            <a:p>
              <a:r>
                <a:rPr lang="zh-CN" altLang="en-US" sz="1200">
                  <a:solidFill>
                    <a:srgbClr val="AF0B06"/>
                  </a:solidFill>
                  <a:latin typeface="微软雅黑" panose="020b0503020204020204" pitchFamily="34" charset="-122"/>
                  <a:ea typeface="微软雅黑" panose="020b0503020204020204" pitchFamily="34" charset="-122"/>
                </a:rPr>
                <a:t>居民消费价格上涨</a:t>
              </a:r>
              <a:r>
                <a:rPr lang="en-US" altLang="zh-CN" sz="1200">
                  <a:solidFill>
                    <a:srgbClr val="AF0B06"/>
                  </a:solidFill>
                  <a:latin typeface="微软雅黑" panose="020b0503020204020204" pitchFamily="34" charset="-122"/>
                  <a:ea typeface="微软雅黑" panose="020b0503020204020204" pitchFamily="34" charset="-122"/>
                </a:rPr>
                <a:t>2%</a:t>
              </a:r>
              <a:endParaRPr lang="zh-CN" altLang="en-US" sz="1200">
                <a:solidFill>
                  <a:srgbClr val="AF0B06"/>
                </a:solidFill>
                <a:latin typeface="Arial"/>
                <a:ea typeface="微软雅黑" panose="020b0503020204020204" pitchFamily="34" charset="-122"/>
              </a:endParaRPr>
            </a:p>
          </p:txBody>
        </p:sp>
      </p:grpSp>
      <p:grpSp>
        <p:nvGrpSpPr>
          <p:cNvPr id="36" name="组合 8"/>
          <p:cNvGrpSpPr/>
          <p:nvPr/>
        </p:nvGrpSpPr>
        <p:grpSpPr>
          <a:xfrm>
            <a:off x="6372200" y="3291829"/>
            <a:ext cx="2376264" cy="1131079"/>
            <a:chOff x="9296671" y="3670643"/>
            <a:chExt cx="3168350" cy="1508105"/>
          </a:xfrm>
        </p:grpSpPr>
        <p:sp>
          <p:nvSpPr>
            <p:cNvPr id="37" name="矩形 36"/>
            <p:cNvSpPr/>
            <p:nvPr/>
          </p:nvSpPr>
          <p:spPr>
            <a:xfrm>
              <a:off x="9296671" y="4039975"/>
              <a:ext cx="3168350" cy="1138773"/>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这里输入简单的文字概述这里输入简单字概述这里输入简单简单的文字概述</a:t>
              </a:r>
              <a:endParaRPr lang="en-US" altLang="zh-CN" sz="1100">
                <a:solidFill>
                  <a:prstClr val="black">
                    <a:lumMod val="85000"/>
                    <a:lumOff val="15000"/>
                  </a:prstClr>
                </a:solidFill>
                <a:latin typeface="Arial"/>
                <a:ea typeface="微软雅黑" panose="020b0503020204020204" pitchFamily="34" charset="-122"/>
              </a:endParaRPr>
            </a:p>
          </p:txBody>
        </p:sp>
        <p:sp>
          <p:nvSpPr>
            <p:cNvPr id="38" name="矩形 37"/>
            <p:cNvSpPr/>
            <p:nvPr/>
          </p:nvSpPr>
          <p:spPr>
            <a:xfrm>
              <a:off x="9296672" y="3670643"/>
              <a:ext cx="2212571" cy="369332"/>
            </a:xfrm>
            <a:prstGeom prst="rect">
              <a:avLst/>
            </a:prstGeom>
          </p:spPr>
          <p:txBody>
            <a:bodyPr wrap="none">
              <a:spAutoFit/>
            </a:bodyPr>
            <a:lstStyle/>
            <a:p>
              <a:r>
                <a:rPr lang="zh-CN" altLang="en-US" sz="1200">
                  <a:solidFill>
                    <a:srgbClr val="AF0B06"/>
                  </a:solidFill>
                  <a:latin typeface="微软雅黑" panose="020b0503020204020204" pitchFamily="34" charset="-122"/>
                  <a:ea typeface="微软雅黑" panose="020b0503020204020204" pitchFamily="34" charset="-122"/>
                </a:rPr>
                <a:t>单位</a:t>
              </a:r>
              <a:r>
                <a:rPr lang="en-US" altLang="zh-CN" sz="1200">
                  <a:solidFill>
                    <a:srgbClr val="AF0B06"/>
                  </a:solidFill>
                  <a:latin typeface="微软雅黑" panose="020b0503020204020204" pitchFamily="34" charset="-122"/>
                  <a:ea typeface="微软雅黑" panose="020b0503020204020204" pitchFamily="34" charset="-122"/>
                </a:rPr>
                <a:t>GDP</a:t>
              </a:r>
              <a:r>
                <a:rPr lang="zh-CN" altLang="en-US" sz="1200">
                  <a:solidFill>
                    <a:srgbClr val="AF0B06"/>
                  </a:solidFill>
                  <a:latin typeface="微软雅黑" panose="020b0503020204020204" pitchFamily="34" charset="-122"/>
                  <a:ea typeface="微软雅黑" panose="020b0503020204020204" pitchFamily="34" charset="-122"/>
                </a:rPr>
                <a:t>能耗下降</a:t>
              </a:r>
              <a:r>
                <a:rPr lang="en-US" altLang="zh-CN" sz="1200">
                  <a:solidFill>
                    <a:srgbClr val="AF0B06"/>
                  </a:solidFill>
                  <a:latin typeface="微软雅黑" panose="020b0503020204020204" pitchFamily="34" charset="-122"/>
                  <a:ea typeface="微软雅黑" panose="020b0503020204020204" pitchFamily="34" charset="-122"/>
                </a:rPr>
                <a:t>5%</a:t>
              </a:r>
              <a:endParaRPr lang="zh-CN" altLang="en-US" sz="1200">
                <a:solidFill>
                  <a:srgbClr val="AF0B06"/>
                </a:solidFill>
                <a:latin typeface="Arial"/>
                <a:ea typeface="微软雅黑" panose="020b0503020204020204" pitchFamily="34" charset="-122"/>
              </a:endParaRPr>
            </a:p>
          </p:txBody>
        </p:sp>
      </p:grpSp>
      <p:grpSp>
        <p:nvGrpSpPr>
          <p:cNvPr id="40" name="组合 1"/>
          <p:cNvGrpSpPr/>
          <p:nvPr/>
        </p:nvGrpSpPr>
        <p:grpSpPr>
          <a:xfrm>
            <a:off x="493363" y="1322519"/>
            <a:ext cx="1274324" cy="1274324"/>
            <a:chOff x="898521" y="1729901"/>
            <a:chExt cx="1699099" cy="1699099"/>
          </a:xfrm>
        </p:grpSpPr>
        <p:sp>
          <p:nvSpPr>
            <p:cNvPr id="41" name="椭圆 40"/>
            <p:cNvSpPr/>
            <p:nvPr/>
          </p:nvSpPr>
          <p:spPr>
            <a:xfrm>
              <a:off x="898521" y="1729901"/>
              <a:ext cx="1699099" cy="169909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Freeform 21"/>
            <p:cNvSpPr>
              <a:spLocks noEditPoints="1"/>
            </p:cNvSpPr>
            <p:nvPr/>
          </p:nvSpPr>
          <p:spPr bwMode="auto">
            <a:xfrm>
              <a:off x="1439041" y="2295143"/>
              <a:ext cx="618059" cy="568615"/>
            </a:xfrm>
            <a:custGeom>
              <a:gdLst>
                <a:gd name="T0" fmla="*/ 689 w 716"/>
                <a:gd name="T1" fmla="*/ 324 h 658"/>
                <a:gd name="T2" fmla="*/ 453 w 716"/>
                <a:gd name="T3" fmla="*/ 324 h 658"/>
                <a:gd name="T4" fmla="*/ 453 w 716"/>
                <a:gd name="T5" fmla="*/ 419 h 658"/>
                <a:gd name="T6" fmla="*/ 406 w 716"/>
                <a:gd name="T7" fmla="*/ 467 h 658"/>
                <a:gd name="T8" fmla="*/ 310 w 716"/>
                <a:gd name="T9" fmla="*/ 467 h 658"/>
                <a:gd name="T10" fmla="*/ 263 w 716"/>
                <a:gd name="T11" fmla="*/ 419 h 658"/>
                <a:gd name="T12" fmla="*/ 263 w 716"/>
                <a:gd name="T13" fmla="*/ 324 h 658"/>
                <a:gd name="T14" fmla="*/ 27 w 716"/>
                <a:gd name="T15" fmla="*/ 324 h 658"/>
                <a:gd name="T16" fmla="*/ 27 w 716"/>
                <a:gd name="T17" fmla="*/ 326 h 658"/>
                <a:gd name="T18" fmla="*/ 27 w 716"/>
                <a:gd name="T19" fmla="*/ 611 h 658"/>
                <a:gd name="T20" fmla="*/ 75 w 716"/>
                <a:gd name="T21" fmla="*/ 658 h 658"/>
                <a:gd name="T22" fmla="*/ 641 w 716"/>
                <a:gd name="T23" fmla="*/ 658 h 658"/>
                <a:gd name="T24" fmla="*/ 689 w 716"/>
                <a:gd name="T25" fmla="*/ 611 h 658"/>
                <a:gd name="T26" fmla="*/ 689 w 716"/>
                <a:gd name="T27" fmla="*/ 326 h 658"/>
                <a:gd name="T28" fmla="*/ 689 w 716"/>
                <a:gd name="T29" fmla="*/ 324 h 658"/>
                <a:gd name="T30" fmla="*/ 669 w 716"/>
                <a:gd name="T31" fmla="*/ 100 h 658"/>
                <a:gd name="T32" fmla="*/ 466 w 716"/>
                <a:gd name="T33" fmla="*/ 100 h 658"/>
                <a:gd name="T34" fmla="*/ 466 w 716"/>
                <a:gd name="T35" fmla="*/ 48 h 658"/>
                <a:gd name="T36" fmla="*/ 418 w 716"/>
                <a:gd name="T37" fmla="*/ 0 h 658"/>
                <a:gd name="T38" fmla="*/ 298 w 716"/>
                <a:gd name="T39" fmla="*/ 0 h 658"/>
                <a:gd name="T40" fmla="*/ 250 w 716"/>
                <a:gd name="T41" fmla="*/ 48 h 658"/>
                <a:gd name="T42" fmla="*/ 250 w 716"/>
                <a:gd name="T43" fmla="*/ 100 h 658"/>
                <a:gd name="T44" fmla="*/ 47 w 716"/>
                <a:gd name="T45" fmla="*/ 100 h 658"/>
                <a:gd name="T46" fmla="*/ 0 w 716"/>
                <a:gd name="T47" fmla="*/ 147 h 658"/>
                <a:gd name="T48" fmla="*/ 0 w 716"/>
                <a:gd name="T49" fmla="*/ 282 h 658"/>
                <a:gd name="T50" fmla="*/ 716 w 716"/>
                <a:gd name="T51" fmla="*/ 282 h 658"/>
                <a:gd name="T52" fmla="*/ 716 w 716"/>
                <a:gd name="T53" fmla="*/ 147 h 658"/>
                <a:gd name="T54" fmla="*/ 669 w 716"/>
                <a:gd name="T55" fmla="*/ 100 h 658"/>
                <a:gd name="T56" fmla="*/ 284 w 716"/>
                <a:gd name="T57" fmla="*/ 66 h 658"/>
                <a:gd name="T58" fmla="*/ 317 w 716"/>
                <a:gd name="T59" fmla="*/ 34 h 658"/>
                <a:gd name="T60" fmla="*/ 399 w 716"/>
                <a:gd name="T61" fmla="*/ 34 h 658"/>
                <a:gd name="T62" fmla="*/ 432 w 716"/>
                <a:gd name="T63" fmla="*/ 66 h 658"/>
                <a:gd name="T64" fmla="*/ 432 w 716"/>
                <a:gd name="T65" fmla="*/ 100 h 658"/>
                <a:gd name="T66" fmla="*/ 284 w 716"/>
                <a:gd name="T67" fmla="*/ 100 h 658"/>
                <a:gd name="T68" fmla="*/ 284 w 716"/>
                <a:gd name="T69" fmla="*/ 66 h 658"/>
                <a:gd name="T70" fmla="*/ 393 w 716"/>
                <a:gd name="T71" fmla="*/ 302 h 658"/>
                <a:gd name="T72" fmla="*/ 323 w 716"/>
                <a:gd name="T73" fmla="*/ 302 h 658"/>
                <a:gd name="T74" fmla="*/ 288 w 716"/>
                <a:gd name="T75" fmla="*/ 337 h 658"/>
                <a:gd name="T76" fmla="*/ 288 w 716"/>
                <a:gd name="T77" fmla="*/ 407 h 658"/>
                <a:gd name="T78" fmla="*/ 323 w 716"/>
                <a:gd name="T79" fmla="*/ 442 h 658"/>
                <a:gd name="T80" fmla="*/ 393 w 716"/>
                <a:gd name="T81" fmla="*/ 442 h 658"/>
                <a:gd name="T82" fmla="*/ 428 w 716"/>
                <a:gd name="T83" fmla="*/ 407 h 658"/>
                <a:gd name="T84" fmla="*/ 428 w 716"/>
                <a:gd name="T85" fmla="*/ 337 h 658"/>
                <a:gd name="T86" fmla="*/ 393 w 716"/>
                <a:gd name="T87" fmla="*/ 302 h 6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6" h="658">
                  <a:moveTo>
                    <a:pt x="689" y="324"/>
                  </a:moveTo>
                  <a:cubicBezTo>
                    <a:pt x="453" y="324"/>
                    <a:pt x="453" y="324"/>
                    <a:pt x="453" y="324"/>
                  </a:cubicBezTo>
                  <a:cubicBezTo>
                    <a:pt x="453" y="419"/>
                    <a:pt x="453" y="419"/>
                    <a:pt x="453" y="419"/>
                  </a:cubicBezTo>
                  <a:cubicBezTo>
                    <a:pt x="453" y="445"/>
                    <a:pt x="432" y="467"/>
                    <a:pt x="406" y="467"/>
                  </a:cubicBezTo>
                  <a:cubicBezTo>
                    <a:pt x="310" y="467"/>
                    <a:pt x="310" y="467"/>
                    <a:pt x="310" y="467"/>
                  </a:cubicBezTo>
                  <a:cubicBezTo>
                    <a:pt x="284" y="467"/>
                    <a:pt x="263" y="445"/>
                    <a:pt x="263" y="419"/>
                  </a:cubicBezTo>
                  <a:cubicBezTo>
                    <a:pt x="263" y="324"/>
                    <a:pt x="263" y="324"/>
                    <a:pt x="263" y="324"/>
                  </a:cubicBezTo>
                  <a:cubicBezTo>
                    <a:pt x="27" y="324"/>
                    <a:pt x="27" y="324"/>
                    <a:pt x="27" y="324"/>
                  </a:cubicBezTo>
                  <a:cubicBezTo>
                    <a:pt x="27" y="325"/>
                    <a:pt x="27" y="325"/>
                    <a:pt x="27" y="326"/>
                  </a:cubicBezTo>
                  <a:cubicBezTo>
                    <a:pt x="27" y="611"/>
                    <a:pt x="27" y="611"/>
                    <a:pt x="27" y="611"/>
                  </a:cubicBezTo>
                  <a:cubicBezTo>
                    <a:pt x="27" y="637"/>
                    <a:pt x="49" y="658"/>
                    <a:pt x="75" y="658"/>
                  </a:cubicBezTo>
                  <a:cubicBezTo>
                    <a:pt x="641" y="658"/>
                    <a:pt x="641" y="658"/>
                    <a:pt x="641" y="658"/>
                  </a:cubicBezTo>
                  <a:cubicBezTo>
                    <a:pt x="667" y="658"/>
                    <a:pt x="689" y="637"/>
                    <a:pt x="689" y="611"/>
                  </a:cubicBezTo>
                  <a:cubicBezTo>
                    <a:pt x="689" y="326"/>
                    <a:pt x="689" y="326"/>
                    <a:pt x="689" y="326"/>
                  </a:cubicBezTo>
                  <a:cubicBezTo>
                    <a:pt x="689" y="325"/>
                    <a:pt x="689" y="325"/>
                    <a:pt x="689" y="324"/>
                  </a:cubicBezTo>
                  <a:close/>
                  <a:moveTo>
                    <a:pt x="669" y="100"/>
                  </a:moveTo>
                  <a:cubicBezTo>
                    <a:pt x="466" y="100"/>
                    <a:pt x="466" y="100"/>
                    <a:pt x="466" y="100"/>
                  </a:cubicBezTo>
                  <a:cubicBezTo>
                    <a:pt x="466" y="48"/>
                    <a:pt x="466" y="48"/>
                    <a:pt x="466" y="48"/>
                  </a:cubicBezTo>
                  <a:cubicBezTo>
                    <a:pt x="466" y="21"/>
                    <a:pt x="444" y="0"/>
                    <a:pt x="418" y="0"/>
                  </a:cubicBezTo>
                  <a:cubicBezTo>
                    <a:pt x="298" y="0"/>
                    <a:pt x="298" y="0"/>
                    <a:pt x="298" y="0"/>
                  </a:cubicBezTo>
                  <a:cubicBezTo>
                    <a:pt x="272" y="0"/>
                    <a:pt x="250" y="21"/>
                    <a:pt x="250" y="48"/>
                  </a:cubicBezTo>
                  <a:cubicBezTo>
                    <a:pt x="250" y="100"/>
                    <a:pt x="250" y="100"/>
                    <a:pt x="250" y="100"/>
                  </a:cubicBezTo>
                  <a:cubicBezTo>
                    <a:pt x="47" y="100"/>
                    <a:pt x="47" y="100"/>
                    <a:pt x="47" y="100"/>
                  </a:cubicBezTo>
                  <a:cubicBezTo>
                    <a:pt x="21" y="100"/>
                    <a:pt x="0" y="121"/>
                    <a:pt x="0" y="147"/>
                  </a:cubicBezTo>
                  <a:cubicBezTo>
                    <a:pt x="0" y="282"/>
                    <a:pt x="0" y="282"/>
                    <a:pt x="0" y="282"/>
                  </a:cubicBezTo>
                  <a:cubicBezTo>
                    <a:pt x="716" y="282"/>
                    <a:pt x="716" y="282"/>
                    <a:pt x="716" y="282"/>
                  </a:cubicBezTo>
                  <a:cubicBezTo>
                    <a:pt x="716" y="147"/>
                    <a:pt x="716" y="147"/>
                    <a:pt x="716" y="147"/>
                  </a:cubicBezTo>
                  <a:cubicBezTo>
                    <a:pt x="716" y="121"/>
                    <a:pt x="695" y="100"/>
                    <a:pt x="669" y="100"/>
                  </a:cubicBezTo>
                  <a:close/>
                  <a:moveTo>
                    <a:pt x="284" y="66"/>
                  </a:moveTo>
                  <a:cubicBezTo>
                    <a:pt x="284" y="48"/>
                    <a:pt x="299" y="34"/>
                    <a:pt x="317" y="34"/>
                  </a:cubicBezTo>
                  <a:cubicBezTo>
                    <a:pt x="399" y="34"/>
                    <a:pt x="399" y="34"/>
                    <a:pt x="399" y="34"/>
                  </a:cubicBezTo>
                  <a:cubicBezTo>
                    <a:pt x="417" y="34"/>
                    <a:pt x="432" y="48"/>
                    <a:pt x="432" y="66"/>
                  </a:cubicBezTo>
                  <a:cubicBezTo>
                    <a:pt x="432" y="100"/>
                    <a:pt x="432" y="100"/>
                    <a:pt x="432" y="100"/>
                  </a:cubicBezTo>
                  <a:cubicBezTo>
                    <a:pt x="284" y="100"/>
                    <a:pt x="284" y="100"/>
                    <a:pt x="284" y="100"/>
                  </a:cubicBezTo>
                  <a:lnTo>
                    <a:pt x="284" y="66"/>
                  </a:lnTo>
                  <a:close/>
                  <a:moveTo>
                    <a:pt x="393" y="302"/>
                  </a:moveTo>
                  <a:cubicBezTo>
                    <a:pt x="323" y="302"/>
                    <a:pt x="323" y="302"/>
                    <a:pt x="323" y="302"/>
                  </a:cubicBezTo>
                  <a:cubicBezTo>
                    <a:pt x="304" y="302"/>
                    <a:pt x="288" y="317"/>
                    <a:pt x="288" y="337"/>
                  </a:cubicBezTo>
                  <a:cubicBezTo>
                    <a:pt x="288" y="407"/>
                    <a:pt x="288" y="407"/>
                    <a:pt x="288" y="407"/>
                  </a:cubicBezTo>
                  <a:cubicBezTo>
                    <a:pt x="288" y="426"/>
                    <a:pt x="304" y="442"/>
                    <a:pt x="323" y="442"/>
                  </a:cubicBezTo>
                  <a:cubicBezTo>
                    <a:pt x="393" y="442"/>
                    <a:pt x="393" y="442"/>
                    <a:pt x="393" y="442"/>
                  </a:cubicBezTo>
                  <a:cubicBezTo>
                    <a:pt x="412" y="442"/>
                    <a:pt x="428" y="426"/>
                    <a:pt x="428" y="407"/>
                  </a:cubicBezTo>
                  <a:cubicBezTo>
                    <a:pt x="428" y="337"/>
                    <a:pt x="428" y="337"/>
                    <a:pt x="428" y="337"/>
                  </a:cubicBezTo>
                  <a:cubicBezTo>
                    <a:pt x="428" y="317"/>
                    <a:pt x="412" y="302"/>
                    <a:pt x="393" y="302"/>
                  </a:cubicBezTo>
                  <a:close/>
                </a:path>
              </a:pathLst>
            </a:custGeom>
            <a:solidFill>
              <a:srgbClr val="C00000"/>
            </a:solidFill>
            <a:ln>
              <a:noFill/>
            </a:ln>
          </p:spPr>
          <p:txBody>
            <a:bodyPr vert="horz" wrap="square" lIns="121920" tIns="60960" rIns="121920" bIns="60960" numCol="1" anchor="t" anchorCtr="0" compatLnSpc="1"/>
            <a:lstStyle/>
            <a:p>
              <a:endParaRPr lang="zh-CN" altLang="en-US">
                <a:solidFill>
                  <a:prstClr val="black"/>
                </a:solidFill>
                <a:latin typeface="Arial"/>
                <a:ea typeface="微软雅黑" panose="020b0503020204020204" pitchFamily="34" charset="-122"/>
              </a:endParaRPr>
            </a:p>
          </p:txBody>
        </p:sp>
      </p:grpSp>
      <p:grpSp>
        <p:nvGrpSpPr>
          <p:cNvPr id="43" name="组合 3"/>
          <p:cNvGrpSpPr/>
          <p:nvPr/>
        </p:nvGrpSpPr>
        <p:grpSpPr>
          <a:xfrm>
            <a:off x="503039" y="3220206"/>
            <a:ext cx="1274324" cy="1274324"/>
            <a:chOff x="6834036" y="1729901"/>
            <a:chExt cx="1699099" cy="1699099"/>
          </a:xfrm>
        </p:grpSpPr>
        <p:sp>
          <p:nvSpPr>
            <p:cNvPr id="44" name="椭圆 43"/>
            <p:cNvSpPr/>
            <p:nvPr/>
          </p:nvSpPr>
          <p:spPr>
            <a:xfrm>
              <a:off x="6834036" y="1729901"/>
              <a:ext cx="1699099" cy="169909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5" name="Group 69"/>
            <p:cNvGrpSpPr/>
            <p:nvPr/>
          </p:nvGrpSpPr>
          <p:grpSpPr>
            <a:xfrm>
              <a:off x="7344848" y="2261998"/>
              <a:ext cx="677479" cy="712429"/>
              <a:chOff x="2919413" y="3781425"/>
              <a:chExt cx="400050" cy="420688"/>
            </a:xfrm>
            <a:solidFill>
              <a:schemeClr val="accent1"/>
            </a:solidFill>
          </p:grpSpPr>
          <p:sp>
            <p:nvSpPr>
              <p:cNvPr id="46" name="Freeform 64"/>
              <p:cNvSpPr>
                <a:spLocks noEditPoints="1"/>
              </p:cNvSpPr>
              <p:nvPr/>
            </p:nvSpPr>
            <p:spPr bwMode="auto">
              <a:xfrm>
                <a:off x="3059113" y="3781425"/>
                <a:ext cx="120650" cy="420688"/>
              </a:xfrm>
              <a:custGeom>
                <a:gdLst>
                  <a:gd name="T0" fmla="*/ 137 w 156"/>
                  <a:gd name="T1" fmla="*/ 548 h 548"/>
                  <a:gd name="T2" fmla="*/ 0 w 156"/>
                  <a:gd name="T3" fmla="*/ 528 h 548"/>
                  <a:gd name="T4" fmla="*/ 137 w 156"/>
                  <a:gd name="T5" fmla="*/ 509 h 548"/>
                  <a:gd name="T6" fmla="*/ 137 w 156"/>
                  <a:gd name="T7" fmla="*/ 453 h 548"/>
                  <a:gd name="T8" fmla="*/ 0 w 156"/>
                  <a:gd name="T9" fmla="*/ 472 h 548"/>
                  <a:gd name="T10" fmla="*/ 137 w 156"/>
                  <a:gd name="T11" fmla="*/ 492 h 548"/>
                  <a:gd name="T12" fmla="*/ 137 w 156"/>
                  <a:gd name="T13" fmla="*/ 453 h 548"/>
                  <a:gd name="T14" fmla="*/ 19 w 156"/>
                  <a:gd name="T15" fmla="*/ 397 h 548"/>
                  <a:gd name="T16" fmla="*/ 19 w 156"/>
                  <a:gd name="T17" fmla="*/ 436 h 548"/>
                  <a:gd name="T18" fmla="*/ 156 w 156"/>
                  <a:gd name="T19" fmla="*/ 416 h 548"/>
                  <a:gd name="T20" fmla="*/ 137 w 156"/>
                  <a:gd name="T21" fmla="*/ 341 h 548"/>
                  <a:gd name="T22" fmla="*/ 0 w 156"/>
                  <a:gd name="T23" fmla="*/ 361 h 548"/>
                  <a:gd name="T24" fmla="*/ 137 w 156"/>
                  <a:gd name="T25" fmla="*/ 380 h 548"/>
                  <a:gd name="T26" fmla="*/ 137 w 156"/>
                  <a:gd name="T27" fmla="*/ 341 h 548"/>
                  <a:gd name="T28" fmla="*/ 19 w 156"/>
                  <a:gd name="T29" fmla="*/ 285 h 548"/>
                  <a:gd name="T30" fmla="*/ 19 w 156"/>
                  <a:gd name="T31" fmla="*/ 324 h 548"/>
                  <a:gd name="T32" fmla="*/ 156 w 156"/>
                  <a:gd name="T33" fmla="*/ 305 h 548"/>
                  <a:gd name="T34" fmla="*/ 137 w 156"/>
                  <a:gd name="T35" fmla="*/ 229 h 548"/>
                  <a:gd name="T36" fmla="*/ 0 w 156"/>
                  <a:gd name="T37" fmla="*/ 249 h 548"/>
                  <a:gd name="T38" fmla="*/ 137 w 156"/>
                  <a:gd name="T39" fmla="*/ 268 h 548"/>
                  <a:gd name="T40" fmla="*/ 137 w 156"/>
                  <a:gd name="T41" fmla="*/ 229 h 548"/>
                  <a:gd name="T42" fmla="*/ 19 w 156"/>
                  <a:gd name="T43" fmla="*/ 168 h 548"/>
                  <a:gd name="T44" fmla="*/ 19 w 156"/>
                  <a:gd name="T45" fmla="*/ 207 h 548"/>
                  <a:gd name="T46" fmla="*/ 156 w 156"/>
                  <a:gd name="T47" fmla="*/ 188 h 548"/>
                  <a:gd name="T48" fmla="*/ 137 w 156"/>
                  <a:gd name="T49" fmla="*/ 112 h 548"/>
                  <a:gd name="T50" fmla="*/ 0 w 156"/>
                  <a:gd name="T51" fmla="*/ 132 h 548"/>
                  <a:gd name="T52" fmla="*/ 137 w 156"/>
                  <a:gd name="T53" fmla="*/ 151 h 548"/>
                  <a:gd name="T54" fmla="*/ 137 w 156"/>
                  <a:gd name="T55" fmla="*/ 112 h 548"/>
                  <a:gd name="T56" fmla="*/ 19 w 156"/>
                  <a:gd name="T57" fmla="*/ 56 h 548"/>
                  <a:gd name="T58" fmla="*/ 19 w 156"/>
                  <a:gd name="T59" fmla="*/ 95 h 548"/>
                  <a:gd name="T60" fmla="*/ 156 w 156"/>
                  <a:gd name="T61" fmla="*/ 76 h 548"/>
                  <a:gd name="T62" fmla="*/ 137 w 156"/>
                  <a:gd name="T63" fmla="*/ 0 h 548"/>
                  <a:gd name="T64" fmla="*/ 0 w 156"/>
                  <a:gd name="T65" fmla="*/ 20 h 548"/>
                  <a:gd name="T66" fmla="*/ 137 w 156"/>
                  <a:gd name="T67" fmla="*/ 40 h 548"/>
                  <a:gd name="T68" fmla="*/ 137 w 156"/>
                  <a:gd name="T69" fmla="*/ 0 h 5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 h="548">
                    <a:moveTo>
                      <a:pt x="156" y="528"/>
                    </a:moveTo>
                    <a:cubicBezTo>
                      <a:pt x="156" y="539"/>
                      <a:pt x="148" y="548"/>
                      <a:pt x="137" y="548"/>
                    </a:cubicBezTo>
                    <a:cubicBezTo>
                      <a:pt x="19" y="548"/>
                      <a:pt x="19" y="548"/>
                      <a:pt x="19" y="548"/>
                    </a:cubicBezTo>
                    <a:cubicBezTo>
                      <a:pt x="8" y="548"/>
                      <a:pt x="0" y="539"/>
                      <a:pt x="0" y="528"/>
                    </a:cubicBezTo>
                    <a:cubicBezTo>
                      <a:pt x="0" y="517"/>
                      <a:pt x="8" y="509"/>
                      <a:pt x="19" y="509"/>
                    </a:cubicBezTo>
                    <a:cubicBezTo>
                      <a:pt x="137" y="509"/>
                      <a:pt x="137" y="509"/>
                      <a:pt x="137" y="509"/>
                    </a:cubicBezTo>
                    <a:cubicBezTo>
                      <a:pt x="148" y="509"/>
                      <a:pt x="156" y="517"/>
                      <a:pt x="156" y="528"/>
                    </a:cubicBezTo>
                    <a:close/>
                    <a:moveTo>
                      <a:pt x="137" y="453"/>
                    </a:moveTo>
                    <a:cubicBezTo>
                      <a:pt x="19" y="453"/>
                      <a:pt x="19" y="453"/>
                      <a:pt x="19" y="453"/>
                    </a:cubicBezTo>
                    <a:cubicBezTo>
                      <a:pt x="8" y="453"/>
                      <a:pt x="0" y="461"/>
                      <a:pt x="0" y="472"/>
                    </a:cubicBezTo>
                    <a:cubicBezTo>
                      <a:pt x="0" y="483"/>
                      <a:pt x="8" y="492"/>
                      <a:pt x="19" y="492"/>
                    </a:cubicBezTo>
                    <a:cubicBezTo>
                      <a:pt x="137" y="492"/>
                      <a:pt x="137" y="492"/>
                      <a:pt x="137" y="492"/>
                    </a:cubicBezTo>
                    <a:cubicBezTo>
                      <a:pt x="148" y="492"/>
                      <a:pt x="156" y="483"/>
                      <a:pt x="156" y="472"/>
                    </a:cubicBezTo>
                    <a:cubicBezTo>
                      <a:pt x="156" y="461"/>
                      <a:pt x="148" y="453"/>
                      <a:pt x="137" y="453"/>
                    </a:cubicBezTo>
                    <a:close/>
                    <a:moveTo>
                      <a:pt x="137" y="397"/>
                    </a:moveTo>
                    <a:cubicBezTo>
                      <a:pt x="19" y="397"/>
                      <a:pt x="19" y="397"/>
                      <a:pt x="19" y="397"/>
                    </a:cubicBezTo>
                    <a:cubicBezTo>
                      <a:pt x="8" y="397"/>
                      <a:pt x="0" y="406"/>
                      <a:pt x="0" y="416"/>
                    </a:cubicBezTo>
                    <a:cubicBezTo>
                      <a:pt x="0" y="427"/>
                      <a:pt x="8" y="436"/>
                      <a:pt x="19" y="436"/>
                    </a:cubicBezTo>
                    <a:cubicBezTo>
                      <a:pt x="137" y="436"/>
                      <a:pt x="137" y="436"/>
                      <a:pt x="137" y="436"/>
                    </a:cubicBezTo>
                    <a:cubicBezTo>
                      <a:pt x="148" y="436"/>
                      <a:pt x="156" y="427"/>
                      <a:pt x="156" y="416"/>
                    </a:cubicBezTo>
                    <a:cubicBezTo>
                      <a:pt x="156" y="406"/>
                      <a:pt x="148" y="397"/>
                      <a:pt x="137" y="397"/>
                    </a:cubicBezTo>
                    <a:close/>
                    <a:moveTo>
                      <a:pt x="137" y="341"/>
                    </a:moveTo>
                    <a:cubicBezTo>
                      <a:pt x="19" y="341"/>
                      <a:pt x="19" y="341"/>
                      <a:pt x="19" y="341"/>
                    </a:cubicBezTo>
                    <a:cubicBezTo>
                      <a:pt x="8" y="341"/>
                      <a:pt x="0" y="350"/>
                      <a:pt x="0" y="361"/>
                    </a:cubicBezTo>
                    <a:cubicBezTo>
                      <a:pt x="0" y="371"/>
                      <a:pt x="8" y="380"/>
                      <a:pt x="19" y="380"/>
                    </a:cubicBezTo>
                    <a:cubicBezTo>
                      <a:pt x="137" y="380"/>
                      <a:pt x="137" y="380"/>
                      <a:pt x="137" y="380"/>
                    </a:cubicBezTo>
                    <a:cubicBezTo>
                      <a:pt x="148" y="380"/>
                      <a:pt x="156" y="371"/>
                      <a:pt x="156" y="361"/>
                    </a:cubicBezTo>
                    <a:cubicBezTo>
                      <a:pt x="156" y="350"/>
                      <a:pt x="148" y="341"/>
                      <a:pt x="137" y="341"/>
                    </a:cubicBezTo>
                    <a:close/>
                    <a:moveTo>
                      <a:pt x="137" y="285"/>
                    </a:moveTo>
                    <a:cubicBezTo>
                      <a:pt x="19" y="285"/>
                      <a:pt x="19" y="285"/>
                      <a:pt x="19" y="285"/>
                    </a:cubicBezTo>
                    <a:cubicBezTo>
                      <a:pt x="8" y="285"/>
                      <a:pt x="0" y="294"/>
                      <a:pt x="0" y="305"/>
                    </a:cubicBezTo>
                    <a:cubicBezTo>
                      <a:pt x="0" y="315"/>
                      <a:pt x="8" y="324"/>
                      <a:pt x="19" y="324"/>
                    </a:cubicBezTo>
                    <a:cubicBezTo>
                      <a:pt x="137" y="324"/>
                      <a:pt x="137" y="324"/>
                      <a:pt x="137" y="324"/>
                    </a:cubicBezTo>
                    <a:cubicBezTo>
                      <a:pt x="148" y="324"/>
                      <a:pt x="156" y="315"/>
                      <a:pt x="156" y="305"/>
                    </a:cubicBezTo>
                    <a:cubicBezTo>
                      <a:pt x="156" y="294"/>
                      <a:pt x="148" y="285"/>
                      <a:pt x="137" y="285"/>
                    </a:cubicBezTo>
                    <a:close/>
                    <a:moveTo>
                      <a:pt x="137" y="229"/>
                    </a:moveTo>
                    <a:cubicBezTo>
                      <a:pt x="19" y="229"/>
                      <a:pt x="19" y="229"/>
                      <a:pt x="19" y="229"/>
                    </a:cubicBezTo>
                    <a:cubicBezTo>
                      <a:pt x="8" y="229"/>
                      <a:pt x="0" y="238"/>
                      <a:pt x="0" y="249"/>
                    </a:cubicBezTo>
                    <a:cubicBezTo>
                      <a:pt x="0" y="260"/>
                      <a:pt x="8" y="268"/>
                      <a:pt x="19" y="268"/>
                    </a:cubicBezTo>
                    <a:cubicBezTo>
                      <a:pt x="137" y="268"/>
                      <a:pt x="137" y="268"/>
                      <a:pt x="137" y="268"/>
                    </a:cubicBezTo>
                    <a:cubicBezTo>
                      <a:pt x="148" y="268"/>
                      <a:pt x="156" y="260"/>
                      <a:pt x="156" y="249"/>
                    </a:cubicBezTo>
                    <a:cubicBezTo>
                      <a:pt x="156" y="238"/>
                      <a:pt x="148" y="229"/>
                      <a:pt x="137" y="229"/>
                    </a:cubicBezTo>
                    <a:close/>
                    <a:moveTo>
                      <a:pt x="137" y="168"/>
                    </a:moveTo>
                    <a:cubicBezTo>
                      <a:pt x="19" y="168"/>
                      <a:pt x="19" y="168"/>
                      <a:pt x="19" y="168"/>
                    </a:cubicBezTo>
                    <a:cubicBezTo>
                      <a:pt x="8" y="168"/>
                      <a:pt x="0" y="177"/>
                      <a:pt x="0" y="188"/>
                    </a:cubicBezTo>
                    <a:cubicBezTo>
                      <a:pt x="0" y="198"/>
                      <a:pt x="8" y="207"/>
                      <a:pt x="19" y="207"/>
                    </a:cubicBezTo>
                    <a:cubicBezTo>
                      <a:pt x="137" y="207"/>
                      <a:pt x="137" y="207"/>
                      <a:pt x="137" y="207"/>
                    </a:cubicBezTo>
                    <a:cubicBezTo>
                      <a:pt x="148" y="207"/>
                      <a:pt x="156" y="198"/>
                      <a:pt x="156" y="188"/>
                    </a:cubicBezTo>
                    <a:cubicBezTo>
                      <a:pt x="156" y="177"/>
                      <a:pt x="148" y="168"/>
                      <a:pt x="137" y="168"/>
                    </a:cubicBezTo>
                    <a:close/>
                    <a:moveTo>
                      <a:pt x="137" y="112"/>
                    </a:moveTo>
                    <a:cubicBezTo>
                      <a:pt x="19" y="112"/>
                      <a:pt x="19" y="112"/>
                      <a:pt x="19" y="112"/>
                    </a:cubicBezTo>
                    <a:cubicBezTo>
                      <a:pt x="8" y="112"/>
                      <a:pt x="0" y="121"/>
                      <a:pt x="0" y="132"/>
                    </a:cubicBezTo>
                    <a:cubicBezTo>
                      <a:pt x="0" y="142"/>
                      <a:pt x="8" y="151"/>
                      <a:pt x="19" y="151"/>
                    </a:cubicBezTo>
                    <a:cubicBezTo>
                      <a:pt x="137" y="151"/>
                      <a:pt x="137" y="151"/>
                      <a:pt x="137" y="151"/>
                    </a:cubicBezTo>
                    <a:cubicBezTo>
                      <a:pt x="148" y="151"/>
                      <a:pt x="156" y="142"/>
                      <a:pt x="156" y="132"/>
                    </a:cubicBezTo>
                    <a:cubicBezTo>
                      <a:pt x="156" y="121"/>
                      <a:pt x="148" y="112"/>
                      <a:pt x="137" y="112"/>
                    </a:cubicBezTo>
                    <a:close/>
                    <a:moveTo>
                      <a:pt x="137" y="56"/>
                    </a:moveTo>
                    <a:cubicBezTo>
                      <a:pt x="19" y="56"/>
                      <a:pt x="19" y="56"/>
                      <a:pt x="19" y="56"/>
                    </a:cubicBezTo>
                    <a:cubicBezTo>
                      <a:pt x="8" y="56"/>
                      <a:pt x="0" y="65"/>
                      <a:pt x="0" y="76"/>
                    </a:cubicBezTo>
                    <a:cubicBezTo>
                      <a:pt x="0" y="87"/>
                      <a:pt x="8" y="95"/>
                      <a:pt x="19" y="95"/>
                    </a:cubicBezTo>
                    <a:cubicBezTo>
                      <a:pt x="137" y="95"/>
                      <a:pt x="137" y="95"/>
                      <a:pt x="137" y="95"/>
                    </a:cubicBezTo>
                    <a:cubicBezTo>
                      <a:pt x="148" y="95"/>
                      <a:pt x="156" y="87"/>
                      <a:pt x="156" y="76"/>
                    </a:cubicBezTo>
                    <a:cubicBezTo>
                      <a:pt x="156" y="65"/>
                      <a:pt x="148" y="56"/>
                      <a:pt x="137" y="56"/>
                    </a:cubicBezTo>
                    <a:close/>
                    <a:moveTo>
                      <a:pt x="137" y="0"/>
                    </a:moveTo>
                    <a:cubicBezTo>
                      <a:pt x="19" y="0"/>
                      <a:pt x="19" y="0"/>
                      <a:pt x="19" y="0"/>
                    </a:cubicBezTo>
                    <a:cubicBezTo>
                      <a:pt x="8" y="0"/>
                      <a:pt x="0" y="9"/>
                      <a:pt x="0" y="20"/>
                    </a:cubicBezTo>
                    <a:cubicBezTo>
                      <a:pt x="0" y="31"/>
                      <a:pt x="8" y="40"/>
                      <a:pt x="19" y="40"/>
                    </a:cubicBezTo>
                    <a:cubicBezTo>
                      <a:pt x="137" y="40"/>
                      <a:pt x="137" y="40"/>
                      <a:pt x="137" y="40"/>
                    </a:cubicBezTo>
                    <a:cubicBezTo>
                      <a:pt x="148" y="40"/>
                      <a:pt x="156" y="31"/>
                      <a:pt x="156" y="20"/>
                    </a:cubicBezTo>
                    <a:cubicBezTo>
                      <a:pt x="156" y="9"/>
                      <a:pt x="148" y="0"/>
                      <a:pt x="137" y="0"/>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47" name="Freeform 65"/>
              <p:cNvSpPr/>
              <p:nvPr/>
            </p:nvSpPr>
            <p:spPr bwMode="auto">
              <a:xfrm>
                <a:off x="2919413" y="4171950"/>
                <a:ext cx="120650" cy="30163"/>
              </a:xfrm>
              <a:custGeom>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48" name="Freeform 66"/>
              <p:cNvSpPr/>
              <p:nvPr/>
            </p:nvSpPr>
            <p:spPr bwMode="auto">
              <a:xfrm>
                <a:off x="2919413" y="4129088"/>
                <a:ext cx="120650" cy="30163"/>
              </a:xfrm>
              <a:custGeom>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49" name="Freeform 67"/>
              <p:cNvSpPr/>
              <p:nvPr/>
            </p:nvSpPr>
            <p:spPr bwMode="auto">
              <a:xfrm>
                <a:off x="2919413" y="4086225"/>
                <a:ext cx="120650" cy="30163"/>
              </a:xfrm>
              <a:custGeom>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19"/>
                    </a:cubicBezTo>
                    <a:cubicBezTo>
                      <a:pt x="0" y="30"/>
                      <a:pt x="9" y="39"/>
                      <a:pt x="20" y="39"/>
                    </a:cubicBezTo>
                    <a:cubicBezTo>
                      <a:pt x="137" y="39"/>
                      <a:pt x="137" y="39"/>
                      <a:pt x="137" y="39"/>
                    </a:cubicBezTo>
                    <a:cubicBezTo>
                      <a:pt x="148" y="39"/>
                      <a:pt x="157" y="30"/>
                      <a:pt x="157" y="19"/>
                    </a:cubicBezTo>
                    <a:cubicBezTo>
                      <a:pt x="157" y="9"/>
                      <a:pt x="148" y="0"/>
                      <a:pt x="137" y="0"/>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50" name="Freeform 68"/>
              <p:cNvSpPr/>
              <p:nvPr/>
            </p:nvSpPr>
            <p:spPr bwMode="auto">
              <a:xfrm>
                <a:off x="2919413" y="4043363"/>
                <a:ext cx="120650" cy="30163"/>
              </a:xfrm>
              <a:custGeom>
                <a:gdLst>
                  <a:gd name="T0" fmla="*/ 137 w 157"/>
                  <a:gd name="T1" fmla="*/ 0 h 39"/>
                  <a:gd name="T2" fmla="*/ 20 w 157"/>
                  <a:gd name="T3" fmla="*/ 0 h 39"/>
                  <a:gd name="T4" fmla="*/ 0 w 157"/>
                  <a:gd name="T5" fmla="*/ 20 h 39"/>
                  <a:gd name="T6" fmla="*/ 20 w 157"/>
                  <a:gd name="T7" fmla="*/ 39 h 39"/>
                  <a:gd name="T8" fmla="*/ 137 w 157"/>
                  <a:gd name="T9" fmla="*/ 39 h 39"/>
                  <a:gd name="T10" fmla="*/ 157 w 157"/>
                  <a:gd name="T11" fmla="*/ 20 h 39"/>
                  <a:gd name="T12" fmla="*/ 137 w 157"/>
                  <a:gd name="T13" fmla="*/ 0 h 39"/>
                </a:gd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20"/>
                    </a:cubicBezTo>
                    <a:cubicBezTo>
                      <a:pt x="0" y="30"/>
                      <a:pt x="9" y="39"/>
                      <a:pt x="20" y="39"/>
                    </a:cubicBezTo>
                    <a:cubicBezTo>
                      <a:pt x="137" y="39"/>
                      <a:pt x="137" y="39"/>
                      <a:pt x="137" y="39"/>
                    </a:cubicBezTo>
                    <a:cubicBezTo>
                      <a:pt x="148" y="39"/>
                      <a:pt x="157" y="30"/>
                      <a:pt x="157" y="20"/>
                    </a:cubicBezTo>
                    <a:cubicBezTo>
                      <a:pt x="157" y="9"/>
                      <a:pt x="148" y="0"/>
                      <a:pt x="137" y="0"/>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51" name="Freeform 69"/>
              <p:cNvSpPr/>
              <p:nvPr/>
            </p:nvSpPr>
            <p:spPr bwMode="auto">
              <a:xfrm>
                <a:off x="2919413" y="4000500"/>
                <a:ext cx="120650" cy="30163"/>
              </a:xfrm>
              <a:custGeom>
                <a:gdLst>
                  <a:gd name="T0" fmla="*/ 137 w 157"/>
                  <a:gd name="T1" fmla="*/ 0 h 39"/>
                  <a:gd name="T2" fmla="*/ 20 w 157"/>
                  <a:gd name="T3" fmla="*/ 0 h 39"/>
                  <a:gd name="T4" fmla="*/ 0 w 157"/>
                  <a:gd name="T5" fmla="*/ 20 h 39"/>
                  <a:gd name="T6" fmla="*/ 20 w 157"/>
                  <a:gd name="T7" fmla="*/ 39 h 39"/>
                  <a:gd name="T8" fmla="*/ 137 w 157"/>
                  <a:gd name="T9" fmla="*/ 39 h 39"/>
                  <a:gd name="T10" fmla="*/ 157 w 157"/>
                  <a:gd name="T11" fmla="*/ 20 h 39"/>
                  <a:gd name="T12" fmla="*/ 137 w 157"/>
                  <a:gd name="T13" fmla="*/ 0 h 39"/>
                </a:gd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20"/>
                    </a:cubicBezTo>
                    <a:cubicBezTo>
                      <a:pt x="0" y="30"/>
                      <a:pt x="9" y="39"/>
                      <a:pt x="20" y="39"/>
                    </a:cubicBezTo>
                    <a:cubicBezTo>
                      <a:pt x="137" y="39"/>
                      <a:pt x="137" y="39"/>
                      <a:pt x="137" y="39"/>
                    </a:cubicBezTo>
                    <a:cubicBezTo>
                      <a:pt x="148" y="39"/>
                      <a:pt x="157" y="30"/>
                      <a:pt x="157" y="20"/>
                    </a:cubicBezTo>
                    <a:cubicBezTo>
                      <a:pt x="157" y="9"/>
                      <a:pt x="148" y="0"/>
                      <a:pt x="137" y="0"/>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52" name="Freeform 70"/>
              <p:cNvSpPr/>
              <p:nvPr/>
            </p:nvSpPr>
            <p:spPr bwMode="auto">
              <a:xfrm>
                <a:off x="2919413" y="3957638"/>
                <a:ext cx="120650" cy="28575"/>
              </a:xfrm>
              <a:custGeom>
                <a:gdLst>
                  <a:gd name="T0" fmla="*/ 137 w 157"/>
                  <a:gd name="T1" fmla="*/ 0 h 39"/>
                  <a:gd name="T2" fmla="*/ 20 w 157"/>
                  <a:gd name="T3" fmla="*/ 0 h 39"/>
                  <a:gd name="T4" fmla="*/ 0 w 157"/>
                  <a:gd name="T5" fmla="*/ 20 h 39"/>
                  <a:gd name="T6" fmla="*/ 20 w 157"/>
                  <a:gd name="T7" fmla="*/ 39 h 39"/>
                  <a:gd name="T8" fmla="*/ 137 w 157"/>
                  <a:gd name="T9" fmla="*/ 39 h 39"/>
                  <a:gd name="T10" fmla="*/ 157 w 157"/>
                  <a:gd name="T11" fmla="*/ 20 h 39"/>
                  <a:gd name="T12" fmla="*/ 137 w 157"/>
                  <a:gd name="T13" fmla="*/ 0 h 39"/>
                </a:gd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20"/>
                    </a:cubicBezTo>
                    <a:cubicBezTo>
                      <a:pt x="0" y="31"/>
                      <a:pt x="9" y="39"/>
                      <a:pt x="20" y="39"/>
                    </a:cubicBezTo>
                    <a:cubicBezTo>
                      <a:pt x="137" y="39"/>
                      <a:pt x="137" y="39"/>
                      <a:pt x="137" y="39"/>
                    </a:cubicBezTo>
                    <a:cubicBezTo>
                      <a:pt x="148" y="39"/>
                      <a:pt x="157" y="31"/>
                      <a:pt x="157" y="20"/>
                    </a:cubicBezTo>
                    <a:cubicBezTo>
                      <a:pt x="157" y="9"/>
                      <a:pt x="148" y="0"/>
                      <a:pt x="137" y="0"/>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53" name="Freeform 71"/>
              <p:cNvSpPr/>
              <p:nvPr/>
            </p:nvSpPr>
            <p:spPr bwMode="auto">
              <a:xfrm>
                <a:off x="3198813" y="4171950"/>
                <a:ext cx="120650" cy="30163"/>
              </a:xfrm>
              <a:custGeom>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54" name="Freeform 72"/>
              <p:cNvSpPr/>
              <p:nvPr/>
            </p:nvSpPr>
            <p:spPr bwMode="auto">
              <a:xfrm>
                <a:off x="3198813" y="4129088"/>
                <a:ext cx="120650" cy="30163"/>
              </a:xfrm>
              <a:custGeom>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55" name="Freeform 73"/>
              <p:cNvSpPr/>
              <p:nvPr/>
            </p:nvSpPr>
            <p:spPr bwMode="auto">
              <a:xfrm>
                <a:off x="3198813" y="4086225"/>
                <a:ext cx="120650" cy="30163"/>
              </a:xfrm>
              <a:custGeom>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19"/>
                    </a:cubicBezTo>
                    <a:cubicBezTo>
                      <a:pt x="0" y="30"/>
                      <a:pt x="9" y="39"/>
                      <a:pt x="20" y="39"/>
                    </a:cubicBezTo>
                    <a:cubicBezTo>
                      <a:pt x="137" y="39"/>
                      <a:pt x="137" y="39"/>
                      <a:pt x="137" y="39"/>
                    </a:cubicBezTo>
                    <a:cubicBezTo>
                      <a:pt x="148" y="39"/>
                      <a:pt x="157" y="30"/>
                      <a:pt x="157" y="19"/>
                    </a:cubicBezTo>
                    <a:cubicBezTo>
                      <a:pt x="157" y="9"/>
                      <a:pt x="148" y="0"/>
                      <a:pt x="137" y="0"/>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56" name="Freeform 74"/>
              <p:cNvSpPr/>
              <p:nvPr/>
            </p:nvSpPr>
            <p:spPr bwMode="auto">
              <a:xfrm>
                <a:off x="3198813" y="4043363"/>
                <a:ext cx="120650" cy="30163"/>
              </a:xfrm>
              <a:custGeom>
                <a:gdLst>
                  <a:gd name="T0" fmla="*/ 20 w 157"/>
                  <a:gd name="T1" fmla="*/ 39 h 39"/>
                  <a:gd name="T2" fmla="*/ 137 w 157"/>
                  <a:gd name="T3" fmla="*/ 39 h 39"/>
                  <a:gd name="T4" fmla="*/ 157 w 157"/>
                  <a:gd name="T5" fmla="*/ 20 h 39"/>
                  <a:gd name="T6" fmla="*/ 137 w 157"/>
                  <a:gd name="T7" fmla="*/ 0 h 39"/>
                  <a:gd name="T8" fmla="*/ 20 w 157"/>
                  <a:gd name="T9" fmla="*/ 0 h 39"/>
                  <a:gd name="T10" fmla="*/ 0 w 157"/>
                  <a:gd name="T11" fmla="*/ 20 h 39"/>
                  <a:gd name="T12" fmla="*/ 20 w 157"/>
                  <a:gd name="T13" fmla="*/ 39 h 39"/>
                </a:gdLst>
                <a:cxnLst>
                  <a:cxn ang="0">
                    <a:pos x="T0" y="T1"/>
                  </a:cxn>
                  <a:cxn ang="0">
                    <a:pos x="T2" y="T3"/>
                  </a:cxn>
                  <a:cxn ang="0">
                    <a:pos x="T4" y="T5"/>
                  </a:cxn>
                  <a:cxn ang="0">
                    <a:pos x="T6" y="T7"/>
                  </a:cxn>
                  <a:cxn ang="0">
                    <a:pos x="T8" y="T9"/>
                  </a:cxn>
                  <a:cxn ang="0">
                    <a:pos x="T10" y="T11"/>
                  </a:cxn>
                  <a:cxn ang="0">
                    <a:pos x="T12" y="T13"/>
                  </a:cxn>
                </a:cxnLst>
                <a:rect l="0" t="0" r="r" b="b"/>
                <a:pathLst>
                  <a:path w="157" h="39">
                    <a:moveTo>
                      <a:pt x="20" y="39"/>
                    </a:moveTo>
                    <a:cubicBezTo>
                      <a:pt x="137" y="39"/>
                      <a:pt x="137" y="39"/>
                      <a:pt x="137" y="39"/>
                    </a:cubicBezTo>
                    <a:cubicBezTo>
                      <a:pt x="148" y="39"/>
                      <a:pt x="157" y="30"/>
                      <a:pt x="157" y="20"/>
                    </a:cubicBezTo>
                    <a:cubicBezTo>
                      <a:pt x="157" y="9"/>
                      <a:pt x="148" y="0"/>
                      <a:pt x="137" y="0"/>
                    </a:cubicBezTo>
                    <a:cubicBezTo>
                      <a:pt x="20" y="0"/>
                      <a:pt x="20" y="0"/>
                      <a:pt x="20" y="0"/>
                    </a:cubicBezTo>
                    <a:cubicBezTo>
                      <a:pt x="9" y="0"/>
                      <a:pt x="0" y="9"/>
                      <a:pt x="0" y="20"/>
                    </a:cubicBezTo>
                    <a:cubicBezTo>
                      <a:pt x="0" y="30"/>
                      <a:pt x="9" y="39"/>
                      <a:pt x="20" y="39"/>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grpSp>
      </p:grpSp>
      <p:grpSp>
        <p:nvGrpSpPr>
          <p:cNvPr id="57" name="组合 2"/>
          <p:cNvGrpSpPr/>
          <p:nvPr/>
        </p:nvGrpSpPr>
        <p:grpSpPr>
          <a:xfrm>
            <a:off x="4932040" y="1322519"/>
            <a:ext cx="1274324" cy="1274324"/>
            <a:chOff x="3881853" y="1729901"/>
            <a:chExt cx="1699099" cy="1699099"/>
          </a:xfrm>
        </p:grpSpPr>
        <p:sp>
          <p:nvSpPr>
            <p:cNvPr id="58" name="椭圆 57"/>
            <p:cNvSpPr/>
            <p:nvPr/>
          </p:nvSpPr>
          <p:spPr>
            <a:xfrm>
              <a:off x="3881853" y="1729901"/>
              <a:ext cx="1699099" cy="169909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9" name="Group 44"/>
            <p:cNvGrpSpPr/>
            <p:nvPr/>
          </p:nvGrpSpPr>
          <p:grpSpPr>
            <a:xfrm>
              <a:off x="4424017" y="2228350"/>
              <a:ext cx="614771" cy="702204"/>
              <a:chOff x="3789363" y="3787775"/>
              <a:chExt cx="357188" cy="407988"/>
            </a:xfrm>
            <a:solidFill>
              <a:schemeClr val="accent1"/>
            </a:solidFill>
          </p:grpSpPr>
          <p:sp>
            <p:nvSpPr>
              <p:cNvPr id="60" name="Freeform 40"/>
              <p:cNvSpPr>
                <a:spLocks noEditPoints="1"/>
              </p:cNvSpPr>
              <p:nvPr/>
            </p:nvSpPr>
            <p:spPr bwMode="auto">
              <a:xfrm>
                <a:off x="3789363" y="3787775"/>
                <a:ext cx="357188" cy="407988"/>
              </a:xfrm>
              <a:custGeom>
                <a:gdLst>
                  <a:gd name="T0" fmla="*/ 403 w 464"/>
                  <a:gd name="T1" fmla="*/ 0 h 532"/>
                  <a:gd name="T2" fmla="*/ 61 w 464"/>
                  <a:gd name="T3" fmla="*/ 0 h 532"/>
                  <a:gd name="T4" fmla="*/ 0 w 464"/>
                  <a:gd name="T5" fmla="*/ 62 h 532"/>
                  <a:gd name="T6" fmla="*/ 0 w 464"/>
                  <a:gd name="T7" fmla="*/ 470 h 532"/>
                  <a:gd name="T8" fmla="*/ 61 w 464"/>
                  <a:gd name="T9" fmla="*/ 532 h 532"/>
                  <a:gd name="T10" fmla="*/ 403 w 464"/>
                  <a:gd name="T11" fmla="*/ 532 h 532"/>
                  <a:gd name="T12" fmla="*/ 464 w 464"/>
                  <a:gd name="T13" fmla="*/ 470 h 532"/>
                  <a:gd name="T14" fmla="*/ 464 w 464"/>
                  <a:gd name="T15" fmla="*/ 62 h 532"/>
                  <a:gd name="T16" fmla="*/ 403 w 464"/>
                  <a:gd name="T17" fmla="*/ 0 h 532"/>
                  <a:gd name="T18" fmla="*/ 430 w 464"/>
                  <a:gd name="T19" fmla="*/ 470 h 532"/>
                  <a:gd name="T20" fmla="*/ 403 w 464"/>
                  <a:gd name="T21" fmla="*/ 498 h 532"/>
                  <a:gd name="T22" fmla="*/ 61 w 464"/>
                  <a:gd name="T23" fmla="*/ 498 h 532"/>
                  <a:gd name="T24" fmla="*/ 34 w 464"/>
                  <a:gd name="T25" fmla="*/ 470 h 532"/>
                  <a:gd name="T26" fmla="*/ 34 w 464"/>
                  <a:gd name="T27" fmla="*/ 62 h 532"/>
                  <a:gd name="T28" fmla="*/ 61 w 464"/>
                  <a:gd name="T29" fmla="*/ 34 h 532"/>
                  <a:gd name="T30" fmla="*/ 403 w 464"/>
                  <a:gd name="T31" fmla="*/ 34 h 532"/>
                  <a:gd name="T32" fmla="*/ 430 w 464"/>
                  <a:gd name="T33" fmla="*/ 62 h 532"/>
                  <a:gd name="T34" fmla="*/ 430 w 464"/>
                  <a:gd name="T35" fmla="*/ 470 h 5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3" h="532">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61" name="Freeform 41"/>
              <p:cNvSpPr/>
              <p:nvPr/>
            </p:nvSpPr>
            <p:spPr bwMode="auto">
              <a:xfrm>
                <a:off x="3916363" y="3997325"/>
                <a:ext cx="42863" cy="44450"/>
              </a:xfrm>
              <a:custGeom>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62" name="Freeform 42"/>
              <p:cNvSpPr/>
              <p:nvPr/>
            </p:nvSpPr>
            <p:spPr bwMode="auto">
              <a:xfrm>
                <a:off x="3976688" y="4100513"/>
                <a:ext cx="42863" cy="44450"/>
              </a:xfrm>
              <a:custGeom>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63" name="Freeform 43"/>
              <p:cNvSpPr/>
              <p:nvPr/>
            </p:nvSpPr>
            <p:spPr bwMode="auto">
              <a:xfrm>
                <a:off x="3916363" y="3946525"/>
                <a:ext cx="42863" cy="42863"/>
              </a:xfrm>
              <a:custGeom>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64" name="Freeform 44"/>
              <p:cNvSpPr/>
              <p:nvPr/>
            </p:nvSpPr>
            <p:spPr bwMode="auto">
              <a:xfrm>
                <a:off x="3916363" y="4100513"/>
                <a:ext cx="42863" cy="44450"/>
              </a:xfrm>
              <a:custGeom>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65" name="Freeform 45"/>
              <p:cNvSpPr/>
              <p:nvPr/>
            </p:nvSpPr>
            <p:spPr bwMode="auto">
              <a:xfrm>
                <a:off x="3916363" y="4049713"/>
                <a:ext cx="42863" cy="42863"/>
              </a:xfrm>
              <a:custGeom>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66" name="Freeform 46"/>
              <p:cNvSpPr/>
              <p:nvPr/>
            </p:nvSpPr>
            <p:spPr bwMode="auto">
              <a:xfrm>
                <a:off x="3854450" y="4049713"/>
                <a:ext cx="44450" cy="42863"/>
              </a:xfrm>
              <a:custGeom>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67" name="Freeform 47"/>
              <p:cNvSpPr/>
              <p:nvPr/>
            </p:nvSpPr>
            <p:spPr bwMode="auto">
              <a:xfrm>
                <a:off x="3854450" y="3946525"/>
                <a:ext cx="44450" cy="42863"/>
              </a:xfrm>
              <a:custGeom>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68" name="Freeform 48"/>
              <p:cNvSpPr/>
              <p:nvPr/>
            </p:nvSpPr>
            <p:spPr bwMode="auto">
              <a:xfrm>
                <a:off x="3854450" y="3997325"/>
                <a:ext cx="44450" cy="44450"/>
              </a:xfrm>
              <a:custGeom>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69" name="Freeform 49"/>
              <p:cNvSpPr/>
              <p:nvPr/>
            </p:nvSpPr>
            <p:spPr bwMode="auto">
              <a:xfrm>
                <a:off x="3854450" y="4100513"/>
                <a:ext cx="44450" cy="44450"/>
              </a:xfrm>
              <a:custGeom>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70" name="Freeform 50"/>
              <p:cNvSpPr/>
              <p:nvPr/>
            </p:nvSpPr>
            <p:spPr bwMode="auto">
              <a:xfrm>
                <a:off x="4037013" y="3946525"/>
                <a:ext cx="44450" cy="42863"/>
              </a:xfrm>
              <a:custGeom>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71" name="Freeform 51"/>
              <p:cNvSpPr/>
              <p:nvPr/>
            </p:nvSpPr>
            <p:spPr bwMode="auto">
              <a:xfrm>
                <a:off x="4037013" y="3997325"/>
                <a:ext cx="44450" cy="44450"/>
              </a:xfrm>
              <a:custGeom>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72" name="Freeform 52"/>
              <p:cNvSpPr/>
              <p:nvPr/>
            </p:nvSpPr>
            <p:spPr bwMode="auto">
              <a:xfrm>
                <a:off x="3976688" y="3997325"/>
                <a:ext cx="42863" cy="44450"/>
              </a:xfrm>
              <a:custGeom>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73" name="Freeform 53"/>
              <p:cNvSpPr/>
              <p:nvPr/>
            </p:nvSpPr>
            <p:spPr bwMode="auto">
              <a:xfrm>
                <a:off x="3976688" y="4049713"/>
                <a:ext cx="42863" cy="42863"/>
              </a:xfrm>
              <a:custGeom>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74" name="Freeform 54"/>
              <p:cNvSpPr/>
              <p:nvPr/>
            </p:nvSpPr>
            <p:spPr bwMode="auto">
              <a:xfrm>
                <a:off x="4037013" y="4049713"/>
                <a:ext cx="44450" cy="42863"/>
              </a:xfrm>
              <a:custGeom>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75" name="Freeform 55"/>
              <p:cNvSpPr/>
              <p:nvPr/>
            </p:nvSpPr>
            <p:spPr bwMode="auto">
              <a:xfrm>
                <a:off x="3976688" y="3946525"/>
                <a:ext cx="42863" cy="42863"/>
              </a:xfrm>
              <a:custGeom>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76" name="Freeform 56"/>
              <p:cNvSpPr/>
              <p:nvPr/>
            </p:nvSpPr>
            <p:spPr bwMode="auto">
              <a:xfrm>
                <a:off x="4037013" y="4100513"/>
                <a:ext cx="44450" cy="44450"/>
              </a:xfrm>
              <a:custGeom>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77" name="Freeform 57"/>
              <p:cNvSpPr/>
              <p:nvPr/>
            </p:nvSpPr>
            <p:spPr bwMode="auto">
              <a:xfrm>
                <a:off x="3849688" y="3840163"/>
                <a:ext cx="236538" cy="79375"/>
              </a:xfrm>
              <a:custGeom>
                <a:gdLst>
                  <a:gd name="T0" fmla="*/ 287 w 308"/>
                  <a:gd name="T1" fmla="*/ 0 h 105"/>
                  <a:gd name="T2" fmla="*/ 21 w 308"/>
                  <a:gd name="T3" fmla="*/ 0 h 105"/>
                  <a:gd name="T4" fmla="*/ 0 w 308"/>
                  <a:gd name="T5" fmla="*/ 26 h 105"/>
                  <a:gd name="T6" fmla="*/ 0 w 308"/>
                  <a:gd name="T7" fmla="*/ 79 h 105"/>
                  <a:gd name="T8" fmla="*/ 21 w 308"/>
                  <a:gd name="T9" fmla="*/ 105 h 105"/>
                  <a:gd name="T10" fmla="*/ 287 w 308"/>
                  <a:gd name="T11" fmla="*/ 105 h 105"/>
                  <a:gd name="T12" fmla="*/ 308 w 308"/>
                  <a:gd name="T13" fmla="*/ 79 h 105"/>
                  <a:gd name="T14" fmla="*/ 308 w 308"/>
                  <a:gd name="T15" fmla="*/ 26 h 105"/>
                  <a:gd name="T16" fmla="*/ 287 w 308"/>
                  <a:gd name="T17" fmla="*/ 0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05">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78" name="Freeform 58"/>
              <p:cNvSpPr/>
              <p:nvPr/>
            </p:nvSpPr>
            <p:spPr bwMode="auto">
              <a:xfrm>
                <a:off x="3921125" y="3862388"/>
                <a:ext cx="15875" cy="34925"/>
              </a:xfrm>
              <a:custGeom>
                <a:gdLst>
                  <a:gd name="T0" fmla="*/ 5 w 10"/>
                  <a:gd name="T1" fmla="*/ 4 h 22"/>
                  <a:gd name="T2" fmla="*/ 5 w 10"/>
                  <a:gd name="T3" fmla="*/ 4 h 22"/>
                  <a:gd name="T4" fmla="*/ 1 w 10"/>
                  <a:gd name="T5" fmla="*/ 6 h 22"/>
                  <a:gd name="T6" fmla="*/ 0 w 10"/>
                  <a:gd name="T7" fmla="*/ 2 h 22"/>
                  <a:gd name="T8" fmla="*/ 5 w 10"/>
                  <a:gd name="T9" fmla="*/ 0 h 22"/>
                  <a:gd name="T10" fmla="*/ 10 w 10"/>
                  <a:gd name="T11" fmla="*/ 0 h 22"/>
                  <a:gd name="T12" fmla="*/ 10 w 10"/>
                  <a:gd name="T13" fmla="*/ 22 h 22"/>
                  <a:gd name="T14" fmla="*/ 5 w 10"/>
                  <a:gd name="T15" fmla="*/ 22 h 22"/>
                  <a:gd name="T16" fmla="*/ 5 w 10"/>
                  <a:gd name="T17" fmla="*/ 4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2">
                    <a:moveTo>
                      <a:pt x="5" y="4"/>
                    </a:moveTo>
                    <a:lnTo>
                      <a:pt x="5" y="4"/>
                    </a:lnTo>
                    <a:lnTo>
                      <a:pt x="1" y="6"/>
                    </a:lnTo>
                    <a:lnTo>
                      <a:pt x="0" y="2"/>
                    </a:lnTo>
                    <a:lnTo>
                      <a:pt x="5" y="0"/>
                    </a:lnTo>
                    <a:lnTo>
                      <a:pt x="10" y="0"/>
                    </a:lnTo>
                    <a:lnTo>
                      <a:pt x="10" y="22"/>
                    </a:lnTo>
                    <a:lnTo>
                      <a:pt x="5" y="22"/>
                    </a:lnTo>
                    <a:lnTo>
                      <a:pt x="5" y="4"/>
                    </a:ln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79" name="Freeform 59"/>
              <p:cNvSpPr/>
              <p:nvPr/>
            </p:nvSpPr>
            <p:spPr bwMode="auto">
              <a:xfrm>
                <a:off x="3944938" y="3860800"/>
                <a:ext cx="20638" cy="36513"/>
              </a:xfrm>
              <a:custGeom>
                <a:gdLst>
                  <a:gd name="T0" fmla="*/ 0 w 27"/>
                  <a:gd name="T1" fmla="*/ 48 h 48"/>
                  <a:gd name="T2" fmla="*/ 0 w 27"/>
                  <a:gd name="T3" fmla="*/ 41 h 48"/>
                  <a:gd name="T4" fmla="*/ 5 w 27"/>
                  <a:gd name="T5" fmla="*/ 34 h 48"/>
                  <a:gd name="T6" fmla="*/ 16 w 27"/>
                  <a:gd name="T7" fmla="*/ 15 h 48"/>
                  <a:gd name="T8" fmla="*/ 10 w 27"/>
                  <a:gd name="T9" fmla="*/ 9 h 48"/>
                  <a:gd name="T10" fmla="*/ 3 w 27"/>
                  <a:gd name="T11" fmla="*/ 12 h 48"/>
                  <a:gd name="T12" fmla="*/ 1 w 27"/>
                  <a:gd name="T13" fmla="*/ 3 h 48"/>
                  <a:gd name="T14" fmla="*/ 12 w 27"/>
                  <a:gd name="T15" fmla="*/ 0 h 48"/>
                  <a:gd name="T16" fmla="*/ 27 w 27"/>
                  <a:gd name="T17" fmla="*/ 14 h 48"/>
                  <a:gd name="T18" fmla="*/ 16 w 27"/>
                  <a:gd name="T19" fmla="*/ 35 h 48"/>
                  <a:gd name="T20" fmla="*/ 14 w 27"/>
                  <a:gd name="T21" fmla="*/ 38 h 48"/>
                  <a:gd name="T22" fmla="*/ 14 w 27"/>
                  <a:gd name="T23" fmla="*/ 38 h 48"/>
                  <a:gd name="T24" fmla="*/ 27 w 27"/>
                  <a:gd name="T25" fmla="*/ 38 h 48"/>
                  <a:gd name="T26" fmla="*/ 27 w 27"/>
                  <a:gd name="T27" fmla="*/ 48 h 48"/>
                  <a:gd name="T28" fmla="*/ 0 w 27"/>
                  <a:gd name="T29" fmla="*/ 48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8">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80" name="Freeform 60"/>
              <p:cNvSpPr/>
              <p:nvPr/>
            </p:nvSpPr>
            <p:spPr bwMode="auto">
              <a:xfrm>
                <a:off x="3970338" y="3860800"/>
                <a:ext cx="19050" cy="38100"/>
              </a:xfrm>
              <a:custGeom>
                <a:gdLst>
                  <a:gd name="T0" fmla="*/ 1 w 26"/>
                  <a:gd name="T1" fmla="*/ 38 h 49"/>
                  <a:gd name="T2" fmla="*/ 8 w 26"/>
                  <a:gd name="T3" fmla="*/ 40 h 49"/>
                  <a:gd name="T4" fmla="*/ 15 w 26"/>
                  <a:gd name="T5" fmla="*/ 34 h 49"/>
                  <a:gd name="T6" fmla="*/ 7 w 26"/>
                  <a:gd name="T7" fmla="*/ 27 h 49"/>
                  <a:gd name="T8" fmla="*/ 5 w 26"/>
                  <a:gd name="T9" fmla="*/ 27 h 49"/>
                  <a:gd name="T10" fmla="*/ 5 w 26"/>
                  <a:gd name="T11" fmla="*/ 19 h 49"/>
                  <a:gd name="T12" fmla="*/ 6 w 26"/>
                  <a:gd name="T13" fmla="*/ 19 h 49"/>
                  <a:gd name="T14" fmla="*/ 14 w 26"/>
                  <a:gd name="T15" fmla="*/ 14 h 49"/>
                  <a:gd name="T16" fmla="*/ 9 w 26"/>
                  <a:gd name="T17" fmla="*/ 9 h 49"/>
                  <a:gd name="T18" fmla="*/ 3 w 26"/>
                  <a:gd name="T19" fmla="*/ 11 h 49"/>
                  <a:gd name="T20" fmla="*/ 1 w 26"/>
                  <a:gd name="T21" fmla="*/ 2 h 49"/>
                  <a:gd name="T22" fmla="*/ 12 w 26"/>
                  <a:gd name="T23" fmla="*/ 0 h 49"/>
                  <a:gd name="T24" fmla="*/ 25 w 26"/>
                  <a:gd name="T25" fmla="*/ 12 h 49"/>
                  <a:gd name="T26" fmla="*/ 18 w 26"/>
                  <a:gd name="T27" fmla="*/ 22 h 49"/>
                  <a:gd name="T28" fmla="*/ 18 w 26"/>
                  <a:gd name="T29" fmla="*/ 22 h 49"/>
                  <a:gd name="T30" fmla="*/ 26 w 26"/>
                  <a:gd name="T31" fmla="*/ 34 h 49"/>
                  <a:gd name="T32" fmla="*/ 10 w 26"/>
                  <a:gd name="T33" fmla="*/ 49 h 49"/>
                  <a:gd name="T34" fmla="*/ 0 w 26"/>
                  <a:gd name="T35" fmla="*/ 47 h 49"/>
                  <a:gd name="T36" fmla="*/ 1 w 26"/>
                  <a:gd name="T37" fmla="*/ 38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9">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noFill/>
              <a:ln>
                <a:noFill/>
              </a:ln>
            </p:spPr>
            <p:txBody>
              <a:bodyPr/>
              <a:lstStyle/>
              <a:p>
                <a:pPr defTabSz="913765">
                  <a:defRPr/>
                </a:pPr>
                <a:endParaRPr lang="en-AU" kern="0">
                  <a:solidFill>
                    <a:srgbClr val="C00000"/>
                  </a:solidFill>
                  <a:latin typeface="微软雅黑" panose="020b0503020204020204" pitchFamily="34" charset="-122"/>
                  <a:ea typeface="Microsoft YaHei UI" panose="020b0503020204020204" charset="-122"/>
                </a:endParaRPr>
              </a:p>
            </p:txBody>
          </p:sp>
          <p:sp>
            <p:nvSpPr>
              <p:cNvPr id="81" name="Freeform 61"/>
              <p:cNvSpPr>
                <a:spLocks noEditPoints="1"/>
              </p:cNvSpPr>
              <p:nvPr/>
            </p:nvSpPr>
            <p:spPr bwMode="auto">
              <a:xfrm>
                <a:off x="3994150" y="3862388"/>
                <a:ext cx="23813" cy="34925"/>
              </a:xfrm>
              <a:custGeom>
                <a:gdLst>
                  <a:gd name="T0" fmla="*/ 17 w 31"/>
                  <a:gd name="T1" fmla="*/ 47 h 47"/>
                  <a:gd name="T2" fmla="*/ 17 w 31"/>
                  <a:gd name="T3" fmla="*/ 37 h 47"/>
                  <a:gd name="T4" fmla="*/ 0 w 31"/>
                  <a:gd name="T5" fmla="*/ 37 h 47"/>
                  <a:gd name="T6" fmla="*/ 0 w 31"/>
                  <a:gd name="T7" fmla="*/ 29 h 47"/>
                  <a:gd name="T8" fmla="*/ 16 w 31"/>
                  <a:gd name="T9" fmla="*/ 0 h 47"/>
                  <a:gd name="T10" fmla="*/ 27 w 31"/>
                  <a:gd name="T11" fmla="*/ 0 h 47"/>
                  <a:gd name="T12" fmla="*/ 27 w 31"/>
                  <a:gd name="T13" fmla="*/ 28 h 47"/>
                  <a:gd name="T14" fmla="*/ 31 w 31"/>
                  <a:gd name="T15" fmla="*/ 28 h 47"/>
                  <a:gd name="T16" fmla="*/ 31 w 31"/>
                  <a:gd name="T17" fmla="*/ 37 h 47"/>
                  <a:gd name="T18" fmla="*/ 27 w 31"/>
                  <a:gd name="T19" fmla="*/ 37 h 47"/>
                  <a:gd name="T20" fmla="*/ 27 w 31"/>
                  <a:gd name="T21" fmla="*/ 47 h 47"/>
                  <a:gd name="T22" fmla="*/ 17 w 31"/>
                  <a:gd name="T23" fmla="*/ 47 h 47"/>
                  <a:gd name="T24" fmla="*/ 17 w 31"/>
                  <a:gd name="T25" fmla="*/ 28 h 47"/>
                  <a:gd name="T26" fmla="*/ 17 w 31"/>
                  <a:gd name="T27" fmla="*/ 19 h 47"/>
                  <a:gd name="T28" fmla="*/ 17 w 31"/>
                  <a:gd name="T29" fmla="*/ 12 h 47"/>
                  <a:gd name="T30" fmla="*/ 17 w 31"/>
                  <a:gd name="T31" fmla="*/ 12 h 47"/>
                  <a:gd name="T32" fmla="*/ 14 w 31"/>
                  <a:gd name="T33" fmla="*/ 19 h 47"/>
                  <a:gd name="T34" fmla="*/ 10 w 31"/>
                  <a:gd name="T35" fmla="*/ 27 h 47"/>
                  <a:gd name="T36" fmla="*/ 10 w 31"/>
                  <a:gd name="T37" fmla="*/ 28 h 47"/>
                  <a:gd name="T38" fmla="*/ 17 w 31"/>
                  <a:gd name="T39" fmla="*/ 28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7">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82" name="Freeform 62"/>
              <p:cNvSpPr/>
              <p:nvPr/>
            </p:nvSpPr>
            <p:spPr bwMode="auto">
              <a:xfrm>
                <a:off x="4019550" y="3862388"/>
                <a:ext cx="20638" cy="36513"/>
              </a:xfrm>
              <a:custGeom>
                <a:gdLst>
                  <a:gd name="T0" fmla="*/ 26 w 27"/>
                  <a:gd name="T1" fmla="*/ 9 h 48"/>
                  <a:gd name="T2" fmla="*/ 13 w 27"/>
                  <a:gd name="T3" fmla="*/ 9 h 48"/>
                  <a:gd name="T4" fmla="*/ 13 w 27"/>
                  <a:gd name="T5" fmla="*/ 16 h 48"/>
                  <a:gd name="T6" fmla="*/ 14 w 27"/>
                  <a:gd name="T7" fmla="*/ 16 h 48"/>
                  <a:gd name="T8" fmla="*/ 23 w 27"/>
                  <a:gd name="T9" fmla="*/ 20 h 48"/>
                  <a:gd name="T10" fmla="*/ 27 w 27"/>
                  <a:gd name="T11" fmla="*/ 31 h 48"/>
                  <a:gd name="T12" fmla="*/ 10 w 27"/>
                  <a:gd name="T13" fmla="*/ 48 h 48"/>
                  <a:gd name="T14" fmla="*/ 0 w 27"/>
                  <a:gd name="T15" fmla="*/ 46 h 48"/>
                  <a:gd name="T16" fmla="*/ 2 w 27"/>
                  <a:gd name="T17" fmla="*/ 37 h 48"/>
                  <a:gd name="T18" fmla="*/ 9 w 27"/>
                  <a:gd name="T19" fmla="*/ 39 h 48"/>
                  <a:gd name="T20" fmla="*/ 16 w 27"/>
                  <a:gd name="T21" fmla="*/ 32 h 48"/>
                  <a:gd name="T22" fmla="*/ 6 w 27"/>
                  <a:gd name="T23" fmla="*/ 24 h 48"/>
                  <a:gd name="T24" fmla="*/ 3 w 27"/>
                  <a:gd name="T25" fmla="*/ 24 h 48"/>
                  <a:gd name="T26" fmla="*/ 5 w 27"/>
                  <a:gd name="T27" fmla="*/ 0 h 48"/>
                  <a:gd name="T28" fmla="*/ 26 w 27"/>
                  <a:gd name="T29" fmla="*/ 0 h 48"/>
                  <a:gd name="T30" fmla="*/ 26 w 27"/>
                  <a:gd name="T31" fmla="*/ 9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8">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83" name="Freeform 63"/>
              <p:cNvSpPr>
                <a:spLocks noEditPoints="1"/>
              </p:cNvSpPr>
              <p:nvPr/>
            </p:nvSpPr>
            <p:spPr bwMode="auto">
              <a:xfrm>
                <a:off x="4044950" y="3860800"/>
                <a:ext cx="22225" cy="38100"/>
              </a:xfrm>
              <a:custGeom>
                <a:gdLst>
                  <a:gd name="T0" fmla="*/ 26 w 30"/>
                  <a:gd name="T1" fmla="*/ 9 h 49"/>
                  <a:gd name="T2" fmla="*/ 22 w 30"/>
                  <a:gd name="T3" fmla="*/ 10 h 49"/>
                  <a:gd name="T4" fmla="*/ 12 w 30"/>
                  <a:gd name="T5" fmla="*/ 20 h 49"/>
                  <a:gd name="T6" fmla="*/ 12 w 30"/>
                  <a:gd name="T7" fmla="*/ 20 h 49"/>
                  <a:gd name="T8" fmla="*/ 19 w 30"/>
                  <a:gd name="T9" fmla="*/ 17 h 49"/>
                  <a:gd name="T10" fmla="*/ 30 w 30"/>
                  <a:gd name="T11" fmla="*/ 32 h 49"/>
                  <a:gd name="T12" fmla="*/ 16 w 30"/>
                  <a:gd name="T13" fmla="*/ 49 h 49"/>
                  <a:gd name="T14" fmla="*/ 0 w 30"/>
                  <a:gd name="T15" fmla="*/ 29 h 49"/>
                  <a:gd name="T16" fmla="*/ 9 w 30"/>
                  <a:gd name="T17" fmla="*/ 7 h 49"/>
                  <a:gd name="T18" fmla="*/ 20 w 30"/>
                  <a:gd name="T19" fmla="*/ 1 h 49"/>
                  <a:gd name="T20" fmla="*/ 26 w 30"/>
                  <a:gd name="T21" fmla="*/ 0 h 49"/>
                  <a:gd name="T22" fmla="*/ 26 w 30"/>
                  <a:gd name="T23" fmla="*/ 9 h 49"/>
                  <a:gd name="T24" fmla="*/ 19 w 30"/>
                  <a:gd name="T25" fmla="*/ 31 h 49"/>
                  <a:gd name="T26" fmla="*/ 15 w 30"/>
                  <a:gd name="T27" fmla="*/ 25 h 49"/>
                  <a:gd name="T28" fmla="*/ 12 w 30"/>
                  <a:gd name="T29" fmla="*/ 27 h 49"/>
                  <a:gd name="T30" fmla="*/ 12 w 30"/>
                  <a:gd name="T31" fmla="*/ 32 h 49"/>
                  <a:gd name="T32" fmla="*/ 15 w 30"/>
                  <a:gd name="T33" fmla="*/ 41 h 49"/>
                  <a:gd name="T34" fmla="*/ 19 w 30"/>
                  <a:gd name="T35" fmla="*/ 31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9">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grpSp>
      </p:grpSp>
      <p:grpSp>
        <p:nvGrpSpPr>
          <p:cNvPr id="84" name="组合 4"/>
          <p:cNvGrpSpPr/>
          <p:nvPr/>
        </p:nvGrpSpPr>
        <p:grpSpPr>
          <a:xfrm>
            <a:off x="4932040" y="3220206"/>
            <a:ext cx="1274324" cy="1274324"/>
            <a:chOff x="9553409" y="1781780"/>
            <a:chExt cx="1699099" cy="1699099"/>
          </a:xfrm>
        </p:grpSpPr>
        <p:sp>
          <p:nvSpPr>
            <p:cNvPr id="85" name="椭圆 47"/>
            <p:cNvSpPr/>
            <p:nvPr/>
          </p:nvSpPr>
          <p:spPr>
            <a:xfrm>
              <a:off x="9553409" y="1781780"/>
              <a:ext cx="1699099" cy="169909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6" name="Group 213"/>
            <p:cNvGrpSpPr/>
            <p:nvPr/>
          </p:nvGrpSpPr>
          <p:grpSpPr>
            <a:xfrm>
              <a:off x="10011311" y="2269481"/>
              <a:ext cx="783297" cy="723700"/>
              <a:chOff x="2900363" y="5486400"/>
              <a:chExt cx="438150" cy="404813"/>
            </a:xfrm>
            <a:solidFill>
              <a:schemeClr val="accent1"/>
            </a:solidFill>
          </p:grpSpPr>
          <p:sp>
            <p:nvSpPr>
              <p:cNvPr id="87" name="Freeform 203"/>
              <p:cNvSpPr>
                <a:spLocks noEditPoints="1"/>
              </p:cNvSpPr>
              <p:nvPr/>
            </p:nvSpPr>
            <p:spPr bwMode="auto">
              <a:xfrm>
                <a:off x="3151188" y="5486400"/>
                <a:ext cx="187325" cy="195263"/>
              </a:xfrm>
              <a:custGeom>
                <a:gdLst>
                  <a:gd name="T0" fmla="*/ 240 w 245"/>
                  <a:gd name="T1" fmla="*/ 155 h 254"/>
                  <a:gd name="T2" fmla="*/ 211 w 245"/>
                  <a:gd name="T3" fmla="*/ 137 h 254"/>
                  <a:gd name="T4" fmla="*/ 211 w 245"/>
                  <a:gd name="T5" fmla="*/ 118 h 254"/>
                  <a:gd name="T6" fmla="*/ 207 w 245"/>
                  <a:gd name="T7" fmla="*/ 100 h 254"/>
                  <a:gd name="T8" fmla="*/ 231 w 245"/>
                  <a:gd name="T9" fmla="*/ 76 h 254"/>
                  <a:gd name="T10" fmla="*/ 232 w 245"/>
                  <a:gd name="T11" fmla="*/ 64 h 254"/>
                  <a:gd name="T12" fmla="*/ 217 w 245"/>
                  <a:gd name="T13" fmla="*/ 43 h 254"/>
                  <a:gd name="T14" fmla="*/ 205 w 245"/>
                  <a:gd name="T15" fmla="*/ 40 h 254"/>
                  <a:gd name="T16" fmla="*/ 175 w 245"/>
                  <a:gd name="T17" fmla="*/ 55 h 254"/>
                  <a:gd name="T18" fmla="*/ 141 w 245"/>
                  <a:gd name="T19" fmla="*/ 40 h 254"/>
                  <a:gd name="T20" fmla="*/ 133 w 245"/>
                  <a:gd name="T21" fmla="*/ 7 h 254"/>
                  <a:gd name="T22" fmla="*/ 123 w 245"/>
                  <a:gd name="T23" fmla="*/ 1 h 254"/>
                  <a:gd name="T24" fmla="*/ 96 w 245"/>
                  <a:gd name="T25" fmla="*/ 3 h 254"/>
                  <a:gd name="T26" fmla="*/ 88 w 245"/>
                  <a:gd name="T27" fmla="*/ 12 h 254"/>
                  <a:gd name="T28" fmla="*/ 86 w 245"/>
                  <a:gd name="T29" fmla="*/ 46 h 254"/>
                  <a:gd name="T30" fmla="*/ 57 w 245"/>
                  <a:gd name="T31" fmla="*/ 68 h 254"/>
                  <a:gd name="T32" fmla="*/ 24 w 245"/>
                  <a:gd name="T33" fmla="*/ 59 h 254"/>
                  <a:gd name="T34" fmla="*/ 13 w 245"/>
                  <a:gd name="T35" fmla="*/ 64 h 254"/>
                  <a:gd name="T36" fmla="*/ 2 w 245"/>
                  <a:gd name="T37" fmla="*/ 88 h 254"/>
                  <a:gd name="T38" fmla="*/ 6 w 245"/>
                  <a:gd name="T39" fmla="*/ 99 h 254"/>
                  <a:gd name="T40" fmla="*/ 34 w 245"/>
                  <a:gd name="T41" fmla="*/ 118 h 254"/>
                  <a:gd name="T42" fmla="*/ 34 w 245"/>
                  <a:gd name="T43" fmla="*/ 136 h 254"/>
                  <a:gd name="T44" fmla="*/ 38 w 245"/>
                  <a:gd name="T45" fmla="*/ 155 h 254"/>
                  <a:gd name="T46" fmla="*/ 14 w 245"/>
                  <a:gd name="T47" fmla="*/ 179 h 254"/>
                  <a:gd name="T48" fmla="*/ 13 w 245"/>
                  <a:gd name="T49" fmla="*/ 190 h 254"/>
                  <a:gd name="T50" fmla="*/ 28 w 245"/>
                  <a:gd name="T51" fmla="*/ 212 h 254"/>
                  <a:gd name="T52" fmla="*/ 40 w 245"/>
                  <a:gd name="T53" fmla="*/ 215 h 254"/>
                  <a:gd name="T54" fmla="*/ 70 w 245"/>
                  <a:gd name="T55" fmla="*/ 199 h 254"/>
                  <a:gd name="T56" fmla="*/ 104 w 245"/>
                  <a:gd name="T57" fmla="*/ 214 h 254"/>
                  <a:gd name="T58" fmla="*/ 113 w 245"/>
                  <a:gd name="T59" fmla="*/ 247 h 254"/>
                  <a:gd name="T60" fmla="*/ 122 w 245"/>
                  <a:gd name="T61" fmla="*/ 254 h 254"/>
                  <a:gd name="T62" fmla="*/ 149 w 245"/>
                  <a:gd name="T63" fmla="*/ 251 h 254"/>
                  <a:gd name="T64" fmla="*/ 157 w 245"/>
                  <a:gd name="T65" fmla="*/ 243 h 254"/>
                  <a:gd name="T66" fmla="*/ 159 w 245"/>
                  <a:gd name="T67" fmla="*/ 209 h 254"/>
                  <a:gd name="T68" fmla="*/ 188 w 245"/>
                  <a:gd name="T69" fmla="*/ 187 h 254"/>
                  <a:gd name="T70" fmla="*/ 221 w 245"/>
                  <a:gd name="T71" fmla="*/ 196 h 254"/>
                  <a:gd name="T72" fmla="*/ 232 w 245"/>
                  <a:gd name="T73" fmla="*/ 191 h 254"/>
                  <a:gd name="T74" fmla="*/ 243 w 245"/>
                  <a:gd name="T75" fmla="*/ 167 h 254"/>
                  <a:gd name="T76" fmla="*/ 240 w 245"/>
                  <a:gd name="T77" fmla="*/ 155 h 254"/>
                  <a:gd name="T78" fmla="*/ 127 w 245"/>
                  <a:gd name="T79" fmla="*/ 174 h 254"/>
                  <a:gd name="T80" fmla="*/ 76 w 245"/>
                  <a:gd name="T81" fmla="*/ 132 h 254"/>
                  <a:gd name="T82" fmla="*/ 118 w 245"/>
                  <a:gd name="T83" fmla="*/ 80 h 254"/>
                  <a:gd name="T84" fmla="*/ 170 w 245"/>
                  <a:gd name="T85" fmla="*/ 123 h 254"/>
                  <a:gd name="T86" fmla="*/ 127 w 245"/>
                  <a:gd name="T87" fmla="*/ 174 h 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254">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sp>
            <p:nvSpPr>
              <p:cNvPr id="88" name="Freeform 204"/>
              <p:cNvSpPr>
                <a:spLocks noEditPoints="1"/>
              </p:cNvSpPr>
              <p:nvPr/>
            </p:nvSpPr>
            <p:spPr bwMode="auto">
              <a:xfrm>
                <a:off x="2900363" y="5572125"/>
                <a:ext cx="317500" cy="319088"/>
              </a:xfrm>
              <a:custGeom>
                <a:gdLst>
                  <a:gd name="T0" fmla="*/ 413 w 414"/>
                  <a:gd name="T1" fmla="*/ 171 h 415"/>
                  <a:gd name="T2" fmla="*/ 398 w 414"/>
                  <a:gd name="T3" fmla="*/ 124 h 415"/>
                  <a:gd name="T4" fmla="*/ 385 w 414"/>
                  <a:gd name="T5" fmla="*/ 116 h 415"/>
                  <a:gd name="T6" fmla="*/ 331 w 414"/>
                  <a:gd name="T7" fmla="*/ 125 h 415"/>
                  <a:gd name="T8" fmla="*/ 312 w 414"/>
                  <a:gd name="T9" fmla="*/ 102 h 415"/>
                  <a:gd name="T10" fmla="*/ 332 w 414"/>
                  <a:gd name="T11" fmla="*/ 51 h 415"/>
                  <a:gd name="T12" fmla="*/ 327 w 414"/>
                  <a:gd name="T13" fmla="*/ 36 h 415"/>
                  <a:gd name="T14" fmla="*/ 283 w 414"/>
                  <a:gd name="T15" fmla="*/ 13 h 415"/>
                  <a:gd name="T16" fmla="*/ 268 w 414"/>
                  <a:gd name="T17" fmla="*/ 17 h 415"/>
                  <a:gd name="T18" fmla="*/ 236 w 414"/>
                  <a:gd name="T19" fmla="*/ 62 h 415"/>
                  <a:gd name="T20" fmla="*/ 207 w 414"/>
                  <a:gd name="T21" fmla="*/ 59 h 415"/>
                  <a:gd name="T22" fmla="*/ 184 w 414"/>
                  <a:gd name="T23" fmla="*/ 8 h 415"/>
                  <a:gd name="T24" fmla="*/ 171 w 414"/>
                  <a:gd name="T25" fmla="*/ 2 h 415"/>
                  <a:gd name="T26" fmla="*/ 124 w 414"/>
                  <a:gd name="T27" fmla="*/ 16 h 415"/>
                  <a:gd name="T28" fmla="*/ 116 w 414"/>
                  <a:gd name="T29" fmla="*/ 29 h 415"/>
                  <a:gd name="T30" fmla="*/ 125 w 414"/>
                  <a:gd name="T31" fmla="*/ 84 h 415"/>
                  <a:gd name="T32" fmla="*/ 102 w 414"/>
                  <a:gd name="T33" fmla="*/ 102 h 415"/>
                  <a:gd name="T34" fmla="*/ 50 w 414"/>
                  <a:gd name="T35" fmla="*/ 83 h 415"/>
                  <a:gd name="T36" fmla="*/ 36 w 414"/>
                  <a:gd name="T37" fmla="*/ 88 h 415"/>
                  <a:gd name="T38" fmla="*/ 13 w 414"/>
                  <a:gd name="T39" fmla="*/ 131 h 415"/>
                  <a:gd name="T40" fmla="*/ 16 w 414"/>
                  <a:gd name="T41" fmla="*/ 146 h 415"/>
                  <a:gd name="T42" fmla="*/ 61 w 414"/>
                  <a:gd name="T43" fmla="*/ 178 h 415"/>
                  <a:gd name="T44" fmla="*/ 58 w 414"/>
                  <a:gd name="T45" fmla="*/ 208 h 415"/>
                  <a:gd name="T46" fmla="*/ 8 w 414"/>
                  <a:gd name="T47" fmla="*/ 230 h 415"/>
                  <a:gd name="T48" fmla="*/ 2 w 414"/>
                  <a:gd name="T49" fmla="*/ 244 h 415"/>
                  <a:gd name="T50" fmla="*/ 16 w 414"/>
                  <a:gd name="T51" fmla="*/ 291 h 415"/>
                  <a:gd name="T52" fmla="*/ 29 w 414"/>
                  <a:gd name="T53" fmla="*/ 299 h 415"/>
                  <a:gd name="T54" fmla="*/ 83 w 414"/>
                  <a:gd name="T55" fmla="*/ 290 h 415"/>
                  <a:gd name="T56" fmla="*/ 102 w 414"/>
                  <a:gd name="T57" fmla="*/ 313 h 415"/>
                  <a:gd name="T58" fmla="*/ 82 w 414"/>
                  <a:gd name="T59" fmla="*/ 364 h 415"/>
                  <a:gd name="T60" fmla="*/ 88 w 414"/>
                  <a:gd name="T61" fmla="*/ 379 h 415"/>
                  <a:gd name="T62" fmla="*/ 131 w 414"/>
                  <a:gd name="T63" fmla="*/ 402 h 415"/>
                  <a:gd name="T64" fmla="*/ 146 w 414"/>
                  <a:gd name="T65" fmla="*/ 398 h 415"/>
                  <a:gd name="T66" fmla="*/ 178 w 414"/>
                  <a:gd name="T67" fmla="*/ 353 h 415"/>
                  <a:gd name="T68" fmla="*/ 207 w 414"/>
                  <a:gd name="T69" fmla="*/ 356 h 415"/>
                  <a:gd name="T70" fmla="*/ 230 w 414"/>
                  <a:gd name="T71" fmla="*/ 407 h 415"/>
                  <a:gd name="T72" fmla="*/ 244 w 414"/>
                  <a:gd name="T73" fmla="*/ 413 h 415"/>
                  <a:gd name="T74" fmla="*/ 291 w 414"/>
                  <a:gd name="T75" fmla="*/ 399 h 415"/>
                  <a:gd name="T76" fmla="*/ 299 w 414"/>
                  <a:gd name="T77" fmla="*/ 386 h 415"/>
                  <a:gd name="T78" fmla="*/ 290 w 414"/>
                  <a:gd name="T79" fmla="*/ 331 h 415"/>
                  <a:gd name="T80" fmla="*/ 312 w 414"/>
                  <a:gd name="T81" fmla="*/ 312 h 415"/>
                  <a:gd name="T82" fmla="*/ 364 w 414"/>
                  <a:gd name="T83" fmla="*/ 332 h 415"/>
                  <a:gd name="T84" fmla="*/ 378 w 414"/>
                  <a:gd name="T85" fmla="*/ 327 h 415"/>
                  <a:gd name="T86" fmla="*/ 401 w 414"/>
                  <a:gd name="T87" fmla="*/ 284 h 415"/>
                  <a:gd name="T88" fmla="*/ 398 w 414"/>
                  <a:gd name="T89" fmla="*/ 269 h 415"/>
                  <a:gd name="T90" fmla="*/ 353 w 414"/>
                  <a:gd name="T91" fmla="*/ 237 h 415"/>
                  <a:gd name="T92" fmla="*/ 356 w 414"/>
                  <a:gd name="T93" fmla="*/ 207 h 415"/>
                  <a:gd name="T94" fmla="*/ 406 w 414"/>
                  <a:gd name="T95" fmla="*/ 185 h 415"/>
                  <a:gd name="T96" fmla="*/ 413 w 414"/>
                  <a:gd name="T97" fmla="*/ 171 h 415"/>
                  <a:gd name="T98" fmla="*/ 233 w 414"/>
                  <a:gd name="T99" fmla="*/ 293 h 415"/>
                  <a:gd name="T100" fmla="*/ 122 w 414"/>
                  <a:gd name="T101" fmla="*/ 233 h 415"/>
                  <a:gd name="T102" fmla="*/ 181 w 414"/>
                  <a:gd name="T103" fmla="*/ 122 h 415"/>
                  <a:gd name="T104" fmla="*/ 293 w 414"/>
                  <a:gd name="T105" fmla="*/ 182 h 415"/>
                  <a:gd name="T106" fmla="*/ 233 w 414"/>
                  <a:gd name="T107" fmla="*/ 293 h 4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 h="415">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solidFill>
                <a:srgbClr val="C00000"/>
              </a:solidFill>
              <a:ln>
                <a:noFill/>
              </a:ln>
            </p:spPr>
            <p:txBody>
              <a:bodyPr/>
              <a:lstStyle/>
              <a:p>
                <a:pPr defTabSz="913765">
                  <a:defRPr/>
                </a:pPr>
                <a:endParaRPr lang="en-AU" kern="0">
                  <a:solidFill>
                    <a:srgbClr val="000000"/>
                  </a:solidFill>
                  <a:latin typeface="微软雅黑" panose="020b0503020204020204" pitchFamily="34" charset="-122"/>
                  <a:ea typeface="Microsoft YaHei UI" panose="020b0503020204020204" charset="-122"/>
                </a:endParaRPr>
              </a:p>
            </p:txBody>
          </p:sp>
        </p:grpSp>
      </p:gr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Scale>
                                      <p:cBhvr>
                                        <p:cTn id="7"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40"/>
                                        </p:tgtEl>
                                        <p:attrNameLst>
                                          <p:attrName>ppt_x</p:attrName>
                                          <p:attrName>ppt_y</p:attrName>
                                        </p:attrNameLst>
                                      </p:cBhvr>
                                    </p:animMotion>
                                    <p:animEffect transition="in" filter="fade">
                                      <p:cBhvr>
                                        <p:cTn id="9" dur="1000"/>
                                        <p:tgtEl>
                                          <p:spTgt spid="40"/>
                                        </p:tgtEl>
                                      </p:cBhvr>
                                    </p:animEffect>
                                  </p:childTnLst>
                                </p:cTn>
                              </p:par>
                              <p:par>
                                <p:cTn id="10" presetID="52" presetClass="entr" presetSubtype="0" fill="hold" nodeType="withEffect">
                                  <p:stCondLst>
                                    <p:cond delay="250"/>
                                  </p:stCondLst>
                                  <p:childTnLst>
                                    <p:set>
                                      <p:cBhvr>
                                        <p:cTn id="11" dur="1" fill="hold">
                                          <p:stCondLst>
                                            <p:cond delay="0"/>
                                          </p:stCondLst>
                                        </p:cTn>
                                        <p:tgtEl>
                                          <p:spTgt spid="57"/>
                                        </p:tgtEl>
                                        <p:attrNameLst>
                                          <p:attrName>style.visibility</p:attrName>
                                        </p:attrNameLst>
                                      </p:cBhvr>
                                      <p:to>
                                        <p:strVal val="visible"/>
                                      </p:to>
                                    </p:set>
                                    <p:animScale>
                                      <p:cBhvr>
                                        <p:cTn id="12" dur="10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57"/>
                                        </p:tgtEl>
                                        <p:attrNameLst>
                                          <p:attrName>ppt_x</p:attrName>
                                          <p:attrName>ppt_y</p:attrName>
                                        </p:attrNameLst>
                                      </p:cBhvr>
                                    </p:animMotion>
                                    <p:animEffect transition="in" filter="fade">
                                      <p:cBhvr>
                                        <p:cTn id="14" dur="1000"/>
                                        <p:tgtEl>
                                          <p:spTgt spid="57"/>
                                        </p:tgtEl>
                                      </p:cBhvr>
                                    </p:animEffect>
                                  </p:childTnLst>
                                </p:cTn>
                              </p:par>
                              <p:par>
                                <p:cTn id="15" presetID="52" presetClass="entr" presetSubtype="0" fill="hold" nodeType="withEffect">
                                  <p:stCondLst>
                                    <p:cond delay="500"/>
                                  </p:stCondLst>
                                  <p:childTnLst>
                                    <p:set>
                                      <p:cBhvr>
                                        <p:cTn id="16" dur="1" fill="hold">
                                          <p:stCondLst>
                                            <p:cond delay="0"/>
                                          </p:stCondLst>
                                        </p:cTn>
                                        <p:tgtEl>
                                          <p:spTgt spid="43"/>
                                        </p:tgtEl>
                                        <p:attrNameLst>
                                          <p:attrName>style.visibility</p:attrName>
                                        </p:attrNameLst>
                                      </p:cBhvr>
                                      <p:to>
                                        <p:strVal val="visible"/>
                                      </p:to>
                                    </p:set>
                                    <p:animScale>
                                      <p:cBhvr>
                                        <p:cTn id="1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8" dur="1000" decel="50000" fill="hold">
                                          <p:stCondLst>
                                            <p:cond delay="0"/>
                                          </p:stCondLst>
                                        </p:cTn>
                                        <p:tgtEl>
                                          <p:spTgt spid="43"/>
                                        </p:tgtEl>
                                        <p:attrNameLst>
                                          <p:attrName>ppt_x</p:attrName>
                                          <p:attrName>ppt_y</p:attrName>
                                        </p:attrNameLst>
                                      </p:cBhvr>
                                    </p:animMotion>
                                    <p:animEffect transition="in" filter="fade">
                                      <p:cBhvr>
                                        <p:cTn id="19" dur="1000"/>
                                        <p:tgtEl>
                                          <p:spTgt spid="43"/>
                                        </p:tgtEl>
                                      </p:cBhvr>
                                    </p:animEffect>
                                  </p:childTnLst>
                                </p:cTn>
                              </p:par>
                              <p:par>
                                <p:cTn id="20" presetID="52" presetClass="entr" presetSubtype="0" fill="hold" nodeType="withEffect">
                                  <p:stCondLst>
                                    <p:cond delay="750"/>
                                  </p:stCondLst>
                                  <p:childTnLst>
                                    <p:set>
                                      <p:cBhvr>
                                        <p:cTn id="21" dur="1" fill="hold">
                                          <p:stCondLst>
                                            <p:cond delay="0"/>
                                          </p:stCondLst>
                                        </p:cTn>
                                        <p:tgtEl>
                                          <p:spTgt spid="84"/>
                                        </p:tgtEl>
                                        <p:attrNameLst>
                                          <p:attrName>style.visibility</p:attrName>
                                        </p:attrNameLst>
                                      </p:cBhvr>
                                      <p:to>
                                        <p:strVal val="visible"/>
                                      </p:to>
                                    </p:set>
                                    <p:animScale>
                                      <p:cBhvr>
                                        <p:cTn id="22" dur="1000" decel="50000" fill="hold">
                                          <p:stCondLst>
                                            <p:cond delay="0"/>
                                          </p:stCondLst>
                                        </p:cTn>
                                        <p:tgtEl>
                                          <p:spTgt spid="8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3" dur="1000" decel="50000" fill="hold">
                                          <p:stCondLst>
                                            <p:cond delay="0"/>
                                          </p:stCondLst>
                                        </p:cTn>
                                        <p:tgtEl>
                                          <p:spTgt spid="84"/>
                                        </p:tgtEl>
                                        <p:attrNameLst>
                                          <p:attrName>ppt_x</p:attrName>
                                          <p:attrName>ppt_y</p:attrName>
                                        </p:attrNameLst>
                                      </p:cBhvr>
                                    </p:animMotion>
                                    <p:animEffect transition="in" filter="fade">
                                      <p:cBhvr>
                                        <p:cTn id="24" dur="1000"/>
                                        <p:tgtEl>
                                          <p:spTgt spid="84"/>
                                        </p:tgtEl>
                                      </p:cBhvr>
                                    </p:animEffect>
                                  </p:childTnLst>
                                </p:cTn>
                              </p:par>
                            </p:childTnLst>
                          </p:cTn>
                        </p:par>
                        <p:par>
                          <p:cTn id="25" fill="hold" nodeType="afterGroup">
                            <p:stCondLst>
                              <p:cond delay="1750"/>
                            </p:stCondLst>
                            <p:childTnLst>
                              <p:par>
                                <p:cTn id="26" presetID="25"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6"/>
                                        </p:tgtEl>
                                      </p:cBhvr>
                                    </p:animEffect>
                                  </p:childTnLst>
                                </p:cTn>
                              </p:par>
                              <p:par>
                                <p:cTn id="36" presetID="25" presetClass="entr" presetSubtype="0" fill="hold" nodeType="withEffect">
                                  <p:stCondLst>
                                    <p:cond delay="25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1" dur="1000" fill="hold"/>
                                        <p:tgtEl>
                                          <p:spTgt spid="20"/>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0"/>
                                        </p:tgtEl>
                                      </p:cBhvr>
                                    </p:animEffect>
                                  </p:childTnLst>
                                </p:cTn>
                              </p:par>
                              <p:par>
                                <p:cTn id="46" presetID="25" presetClass="entr" presetSubtype="0" fill="hold" nodeType="withEffect">
                                  <p:stCondLst>
                                    <p:cond delay="50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51" dur="1000" fill="hold"/>
                                        <p:tgtEl>
                                          <p:spTgt spid="32"/>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32"/>
                                        </p:tgtEl>
                                      </p:cBhvr>
                                    </p:animEffect>
                                  </p:childTnLst>
                                </p:cTn>
                              </p:par>
                              <p:par>
                                <p:cTn id="56" presetID="25" presetClass="entr" presetSubtype="0" fill="hold" nodeType="withEffect">
                                  <p:stCondLst>
                                    <p:cond delay="75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61" dur="1000" fill="hold"/>
                                        <p:tgtEl>
                                          <p:spTgt spid="36"/>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l="-18000" r="-18000"/>
          </a:stretch>
        </a:blipFill>
        <a:effectLst/>
      </p:bgPr>
    </p:bg>
    <p:spTree>
      <p:nvGrpSpPr>
        <p:cNvPr id="1" name=""/>
        <p:cNvGrpSpPr/>
        <p:nvPr/>
      </p:nvGrpSpPr>
      <p:grpSpPr>
        <a:xfrm>
          <a:off x="0" y="0"/>
          <a:ext cx="0" cy="0"/>
        </a:xfrm>
      </p:grpSpPr>
      <p:sp>
        <p:nvSpPr>
          <p:cNvPr id="12" name="矩形 11"/>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13" name="矩形 12"/>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14" name="文本框 13"/>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2016</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grpSp>
        <p:nvGrpSpPr>
          <p:cNvPr id="107" name="组合 106"/>
          <p:cNvGrpSpPr/>
          <p:nvPr/>
        </p:nvGrpSpPr>
        <p:grpSpPr>
          <a:xfrm>
            <a:off x="3501684" y="1742286"/>
            <a:ext cx="1864819" cy="2330437"/>
            <a:chOff x="755576" y="1707654"/>
            <a:chExt cx="2210544" cy="2762485"/>
          </a:xfrm>
        </p:grpSpPr>
        <p:grpSp>
          <p:nvGrpSpPr>
            <p:cNvPr id="99" name="组合 17"/>
            <p:cNvGrpSpPr/>
            <p:nvPr/>
          </p:nvGrpSpPr>
          <p:grpSpPr>
            <a:xfrm>
              <a:off x="755576" y="1707654"/>
              <a:ext cx="2210544" cy="2762485"/>
              <a:chOff x="957524" y="1596571"/>
              <a:chExt cx="2411502" cy="3013620"/>
            </a:xfrm>
          </p:grpSpPr>
          <p:sp>
            <p:nvSpPr>
              <p:cNvPr id="100" name="任意多边形 99"/>
              <p:cNvSpPr/>
              <p:nvPr/>
            </p:nvSpPr>
            <p:spPr>
              <a:xfrm rot="1932341" flipH="1">
                <a:off x="957524" y="1596571"/>
                <a:ext cx="2358286" cy="3013620"/>
              </a:xfrm>
              <a:custGeom>
                <a:gdLst>
                  <a:gd name="connsiteX0" fmla="*/ 2806420 w 3359925"/>
                  <a:gd name="connsiteY0" fmla="*/ 433639 h 4294428"/>
                  <a:gd name="connsiteX1" fmla="*/ 2926287 w 3359925"/>
                  <a:gd name="connsiteY1" fmla="*/ 2806421 h 4294428"/>
                  <a:gd name="connsiteX2" fmla="*/ 2238926 w 3359925"/>
                  <a:gd name="connsiteY2" fmla="*/ 3264536 h 4294428"/>
                  <a:gd name="connsiteX3" fmla="*/ 2110490 w 3359925"/>
                  <a:gd name="connsiteY3" fmla="*/ 3302855 h 4294428"/>
                  <a:gd name="connsiteX4" fmla="*/ 2110489 w 3359925"/>
                  <a:gd name="connsiteY4" fmla="*/ 3957010 h 4294428"/>
                  <a:gd name="connsiteX5" fmla="*/ 1773071 w 3359925"/>
                  <a:gd name="connsiteY5" fmla="*/ 4294428 h 4294428"/>
                  <a:gd name="connsiteX6" fmla="*/ 1773072 w 3359925"/>
                  <a:gd name="connsiteY6" fmla="*/ 4294427 h 4294428"/>
                  <a:gd name="connsiteX7" fmla="*/ 1435654 w 3359925"/>
                  <a:gd name="connsiteY7" fmla="*/ 3957009 h 4294428"/>
                  <a:gd name="connsiteX8" fmla="*/ 1435654 w 3359925"/>
                  <a:gd name="connsiteY8" fmla="*/ 3341898 h 4294428"/>
                  <a:gd name="connsiteX9" fmla="*/ 1283535 w 3359925"/>
                  <a:gd name="connsiteY9" fmla="*/ 3312800 h 4294428"/>
                  <a:gd name="connsiteX10" fmla="*/ 553505 w 3359925"/>
                  <a:gd name="connsiteY10" fmla="*/ 2926288 h 4294428"/>
                  <a:gd name="connsiteX11" fmla="*/ 433638 w 3359925"/>
                  <a:gd name="connsiteY11" fmla="*/ 553506 h 4294428"/>
                  <a:gd name="connsiteX12" fmla="*/ 2806420 w 3359925"/>
                  <a:gd name="connsiteY12" fmla="*/ 433639 h 42944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9925" h="4294428">
                    <a:moveTo>
                      <a:pt x="2806420" y="433639"/>
                    </a:moveTo>
                    <a:cubicBezTo>
                      <a:pt x="3494746" y="1055764"/>
                      <a:pt x="3548413" y="2118095"/>
                      <a:pt x="2926287" y="2806421"/>
                    </a:cubicBezTo>
                    <a:cubicBezTo>
                      <a:pt x="2731873" y="3021523"/>
                      <a:pt x="2494470" y="3174647"/>
                      <a:pt x="2238926" y="3264536"/>
                    </a:cubicBezTo>
                    <a:lnTo>
                      <a:pt x="2110490" y="3302855"/>
                    </a:lnTo>
                    <a:lnTo>
                      <a:pt x="2110489" y="3957010"/>
                    </a:lnTo>
                    <a:cubicBezTo>
                      <a:pt x="2110489" y="4143361"/>
                      <a:pt x="1959422" y="4294428"/>
                      <a:pt x="1773071" y="4294428"/>
                    </a:cubicBezTo>
                    <a:lnTo>
                      <a:pt x="1773072" y="4294427"/>
                    </a:lnTo>
                    <a:cubicBezTo>
                      <a:pt x="1586721" y="4294427"/>
                      <a:pt x="1435654" y="4143360"/>
                      <a:pt x="1435654" y="3957009"/>
                    </a:cubicBezTo>
                    <a:lnTo>
                      <a:pt x="1435654" y="3341898"/>
                    </a:lnTo>
                    <a:lnTo>
                      <a:pt x="1283535" y="3312800"/>
                    </a:lnTo>
                    <a:cubicBezTo>
                      <a:pt x="1020233" y="3249121"/>
                      <a:pt x="768607" y="3120702"/>
                      <a:pt x="553505" y="2926288"/>
                    </a:cubicBezTo>
                    <a:cubicBezTo>
                      <a:pt x="-134821" y="2304163"/>
                      <a:pt x="-188488" y="1241832"/>
                      <a:pt x="433638" y="553506"/>
                    </a:cubicBezTo>
                    <a:cubicBezTo>
                      <a:pt x="1055763" y="-134821"/>
                      <a:pt x="2118094" y="-188487"/>
                      <a:pt x="2806420" y="433639"/>
                    </a:cubicBezTo>
                    <a:close/>
                  </a:path>
                </a:pathLst>
              </a:cu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2402" tIns="46202" rIns="92402" bIns="46202" anchor="ctr"/>
              <a:lstStyle/>
              <a:p>
                <a:pPr algn="ctr" defTabSz="685800" fontAlgn="auto">
                  <a:spcBef>
                    <a:spcPct val="0"/>
                  </a:spcBef>
                  <a:spcAft>
                    <a:spcPct val="0"/>
                  </a:spcAft>
                  <a:defRPr/>
                </a:pPr>
                <a:endParaRPr lang="zh-CN" altLang="en-US" sz="1815">
                  <a:solidFill>
                    <a:prstClr val="white"/>
                  </a:solidFill>
                  <a:latin typeface="等线" panose="02010600030101010101" charset="-122"/>
                  <a:ea typeface="等线" panose="02010600030101010101" charset="-122"/>
                </a:endParaRPr>
              </a:p>
            </p:txBody>
          </p:sp>
          <p:sp>
            <p:nvSpPr>
              <p:cNvPr id="101" name="椭圆 100"/>
              <p:cNvSpPr/>
              <p:nvPr/>
            </p:nvSpPr>
            <p:spPr>
              <a:xfrm flipH="1">
                <a:off x="1236877" y="1774825"/>
                <a:ext cx="2132149" cy="21312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02" tIns="46202" rIns="92402" bIns="46202" anchor="ctr"/>
              <a:lstStyle/>
              <a:p>
                <a:pPr algn="ctr" defTabSz="685800" fontAlgn="auto">
                  <a:spcBef>
                    <a:spcPct val="0"/>
                  </a:spcBef>
                  <a:spcAft>
                    <a:spcPct val="0"/>
                  </a:spcAft>
                  <a:defRPr/>
                </a:pPr>
                <a:endParaRPr lang="zh-CN" altLang="en-US" sz="1815">
                  <a:solidFill>
                    <a:prstClr val="white"/>
                  </a:solidFill>
                  <a:latin typeface="等线" panose="02010600030101010101" charset="-122"/>
                  <a:ea typeface="等线" panose="02010600030101010101" charset="-122"/>
                </a:endParaRPr>
              </a:p>
            </p:txBody>
          </p:sp>
        </p:grpSp>
        <p:sp>
          <p:nvSpPr>
            <p:cNvPr id="102" name="文本框 10"/>
            <p:cNvSpPr txBox="1"/>
            <p:nvPr/>
          </p:nvSpPr>
          <p:spPr>
            <a:xfrm flipH="1">
              <a:off x="1171336" y="2469580"/>
              <a:ext cx="1725457" cy="767310"/>
            </a:xfrm>
            <a:prstGeom prst="rect">
              <a:avLst/>
            </a:prstGeom>
            <a:noFill/>
          </p:spPr>
          <p:txBody>
            <a:bodyPr wrap="square" lIns="92402" tIns="46202" rIns="92402" bIns="46202">
              <a:spAutoFit/>
            </a:bodyPr>
            <a:lstStyle/>
            <a:p>
              <a:pPr defTabSz="685800" fontAlgn="auto">
                <a:lnSpc>
                  <a:spcPct val="150000"/>
                </a:lnSpc>
                <a:spcBef>
                  <a:spcPct val="0"/>
                </a:spcBef>
                <a:spcAft>
                  <a:spcPct val="0"/>
                </a:spcAft>
                <a:defRPr/>
              </a:pPr>
              <a:r>
                <a:rPr lang="zh-CN" altLang="en-US" sz="2400" b="1">
                  <a:solidFill>
                    <a:srgbClr val="C00000"/>
                  </a:solidFill>
                  <a:latin typeface="微软雅黑" panose="020b0503020204020204" pitchFamily="34" charset="-122"/>
                  <a:ea typeface="微软雅黑" panose="020b0503020204020204" pitchFamily="34" charset="-122"/>
                  <a:cs typeface="Aharoni" panose="02010803020104030203" pitchFamily="2" charset="-79"/>
                </a:rPr>
                <a:t>创新方面</a:t>
              </a:r>
              <a:endParaRPr lang="zh-CN" altLang="en-US" sz="2400" b="1">
                <a:solidFill>
                  <a:srgbClr val="C00000"/>
                </a:solidFill>
                <a:latin typeface="微软雅黑" panose="020b0503020204020204" pitchFamily="34" charset="-122"/>
                <a:ea typeface="微软雅黑" panose="020b0503020204020204" pitchFamily="34" charset="-122"/>
                <a:cs typeface="Aharoni" panose="02010803020104030203" pitchFamily="2" charset="-79"/>
              </a:endParaRPr>
            </a:p>
          </p:txBody>
        </p:sp>
      </p:grpSp>
      <p:grpSp>
        <p:nvGrpSpPr>
          <p:cNvPr id="108" name="组合 107"/>
          <p:cNvGrpSpPr/>
          <p:nvPr/>
        </p:nvGrpSpPr>
        <p:grpSpPr>
          <a:xfrm>
            <a:off x="539552" y="1347614"/>
            <a:ext cx="3064050" cy="886485"/>
            <a:chOff x="571846" y="1347614"/>
            <a:chExt cx="3064050" cy="886485"/>
          </a:xfrm>
        </p:grpSpPr>
        <p:sp>
          <p:nvSpPr>
            <p:cNvPr id="103" name="椭圆 102"/>
            <p:cNvSpPr/>
            <p:nvPr/>
          </p:nvSpPr>
          <p:spPr>
            <a:xfrm>
              <a:off x="571846" y="1467174"/>
              <a:ext cx="647365" cy="64736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fontAlgn="auto">
                <a:spcBef>
                  <a:spcPct val="0"/>
                </a:spcBef>
                <a:spcAft>
                  <a:spcPct val="0"/>
                </a:spcAft>
                <a:defRPr/>
              </a:pPr>
              <a:r>
                <a:rPr lang="en-US" altLang="zh-CN" b="1">
                  <a:solidFill>
                    <a:prstClr val="white"/>
                  </a:solidFill>
                  <a:latin typeface="微软雅黑" panose="020b0503020204020204" pitchFamily="34" charset="-122"/>
                  <a:ea typeface="微软雅黑" panose="020b0503020204020204" pitchFamily="34" charset="-122"/>
                </a:rPr>
                <a:t>01</a:t>
              </a:r>
              <a:endParaRPr lang="zh-CN" altLang="en-US" b="1">
                <a:solidFill>
                  <a:prstClr val="white"/>
                </a:solidFill>
                <a:latin typeface="微软雅黑" panose="020b0503020204020204" pitchFamily="34" charset="-122"/>
                <a:ea typeface="微软雅黑" panose="020b0503020204020204" pitchFamily="34" charset="-122"/>
              </a:endParaRPr>
            </a:p>
          </p:txBody>
        </p:sp>
        <p:grpSp>
          <p:nvGrpSpPr>
            <p:cNvPr id="104" name="组合 7"/>
            <p:cNvGrpSpPr/>
            <p:nvPr/>
          </p:nvGrpSpPr>
          <p:grpSpPr>
            <a:xfrm>
              <a:off x="1331640" y="1347614"/>
              <a:ext cx="2304256" cy="886485"/>
              <a:chOff x="960895" y="1425372"/>
              <a:chExt cx="3072342" cy="1181979"/>
            </a:xfrm>
          </p:grpSpPr>
          <p:sp>
            <p:nvSpPr>
              <p:cNvPr id="105" name="矩形 104"/>
              <p:cNvSpPr/>
              <p:nvPr/>
            </p:nvSpPr>
            <p:spPr>
              <a:xfrm>
                <a:off x="960895" y="1807133"/>
                <a:ext cx="3072342" cy="800218"/>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106" name="矩形 105"/>
              <p:cNvSpPr/>
              <p:nvPr/>
            </p:nvSpPr>
            <p:spPr>
              <a:xfrm>
                <a:off x="960895" y="1425372"/>
                <a:ext cx="1682512" cy="369332"/>
              </a:xfrm>
              <a:prstGeom prst="rect">
                <a:avLst/>
              </a:prstGeom>
            </p:spPr>
            <p:txBody>
              <a:bodyPr wrap="none">
                <a:spAutoFit/>
              </a:bodyPr>
              <a:lstStyle/>
              <a:p>
                <a:r>
                  <a:rPr lang="zh-CN" altLang="en-US" sz="1200">
                    <a:solidFill>
                      <a:srgbClr val="AF0B06"/>
                    </a:solidFill>
                    <a:latin typeface="微软雅黑" panose="020b0503020204020204" pitchFamily="34" charset="-122"/>
                    <a:ea typeface="微软雅黑" panose="020b0503020204020204" pitchFamily="34" charset="-122"/>
                  </a:rPr>
                  <a:t>“深港通”开启</a:t>
                </a:r>
                <a:endParaRPr lang="zh-CN" altLang="en-US" sz="1200">
                  <a:solidFill>
                    <a:srgbClr val="AF0B06"/>
                  </a:solidFill>
                  <a:latin typeface="Arial"/>
                  <a:ea typeface="微软雅黑" panose="020b0503020204020204" pitchFamily="34" charset="-122"/>
                </a:endParaRPr>
              </a:p>
            </p:txBody>
          </p:sp>
        </p:grpSp>
      </p:grpSp>
      <p:grpSp>
        <p:nvGrpSpPr>
          <p:cNvPr id="109" name="组合 108"/>
          <p:cNvGrpSpPr/>
          <p:nvPr/>
        </p:nvGrpSpPr>
        <p:grpSpPr>
          <a:xfrm>
            <a:off x="539552" y="2499741"/>
            <a:ext cx="3096344" cy="886486"/>
            <a:chOff x="571846" y="1358808"/>
            <a:chExt cx="3096344" cy="886486"/>
          </a:xfrm>
        </p:grpSpPr>
        <p:sp>
          <p:nvSpPr>
            <p:cNvPr id="110" name="椭圆 109"/>
            <p:cNvSpPr/>
            <p:nvPr/>
          </p:nvSpPr>
          <p:spPr>
            <a:xfrm>
              <a:off x="571846" y="1467174"/>
              <a:ext cx="647365" cy="64736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fontAlgn="auto">
                <a:spcBef>
                  <a:spcPct val="0"/>
                </a:spcBef>
                <a:spcAft>
                  <a:spcPct val="0"/>
                </a:spcAft>
                <a:defRPr/>
              </a:pPr>
              <a:r>
                <a:rPr lang="en-US" altLang="zh-CN" b="1">
                  <a:solidFill>
                    <a:prstClr val="white"/>
                  </a:solidFill>
                  <a:latin typeface="微软雅黑" panose="020b0503020204020204" pitchFamily="34" charset="-122"/>
                  <a:ea typeface="微软雅黑" panose="020b0503020204020204" pitchFamily="34" charset="-122"/>
                </a:rPr>
                <a:t>03</a:t>
              </a:r>
              <a:endParaRPr lang="zh-CN" altLang="en-US" b="1">
                <a:solidFill>
                  <a:prstClr val="white"/>
                </a:solidFill>
                <a:latin typeface="微软雅黑" panose="020b0503020204020204" pitchFamily="34" charset="-122"/>
                <a:ea typeface="微软雅黑" panose="020b0503020204020204" pitchFamily="34" charset="-122"/>
              </a:endParaRPr>
            </a:p>
          </p:txBody>
        </p:sp>
        <p:grpSp>
          <p:nvGrpSpPr>
            <p:cNvPr id="111" name="组合 7"/>
            <p:cNvGrpSpPr/>
            <p:nvPr/>
          </p:nvGrpSpPr>
          <p:grpSpPr>
            <a:xfrm>
              <a:off x="1363934" y="1358808"/>
              <a:ext cx="2304256" cy="886486"/>
              <a:chOff x="1003953" y="1440300"/>
              <a:chExt cx="3072341" cy="1181980"/>
            </a:xfrm>
          </p:grpSpPr>
          <p:sp>
            <p:nvSpPr>
              <p:cNvPr id="112" name="矩形 111"/>
              <p:cNvSpPr/>
              <p:nvPr/>
            </p:nvSpPr>
            <p:spPr>
              <a:xfrm>
                <a:off x="1003953" y="1822062"/>
                <a:ext cx="3072341" cy="800218"/>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113" name="矩形 112"/>
              <p:cNvSpPr/>
              <p:nvPr/>
            </p:nvSpPr>
            <p:spPr>
              <a:xfrm>
                <a:off x="1003953" y="1440300"/>
                <a:ext cx="2947816" cy="369332"/>
              </a:xfrm>
              <a:prstGeom prst="rect">
                <a:avLst/>
              </a:prstGeom>
            </p:spPr>
            <p:txBody>
              <a:bodyPr wrap="none">
                <a:spAutoFit/>
              </a:bodyPr>
              <a:lstStyle/>
              <a:p>
                <a:pPr algn="r"/>
                <a:r>
                  <a:rPr lang="zh-CN" altLang="en-US" sz="1200">
                    <a:solidFill>
                      <a:srgbClr val="AF0B06"/>
                    </a:solidFill>
                    <a:latin typeface="微软雅黑" panose="020b0503020204020204" pitchFamily="34" charset="-122"/>
                    <a:ea typeface="微软雅黑" panose="020b0503020204020204" pitchFamily="34" charset="-122"/>
                  </a:rPr>
                  <a:t>新设</a:t>
                </a:r>
                <a:r>
                  <a:rPr lang="en-US" altLang="zh-CN" sz="1200">
                    <a:solidFill>
                      <a:srgbClr val="AF0B06"/>
                    </a:solidFill>
                    <a:latin typeface="微软雅黑" panose="020b0503020204020204" pitchFamily="34" charset="-122"/>
                    <a:ea typeface="微软雅黑" panose="020b0503020204020204" pitchFamily="34" charset="-122"/>
                  </a:rPr>
                  <a:t>12</a:t>
                </a:r>
                <a:r>
                  <a:rPr lang="zh-CN" altLang="en-US" sz="1200">
                    <a:solidFill>
                      <a:srgbClr val="AF0B06"/>
                    </a:solidFill>
                    <a:latin typeface="微软雅黑" panose="020b0503020204020204" pitchFamily="34" charset="-122"/>
                    <a:ea typeface="微软雅黑" panose="020b0503020204020204" pitchFamily="34" charset="-122"/>
                  </a:rPr>
                  <a:t>个跨境电子商务试验区</a:t>
                </a:r>
                <a:endParaRPr lang="zh-CN" altLang="en-US" sz="1200">
                  <a:solidFill>
                    <a:srgbClr val="AF0B06"/>
                  </a:solidFill>
                  <a:latin typeface="Arial"/>
                  <a:ea typeface="微软雅黑" panose="020b0503020204020204" pitchFamily="34" charset="-122"/>
                </a:endParaRPr>
              </a:p>
            </p:txBody>
          </p:sp>
        </p:grpSp>
      </p:grpSp>
      <p:grpSp>
        <p:nvGrpSpPr>
          <p:cNvPr id="114" name="组合 113"/>
          <p:cNvGrpSpPr/>
          <p:nvPr/>
        </p:nvGrpSpPr>
        <p:grpSpPr>
          <a:xfrm>
            <a:off x="539552" y="3629481"/>
            <a:ext cx="3064050" cy="886485"/>
            <a:chOff x="571846" y="1347614"/>
            <a:chExt cx="3064050" cy="886485"/>
          </a:xfrm>
        </p:grpSpPr>
        <p:sp>
          <p:nvSpPr>
            <p:cNvPr id="115" name="椭圆 114"/>
            <p:cNvSpPr/>
            <p:nvPr/>
          </p:nvSpPr>
          <p:spPr>
            <a:xfrm>
              <a:off x="571846" y="1467174"/>
              <a:ext cx="647365" cy="64736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fontAlgn="auto">
                <a:spcBef>
                  <a:spcPct val="0"/>
                </a:spcBef>
                <a:spcAft>
                  <a:spcPct val="0"/>
                </a:spcAft>
                <a:defRPr/>
              </a:pPr>
              <a:r>
                <a:rPr lang="en-US" altLang="zh-CN" b="1">
                  <a:solidFill>
                    <a:prstClr val="white"/>
                  </a:solidFill>
                  <a:latin typeface="微软雅黑" panose="020b0503020204020204" pitchFamily="34" charset="-122"/>
                  <a:ea typeface="微软雅黑" panose="020b0503020204020204" pitchFamily="34" charset="-122"/>
                </a:rPr>
                <a:t>05</a:t>
              </a:r>
              <a:endParaRPr lang="zh-CN" altLang="en-US" b="1">
                <a:solidFill>
                  <a:prstClr val="white"/>
                </a:solidFill>
                <a:latin typeface="微软雅黑" panose="020b0503020204020204" pitchFamily="34" charset="-122"/>
                <a:ea typeface="微软雅黑" panose="020b0503020204020204" pitchFamily="34" charset="-122"/>
              </a:endParaRPr>
            </a:p>
          </p:txBody>
        </p:sp>
        <p:grpSp>
          <p:nvGrpSpPr>
            <p:cNvPr id="116" name="组合 7"/>
            <p:cNvGrpSpPr/>
            <p:nvPr/>
          </p:nvGrpSpPr>
          <p:grpSpPr>
            <a:xfrm>
              <a:off x="1331640" y="1347614"/>
              <a:ext cx="2304256" cy="886485"/>
              <a:chOff x="960895" y="1425372"/>
              <a:chExt cx="3072342" cy="1181979"/>
            </a:xfrm>
          </p:grpSpPr>
          <p:sp>
            <p:nvSpPr>
              <p:cNvPr id="117" name="矩形 116"/>
              <p:cNvSpPr/>
              <p:nvPr/>
            </p:nvSpPr>
            <p:spPr>
              <a:xfrm>
                <a:off x="960895" y="1807133"/>
                <a:ext cx="3072342" cy="800218"/>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118" name="矩形 117"/>
              <p:cNvSpPr/>
              <p:nvPr/>
            </p:nvSpPr>
            <p:spPr>
              <a:xfrm>
                <a:off x="960895" y="1425372"/>
                <a:ext cx="2682786" cy="369332"/>
              </a:xfrm>
              <a:prstGeom prst="rect">
                <a:avLst/>
              </a:prstGeom>
            </p:spPr>
            <p:txBody>
              <a:bodyPr wrap="none">
                <a:spAutoFit/>
              </a:bodyPr>
              <a:lstStyle/>
              <a:p>
                <a:r>
                  <a:rPr lang="zh-CN" altLang="en-US" sz="1200">
                    <a:solidFill>
                      <a:srgbClr val="AF0B06"/>
                    </a:solidFill>
                    <a:latin typeface="微软雅黑" panose="020b0503020204020204" pitchFamily="34" charset="-122"/>
                    <a:ea typeface="微软雅黑" panose="020b0503020204020204" pitchFamily="34" charset="-122"/>
                  </a:rPr>
                  <a:t>科技进步贡献率升至</a:t>
                </a:r>
                <a:r>
                  <a:rPr lang="en-US" altLang="zh-CN" sz="1200">
                    <a:solidFill>
                      <a:srgbClr val="AF0B06"/>
                    </a:solidFill>
                    <a:latin typeface="微软雅黑" panose="020b0503020204020204" pitchFamily="34" charset="-122"/>
                    <a:ea typeface="微软雅黑" panose="020b0503020204020204" pitchFamily="34" charset="-122"/>
                  </a:rPr>
                  <a:t>56.2%</a:t>
                </a:r>
                <a:endParaRPr lang="zh-CN" altLang="en-US" sz="1200">
                  <a:solidFill>
                    <a:srgbClr val="AF0B06"/>
                  </a:solidFill>
                  <a:latin typeface="Arial"/>
                  <a:ea typeface="微软雅黑" panose="020b0503020204020204" pitchFamily="34" charset="-122"/>
                </a:endParaRPr>
              </a:p>
            </p:txBody>
          </p:sp>
        </p:grpSp>
      </p:grpSp>
      <p:grpSp>
        <p:nvGrpSpPr>
          <p:cNvPr id="119" name="组合 118"/>
          <p:cNvGrpSpPr/>
          <p:nvPr/>
        </p:nvGrpSpPr>
        <p:grpSpPr>
          <a:xfrm>
            <a:off x="5724128" y="1347614"/>
            <a:ext cx="3024336" cy="886485"/>
            <a:chOff x="571846" y="1347614"/>
            <a:chExt cx="3024336" cy="886485"/>
          </a:xfrm>
        </p:grpSpPr>
        <p:sp>
          <p:nvSpPr>
            <p:cNvPr id="120" name="椭圆 119"/>
            <p:cNvSpPr/>
            <p:nvPr/>
          </p:nvSpPr>
          <p:spPr>
            <a:xfrm>
              <a:off x="571846" y="1467174"/>
              <a:ext cx="647365" cy="64736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fontAlgn="auto">
                <a:spcBef>
                  <a:spcPct val="0"/>
                </a:spcBef>
                <a:spcAft>
                  <a:spcPct val="0"/>
                </a:spcAft>
                <a:defRPr/>
              </a:pPr>
              <a:r>
                <a:rPr lang="en-US" altLang="zh-CN" b="1">
                  <a:solidFill>
                    <a:prstClr val="white"/>
                  </a:solidFill>
                  <a:latin typeface="微软雅黑" panose="020b0503020204020204" pitchFamily="34" charset="-122"/>
                  <a:ea typeface="微软雅黑" panose="020b0503020204020204" pitchFamily="34" charset="-122"/>
                </a:rPr>
                <a:t>02</a:t>
              </a:r>
              <a:endParaRPr lang="zh-CN" altLang="en-US" b="1">
                <a:solidFill>
                  <a:prstClr val="white"/>
                </a:solidFill>
                <a:latin typeface="微软雅黑" panose="020b0503020204020204" pitchFamily="34" charset="-122"/>
                <a:ea typeface="微软雅黑" panose="020b0503020204020204" pitchFamily="34" charset="-122"/>
              </a:endParaRPr>
            </a:p>
          </p:txBody>
        </p:sp>
        <p:grpSp>
          <p:nvGrpSpPr>
            <p:cNvPr id="121" name="组合 7"/>
            <p:cNvGrpSpPr/>
            <p:nvPr/>
          </p:nvGrpSpPr>
          <p:grpSpPr>
            <a:xfrm>
              <a:off x="1291926" y="1347614"/>
              <a:ext cx="2304256" cy="886485"/>
              <a:chOff x="907943" y="1425372"/>
              <a:chExt cx="3072342" cy="1181979"/>
            </a:xfrm>
          </p:grpSpPr>
          <p:sp>
            <p:nvSpPr>
              <p:cNvPr id="122" name="矩形 121"/>
              <p:cNvSpPr/>
              <p:nvPr/>
            </p:nvSpPr>
            <p:spPr>
              <a:xfrm>
                <a:off x="907943" y="1807133"/>
                <a:ext cx="3072342" cy="800218"/>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123" name="矩形 122"/>
              <p:cNvSpPr/>
              <p:nvPr/>
            </p:nvSpPr>
            <p:spPr>
              <a:xfrm>
                <a:off x="907943" y="1425372"/>
                <a:ext cx="2007387" cy="369332"/>
              </a:xfrm>
              <a:prstGeom prst="rect">
                <a:avLst/>
              </a:prstGeom>
            </p:spPr>
            <p:txBody>
              <a:bodyPr wrap="none">
                <a:spAutoFit/>
              </a:bodyPr>
              <a:lstStyle/>
              <a:p>
                <a:pPr algn="r"/>
                <a:r>
                  <a:rPr lang="zh-CN" altLang="en-US" sz="1200">
                    <a:solidFill>
                      <a:srgbClr val="AF0B06"/>
                    </a:solidFill>
                    <a:latin typeface="微软雅黑" panose="020b0503020204020204" pitchFamily="34" charset="-122"/>
                    <a:ea typeface="微软雅黑" panose="020b0503020204020204" pitchFamily="34" charset="-122"/>
                  </a:rPr>
                  <a:t>新设</a:t>
                </a:r>
                <a:r>
                  <a:rPr lang="en-US" altLang="zh-CN" sz="1200">
                    <a:solidFill>
                      <a:srgbClr val="AF0B06"/>
                    </a:solidFill>
                    <a:latin typeface="微软雅黑" panose="020b0503020204020204" pitchFamily="34" charset="-122"/>
                    <a:ea typeface="微软雅黑" panose="020b0503020204020204" pitchFamily="34" charset="-122"/>
                  </a:rPr>
                  <a:t>7</a:t>
                </a:r>
                <a:r>
                  <a:rPr lang="zh-CN" altLang="en-US" sz="1200">
                    <a:solidFill>
                      <a:srgbClr val="AF0B06"/>
                    </a:solidFill>
                    <a:latin typeface="微软雅黑" panose="020b0503020204020204" pitchFamily="34" charset="-122"/>
                    <a:ea typeface="微软雅黑" panose="020b0503020204020204" pitchFamily="34" charset="-122"/>
                  </a:rPr>
                  <a:t>个自贸试验区</a:t>
                </a:r>
                <a:endParaRPr lang="zh-CN" altLang="en-US" sz="1200">
                  <a:solidFill>
                    <a:srgbClr val="AF0B06"/>
                  </a:solidFill>
                  <a:latin typeface="Arial"/>
                  <a:ea typeface="微软雅黑" panose="020b0503020204020204" pitchFamily="34" charset="-122"/>
                </a:endParaRPr>
              </a:p>
            </p:txBody>
          </p:sp>
        </p:grpSp>
      </p:grpSp>
      <p:grpSp>
        <p:nvGrpSpPr>
          <p:cNvPr id="124" name="组合 123"/>
          <p:cNvGrpSpPr/>
          <p:nvPr/>
        </p:nvGrpSpPr>
        <p:grpSpPr>
          <a:xfrm>
            <a:off x="5724128" y="2488547"/>
            <a:ext cx="3064050" cy="886485"/>
            <a:chOff x="571846" y="1347614"/>
            <a:chExt cx="3064050" cy="886485"/>
          </a:xfrm>
        </p:grpSpPr>
        <p:sp>
          <p:nvSpPr>
            <p:cNvPr id="125" name="椭圆 124"/>
            <p:cNvSpPr/>
            <p:nvPr/>
          </p:nvSpPr>
          <p:spPr>
            <a:xfrm>
              <a:off x="571846" y="1467174"/>
              <a:ext cx="647365" cy="64736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fontAlgn="auto">
                <a:spcBef>
                  <a:spcPct val="0"/>
                </a:spcBef>
                <a:spcAft>
                  <a:spcPct val="0"/>
                </a:spcAft>
                <a:defRPr/>
              </a:pPr>
              <a:r>
                <a:rPr lang="en-US" altLang="zh-CN" b="1">
                  <a:solidFill>
                    <a:prstClr val="white"/>
                  </a:solidFill>
                  <a:latin typeface="微软雅黑" panose="020b0503020204020204" pitchFamily="34" charset="-122"/>
                  <a:ea typeface="微软雅黑" panose="020b0503020204020204" pitchFamily="34" charset="-122"/>
                </a:rPr>
                <a:t>04</a:t>
              </a:r>
              <a:endParaRPr lang="zh-CN" altLang="en-US" b="1">
                <a:solidFill>
                  <a:prstClr val="white"/>
                </a:solidFill>
                <a:latin typeface="微软雅黑" panose="020b0503020204020204" pitchFamily="34" charset="-122"/>
                <a:ea typeface="微软雅黑" panose="020b0503020204020204" pitchFamily="34" charset="-122"/>
              </a:endParaRPr>
            </a:p>
          </p:txBody>
        </p:sp>
        <p:grpSp>
          <p:nvGrpSpPr>
            <p:cNvPr id="126" name="组合 7"/>
            <p:cNvGrpSpPr/>
            <p:nvPr/>
          </p:nvGrpSpPr>
          <p:grpSpPr>
            <a:xfrm>
              <a:off x="1331640" y="1347614"/>
              <a:ext cx="2304256" cy="886485"/>
              <a:chOff x="960895" y="1425372"/>
              <a:chExt cx="3072342" cy="1181979"/>
            </a:xfrm>
          </p:grpSpPr>
          <p:sp>
            <p:nvSpPr>
              <p:cNvPr id="127" name="矩形 126"/>
              <p:cNvSpPr/>
              <p:nvPr/>
            </p:nvSpPr>
            <p:spPr>
              <a:xfrm>
                <a:off x="960895" y="1807133"/>
                <a:ext cx="3072342" cy="800218"/>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128" name="矩形 127"/>
              <p:cNvSpPr/>
              <p:nvPr/>
            </p:nvSpPr>
            <p:spPr>
              <a:xfrm>
                <a:off x="960895" y="1425372"/>
                <a:ext cx="2828124" cy="369332"/>
              </a:xfrm>
              <a:prstGeom prst="rect">
                <a:avLst/>
              </a:prstGeom>
            </p:spPr>
            <p:txBody>
              <a:bodyPr wrap="none">
                <a:spAutoFit/>
              </a:bodyPr>
              <a:lstStyle/>
              <a:p>
                <a:r>
                  <a:rPr lang="zh-CN" altLang="en-US" sz="1200">
                    <a:solidFill>
                      <a:srgbClr val="AF0B06"/>
                    </a:solidFill>
                    <a:latin typeface="微软雅黑" panose="020b0503020204020204" pitchFamily="34" charset="-122"/>
                    <a:ea typeface="微软雅黑" panose="020b0503020204020204" pitchFamily="34" charset="-122"/>
                  </a:rPr>
                  <a:t>新设</a:t>
                </a:r>
                <a:r>
                  <a:rPr lang="en-US" altLang="zh-CN" sz="1200">
                    <a:solidFill>
                      <a:srgbClr val="AF0B06"/>
                    </a:solidFill>
                    <a:latin typeface="微软雅黑" panose="020b0503020204020204" pitchFamily="34" charset="-122"/>
                    <a:ea typeface="微软雅黑" panose="020b0503020204020204" pitchFamily="34" charset="-122"/>
                  </a:rPr>
                  <a:t>6</a:t>
                </a:r>
                <a:r>
                  <a:rPr lang="zh-CN" altLang="en-US" sz="1200">
                    <a:solidFill>
                      <a:srgbClr val="AF0B06"/>
                    </a:solidFill>
                    <a:latin typeface="微软雅黑" panose="020b0503020204020204" pitchFamily="34" charset="-122"/>
                    <a:ea typeface="微软雅黑" panose="020b0503020204020204" pitchFamily="34" charset="-122"/>
                  </a:rPr>
                  <a:t>个国家自主创新示范区</a:t>
                </a:r>
                <a:endParaRPr lang="zh-CN" altLang="en-US" sz="1200">
                  <a:solidFill>
                    <a:srgbClr val="AF0B06"/>
                  </a:solidFill>
                  <a:latin typeface="Arial"/>
                  <a:ea typeface="微软雅黑" panose="020b0503020204020204" pitchFamily="34" charset="-122"/>
                </a:endParaRPr>
              </a:p>
            </p:txBody>
          </p:sp>
        </p:grpSp>
      </p:grpSp>
      <p:grpSp>
        <p:nvGrpSpPr>
          <p:cNvPr id="129" name="组合 128"/>
          <p:cNvGrpSpPr/>
          <p:nvPr/>
        </p:nvGrpSpPr>
        <p:grpSpPr>
          <a:xfrm>
            <a:off x="5724128" y="3629481"/>
            <a:ext cx="3214312" cy="886485"/>
            <a:chOff x="571846" y="1347614"/>
            <a:chExt cx="3214312" cy="886485"/>
          </a:xfrm>
        </p:grpSpPr>
        <p:sp>
          <p:nvSpPr>
            <p:cNvPr id="130" name="椭圆 129"/>
            <p:cNvSpPr/>
            <p:nvPr/>
          </p:nvSpPr>
          <p:spPr>
            <a:xfrm>
              <a:off x="571846" y="1467174"/>
              <a:ext cx="647365" cy="64736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fontAlgn="auto">
                <a:spcBef>
                  <a:spcPct val="0"/>
                </a:spcBef>
                <a:spcAft>
                  <a:spcPct val="0"/>
                </a:spcAft>
                <a:defRPr/>
              </a:pPr>
              <a:r>
                <a:rPr lang="en-US" altLang="zh-CN" b="1">
                  <a:solidFill>
                    <a:prstClr val="white"/>
                  </a:solidFill>
                  <a:latin typeface="微软雅黑" panose="020b0503020204020204" pitchFamily="34" charset="-122"/>
                  <a:ea typeface="微软雅黑" panose="020b0503020204020204" pitchFamily="34" charset="-122"/>
                </a:rPr>
                <a:t>06</a:t>
              </a:r>
              <a:endParaRPr lang="zh-CN" altLang="en-US" b="1">
                <a:solidFill>
                  <a:prstClr val="white"/>
                </a:solidFill>
                <a:latin typeface="微软雅黑" panose="020b0503020204020204" pitchFamily="34" charset="-122"/>
                <a:ea typeface="微软雅黑" panose="020b0503020204020204" pitchFamily="34" charset="-122"/>
              </a:endParaRPr>
            </a:p>
          </p:txBody>
        </p:sp>
        <p:grpSp>
          <p:nvGrpSpPr>
            <p:cNvPr id="131" name="组合 7"/>
            <p:cNvGrpSpPr/>
            <p:nvPr/>
          </p:nvGrpSpPr>
          <p:grpSpPr>
            <a:xfrm>
              <a:off x="1331640" y="1347614"/>
              <a:ext cx="2454518" cy="886485"/>
              <a:chOff x="960895" y="1425372"/>
              <a:chExt cx="3272691" cy="1181979"/>
            </a:xfrm>
          </p:grpSpPr>
          <p:sp>
            <p:nvSpPr>
              <p:cNvPr id="132" name="矩形 131"/>
              <p:cNvSpPr/>
              <p:nvPr/>
            </p:nvSpPr>
            <p:spPr>
              <a:xfrm>
                <a:off x="960895" y="1807133"/>
                <a:ext cx="3072342" cy="800218"/>
              </a:xfrm>
              <a:prstGeom prst="rect">
                <a:avLst/>
              </a:prstGeom>
            </p:spPr>
            <p:txBody>
              <a:bodyPr wrap="square">
                <a:spAutoFit/>
              </a:bodyPr>
              <a:lstStyle/>
              <a:p>
                <a:pPr>
                  <a:lnSpc>
                    <a:spcPct val="150000"/>
                  </a:lnSpc>
                  <a:spcBef>
                    <a:spcPts val="600"/>
                  </a:spcBef>
                </a:pPr>
                <a:r>
                  <a:rPr lang="zh-CN" altLang="en-US" sz="1100">
                    <a:solidFill>
                      <a:prstClr val="black">
                        <a:lumMod val="85000"/>
                        <a:lumOff val="15000"/>
                      </a:prstClr>
                    </a:solidFill>
                    <a:latin typeface="Arial"/>
                    <a:ea typeface="微软雅黑" panose="020b0503020204020204" pitchFamily="34" charset="-122"/>
                  </a:rPr>
                  <a:t>这里输入简单的文字概述这里输入简单字概述这里输入简单字概述</a:t>
                </a:r>
                <a:endParaRPr lang="zh-CN" altLang="en-US" sz="1100">
                  <a:solidFill>
                    <a:prstClr val="black">
                      <a:lumMod val="85000"/>
                      <a:lumOff val="15000"/>
                    </a:prstClr>
                  </a:solidFill>
                  <a:latin typeface="Arial"/>
                  <a:ea typeface="微软雅黑" panose="020b0503020204020204" pitchFamily="34" charset="-122"/>
                </a:endParaRPr>
              </a:p>
            </p:txBody>
          </p:sp>
          <p:sp>
            <p:nvSpPr>
              <p:cNvPr id="133" name="矩形 132"/>
              <p:cNvSpPr/>
              <p:nvPr/>
            </p:nvSpPr>
            <p:spPr>
              <a:xfrm>
                <a:off x="960895" y="1425372"/>
                <a:ext cx="3272691" cy="369332"/>
              </a:xfrm>
              <a:prstGeom prst="rect">
                <a:avLst/>
              </a:prstGeom>
            </p:spPr>
            <p:txBody>
              <a:bodyPr wrap="none">
                <a:spAutoFit/>
              </a:bodyPr>
              <a:lstStyle/>
              <a:p>
                <a:r>
                  <a:rPr lang="zh-CN" altLang="en-US" sz="1200">
                    <a:solidFill>
                      <a:srgbClr val="AF0B06"/>
                    </a:solidFill>
                    <a:latin typeface="微软雅黑" panose="020b0503020204020204" pitchFamily="34" charset="-122"/>
                    <a:ea typeface="微软雅黑" panose="020b0503020204020204" pitchFamily="34" charset="-122"/>
                  </a:rPr>
                  <a:t>有效发明专利拥有量突破</a:t>
                </a:r>
                <a:r>
                  <a:rPr lang="en-US" altLang="zh-CN" sz="1200">
                    <a:solidFill>
                      <a:srgbClr val="AF0B06"/>
                    </a:solidFill>
                    <a:latin typeface="微软雅黑" panose="020b0503020204020204" pitchFamily="34" charset="-122"/>
                    <a:ea typeface="微软雅黑" panose="020b0503020204020204" pitchFamily="34" charset="-122"/>
                  </a:rPr>
                  <a:t>100</a:t>
                </a:r>
                <a:r>
                  <a:rPr lang="zh-CN" altLang="en-US" sz="1200">
                    <a:solidFill>
                      <a:srgbClr val="AF0B06"/>
                    </a:solidFill>
                    <a:latin typeface="微软雅黑" panose="020b0503020204020204" pitchFamily="34" charset="-122"/>
                    <a:ea typeface="微软雅黑" panose="020b0503020204020204" pitchFamily="34" charset="-122"/>
                  </a:rPr>
                  <a:t>万件</a:t>
                </a:r>
                <a:endParaRPr lang="zh-CN" altLang="en-US" sz="1200">
                  <a:solidFill>
                    <a:srgbClr val="AF0B06"/>
                  </a:solidFill>
                  <a:latin typeface="Arial"/>
                  <a:ea typeface="微软雅黑" panose="020b0503020204020204" pitchFamily="34" charset="-122"/>
                </a:endParaRPr>
              </a:p>
            </p:txBody>
          </p:sp>
        </p:grpSp>
      </p:gr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fill="hold" nodeType="afterEffect">
                                  <p:stCondLst>
                                    <p:cond delay="0"/>
                                  </p:stCondLst>
                                  <p:childTnLst>
                                    <p:animRot by="21600000">
                                      <p:cBhvr>
                                        <p:cTn id="6" dur="2000" fill="hold"/>
                                        <p:tgtEl>
                                          <p:spTgt spid="107"/>
                                        </p:tgtEl>
                                        <p:attrNameLst>
                                          <p:attrName>r</p:attrName>
                                        </p:attrNameLst>
                                      </p:cBhvr>
                                    </p:animRot>
                                  </p:childTnLst>
                                </p:cTn>
                              </p:par>
                            </p:childTnLst>
                          </p:cTn>
                        </p:par>
                        <p:par>
                          <p:cTn id="7" fill="hold" nodeType="afterGroup">
                            <p:stCondLst>
                              <p:cond delay="2000"/>
                            </p:stCondLst>
                            <p:childTnLst>
                              <p:par>
                                <p:cTn id="8" presetID="16" presetClass="entr" presetSubtype="42" fill="hold" nodeType="after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barn(outHorizontal)">
                                      <p:cBhvr>
                                        <p:cTn id="10" dur="500"/>
                                        <p:tgtEl>
                                          <p:spTgt spid="108"/>
                                        </p:tgtEl>
                                      </p:cBhvr>
                                    </p:animEffect>
                                  </p:childTnLst>
                                </p:cTn>
                              </p:par>
                            </p:childTnLst>
                          </p:cTn>
                        </p:par>
                        <p:par>
                          <p:cTn id="11" fill="hold" nodeType="afterGroup">
                            <p:stCondLst>
                              <p:cond delay="2500"/>
                            </p:stCondLst>
                            <p:childTnLst>
                              <p:par>
                                <p:cTn id="12" presetID="16" presetClass="entr" presetSubtype="42" fill="hold" nodeType="after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barn(outHorizontal)">
                                      <p:cBhvr>
                                        <p:cTn id="14" dur="500"/>
                                        <p:tgtEl>
                                          <p:spTgt spid="119"/>
                                        </p:tgtEl>
                                      </p:cBhvr>
                                    </p:animEffect>
                                  </p:childTnLst>
                                </p:cTn>
                              </p:par>
                            </p:childTnLst>
                          </p:cTn>
                        </p:par>
                        <p:par>
                          <p:cTn id="15" fill="hold" nodeType="afterGroup">
                            <p:stCondLst>
                              <p:cond delay="3000"/>
                            </p:stCondLst>
                            <p:childTnLst>
                              <p:par>
                                <p:cTn id="16" presetID="16" presetClass="entr" presetSubtype="42" fill="hold" nodeType="after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barn(outHorizontal)">
                                      <p:cBhvr>
                                        <p:cTn id="18" dur="500"/>
                                        <p:tgtEl>
                                          <p:spTgt spid="109"/>
                                        </p:tgtEl>
                                      </p:cBhvr>
                                    </p:animEffect>
                                  </p:childTnLst>
                                </p:cTn>
                              </p:par>
                            </p:childTnLst>
                          </p:cTn>
                        </p:par>
                        <p:par>
                          <p:cTn id="19" fill="hold" nodeType="afterGroup">
                            <p:stCondLst>
                              <p:cond delay="3500"/>
                            </p:stCondLst>
                            <p:childTnLst>
                              <p:par>
                                <p:cTn id="20" presetID="16" presetClass="entr" presetSubtype="42" fill="hold" nodeType="after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barn(outHorizontal)">
                                      <p:cBhvr>
                                        <p:cTn id="22" dur="500"/>
                                        <p:tgtEl>
                                          <p:spTgt spid="124"/>
                                        </p:tgtEl>
                                      </p:cBhvr>
                                    </p:animEffect>
                                  </p:childTnLst>
                                </p:cTn>
                              </p:par>
                            </p:childTnLst>
                          </p:cTn>
                        </p:par>
                        <p:par>
                          <p:cTn id="23" fill="hold" nodeType="afterGroup">
                            <p:stCondLst>
                              <p:cond delay="4000"/>
                            </p:stCondLst>
                            <p:childTnLst>
                              <p:par>
                                <p:cTn id="24" presetID="16" presetClass="entr" presetSubtype="42"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barn(outHorizontal)">
                                      <p:cBhvr>
                                        <p:cTn id="26" dur="500"/>
                                        <p:tgtEl>
                                          <p:spTgt spid="114"/>
                                        </p:tgtEl>
                                      </p:cBhvr>
                                    </p:animEffect>
                                  </p:childTnLst>
                                </p:cTn>
                              </p:par>
                            </p:childTnLst>
                          </p:cTn>
                        </p:par>
                        <p:par>
                          <p:cTn id="27" fill="hold" nodeType="afterGroup">
                            <p:stCondLst>
                              <p:cond delay="4500"/>
                            </p:stCondLst>
                            <p:childTnLst>
                              <p:par>
                                <p:cTn id="28" presetID="16" presetClass="entr" presetSubtype="42" fill="hold" nodeType="after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barn(outHorizontal)">
                                      <p:cBhvr>
                                        <p:cTn id="30"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11">
            <a:lum/>
          </a:blip>
          <a:stretch>
            <a:fillRect l="-18000" r="-18000"/>
          </a:stretch>
        </a:blipFill>
        <a:effectLst/>
      </p:bgPr>
    </p:bg>
    <p:spTree>
      <p:nvGrpSpPr>
        <p:cNvPr id="1" name=""/>
        <p:cNvGrpSpPr/>
        <p:nvPr/>
      </p:nvGrpSpPr>
      <p:grpSpPr>
        <a:xfrm>
          <a:off x="0" y="0"/>
          <a:ext cx="0" cy="0"/>
        </a:xfrm>
      </p:grpSpPr>
      <p:sp>
        <p:nvSpPr>
          <p:cNvPr id="12" name="矩形 11"/>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13" name="矩形 12"/>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14" name="文本框 13"/>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2016</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grpSp>
        <p:nvGrpSpPr>
          <p:cNvPr id="18" name="组合 48"/>
          <p:cNvGrpSpPr/>
          <p:nvPr/>
        </p:nvGrpSpPr>
        <p:grpSpPr>
          <a:xfrm>
            <a:off x="160506" y="1747032"/>
            <a:ext cx="574108" cy="574108"/>
            <a:chOff x="1488557" y="1743739"/>
            <a:chExt cx="2232837" cy="2232837"/>
          </a:xfrm>
        </p:grpSpPr>
        <p:sp>
          <p:nvSpPr>
            <p:cNvPr id="20" name="椭圆 19"/>
            <p:cNvSpPr/>
            <p:nvPr/>
          </p:nvSpPr>
          <p:spPr>
            <a:xfrm>
              <a:off x="1488557" y="1743739"/>
              <a:ext cx="2232837" cy="2232837"/>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901" y="1993198"/>
              <a:ext cx="1686148" cy="1686148"/>
            </a:xfrm>
            <a:prstGeom prst="rect">
              <a:avLst/>
            </a:prstGeom>
          </p:spPr>
        </p:pic>
      </p:grpSp>
      <p:grpSp>
        <p:nvGrpSpPr>
          <p:cNvPr id="24" name="组合 55"/>
          <p:cNvGrpSpPr/>
          <p:nvPr/>
        </p:nvGrpSpPr>
        <p:grpSpPr>
          <a:xfrm>
            <a:off x="2392754" y="1747032"/>
            <a:ext cx="574108" cy="574108"/>
            <a:chOff x="1488557" y="1743739"/>
            <a:chExt cx="2232837" cy="2232837"/>
          </a:xfrm>
        </p:grpSpPr>
        <p:sp>
          <p:nvSpPr>
            <p:cNvPr id="25" name="椭圆 24"/>
            <p:cNvSpPr/>
            <p:nvPr/>
          </p:nvSpPr>
          <p:spPr>
            <a:xfrm>
              <a:off x="1488557" y="1743739"/>
              <a:ext cx="2232837" cy="2232837"/>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586" y="2072280"/>
              <a:ext cx="1520169" cy="1520169"/>
            </a:xfrm>
            <a:prstGeom prst="rect">
              <a:avLst/>
            </a:prstGeom>
          </p:spPr>
        </p:pic>
      </p:grpSp>
      <p:grpSp>
        <p:nvGrpSpPr>
          <p:cNvPr id="28" name="组合 62"/>
          <p:cNvGrpSpPr/>
          <p:nvPr/>
        </p:nvGrpSpPr>
        <p:grpSpPr>
          <a:xfrm>
            <a:off x="4625002" y="1747032"/>
            <a:ext cx="574108" cy="574108"/>
            <a:chOff x="1488557" y="1743739"/>
            <a:chExt cx="2232837" cy="2232837"/>
          </a:xfrm>
        </p:grpSpPr>
        <p:sp>
          <p:nvSpPr>
            <p:cNvPr id="29" name="椭圆 28"/>
            <p:cNvSpPr/>
            <p:nvPr/>
          </p:nvSpPr>
          <p:spPr>
            <a:xfrm>
              <a:off x="1488557" y="1743739"/>
              <a:ext cx="2232837" cy="2232837"/>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3267" y="2072280"/>
              <a:ext cx="1483414" cy="1483415"/>
            </a:xfrm>
            <a:prstGeom prst="rect">
              <a:avLst/>
            </a:prstGeom>
          </p:spPr>
        </p:pic>
      </p:grpSp>
      <p:grpSp>
        <p:nvGrpSpPr>
          <p:cNvPr id="31" name="组合 10"/>
          <p:cNvGrpSpPr/>
          <p:nvPr/>
        </p:nvGrpSpPr>
        <p:grpSpPr>
          <a:xfrm>
            <a:off x="232921" y="3309357"/>
            <a:ext cx="574108" cy="574108"/>
            <a:chOff x="1488557" y="1743739"/>
            <a:chExt cx="2232837" cy="2232837"/>
          </a:xfrm>
        </p:grpSpPr>
        <p:sp>
          <p:nvSpPr>
            <p:cNvPr id="32" name="椭圆 31"/>
            <p:cNvSpPr/>
            <p:nvPr/>
          </p:nvSpPr>
          <p:spPr>
            <a:xfrm>
              <a:off x="1488557" y="1743739"/>
              <a:ext cx="2232837" cy="2232837"/>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1901" y="1993198"/>
              <a:ext cx="1686147" cy="1686148"/>
            </a:xfrm>
            <a:prstGeom prst="rect">
              <a:avLst/>
            </a:prstGeom>
          </p:spPr>
        </p:pic>
      </p:grpSp>
      <p:grpSp>
        <p:nvGrpSpPr>
          <p:cNvPr id="34" name="组合 17"/>
          <p:cNvGrpSpPr/>
          <p:nvPr/>
        </p:nvGrpSpPr>
        <p:grpSpPr>
          <a:xfrm>
            <a:off x="2411760" y="3309357"/>
            <a:ext cx="574108" cy="574108"/>
            <a:chOff x="1488557" y="1743739"/>
            <a:chExt cx="2232837" cy="2232837"/>
          </a:xfrm>
        </p:grpSpPr>
        <p:sp>
          <p:nvSpPr>
            <p:cNvPr id="35" name="椭圆 34"/>
            <p:cNvSpPr/>
            <p:nvPr/>
          </p:nvSpPr>
          <p:spPr>
            <a:xfrm>
              <a:off x="1488557" y="1743739"/>
              <a:ext cx="2232837" cy="2232837"/>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2586" y="2072280"/>
              <a:ext cx="1520169" cy="1520169"/>
            </a:xfrm>
            <a:prstGeom prst="rect">
              <a:avLst/>
            </a:prstGeom>
          </p:spPr>
        </p:pic>
      </p:grpSp>
      <p:grpSp>
        <p:nvGrpSpPr>
          <p:cNvPr id="37" name="组合 27"/>
          <p:cNvGrpSpPr/>
          <p:nvPr/>
        </p:nvGrpSpPr>
        <p:grpSpPr>
          <a:xfrm>
            <a:off x="4623390" y="3309357"/>
            <a:ext cx="574108" cy="574108"/>
            <a:chOff x="1488557" y="1743739"/>
            <a:chExt cx="2232837" cy="2232837"/>
          </a:xfrm>
        </p:grpSpPr>
        <p:sp>
          <p:nvSpPr>
            <p:cNvPr id="38" name="椭圆 37"/>
            <p:cNvSpPr/>
            <p:nvPr/>
          </p:nvSpPr>
          <p:spPr>
            <a:xfrm>
              <a:off x="1488557" y="1743739"/>
              <a:ext cx="2232837" cy="2232837"/>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3267" y="2072280"/>
              <a:ext cx="1483414" cy="1483415"/>
            </a:xfrm>
            <a:prstGeom prst="rect">
              <a:avLst/>
            </a:prstGeom>
          </p:spPr>
        </p:pic>
      </p:grpSp>
      <p:grpSp>
        <p:nvGrpSpPr>
          <p:cNvPr id="40" name="组合 10"/>
          <p:cNvGrpSpPr/>
          <p:nvPr/>
        </p:nvGrpSpPr>
        <p:grpSpPr>
          <a:xfrm>
            <a:off x="6857250" y="1747032"/>
            <a:ext cx="574108" cy="574108"/>
            <a:chOff x="1488557" y="1743739"/>
            <a:chExt cx="2232837" cy="2232837"/>
          </a:xfrm>
        </p:grpSpPr>
        <p:sp>
          <p:nvSpPr>
            <p:cNvPr id="41" name="椭圆 40"/>
            <p:cNvSpPr/>
            <p:nvPr/>
          </p:nvSpPr>
          <p:spPr>
            <a:xfrm>
              <a:off x="1488557" y="1743739"/>
              <a:ext cx="2232837" cy="2232837"/>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1901" y="1993198"/>
              <a:ext cx="1686147" cy="1686148"/>
            </a:xfrm>
            <a:prstGeom prst="rect">
              <a:avLst/>
            </a:prstGeom>
          </p:spPr>
        </p:pic>
      </p:grpSp>
      <p:grpSp>
        <p:nvGrpSpPr>
          <p:cNvPr id="43" name="组合 17"/>
          <p:cNvGrpSpPr/>
          <p:nvPr/>
        </p:nvGrpSpPr>
        <p:grpSpPr>
          <a:xfrm>
            <a:off x="6876256" y="3309357"/>
            <a:ext cx="574108" cy="574108"/>
            <a:chOff x="1488557" y="1743739"/>
            <a:chExt cx="2232837" cy="2232837"/>
          </a:xfrm>
        </p:grpSpPr>
        <p:sp>
          <p:nvSpPr>
            <p:cNvPr id="44" name="椭圆 43"/>
            <p:cNvSpPr/>
            <p:nvPr/>
          </p:nvSpPr>
          <p:spPr>
            <a:xfrm>
              <a:off x="1488557" y="1743739"/>
              <a:ext cx="2232837" cy="2232837"/>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42586" y="2072280"/>
              <a:ext cx="1520169" cy="1520169"/>
            </a:xfrm>
            <a:prstGeom prst="rect">
              <a:avLst/>
            </a:prstGeom>
          </p:spPr>
        </p:pic>
      </p:grpSp>
      <p:grpSp>
        <p:nvGrpSpPr>
          <p:cNvPr id="49" name="组合 48"/>
          <p:cNvGrpSpPr/>
          <p:nvPr/>
        </p:nvGrpSpPr>
        <p:grpSpPr>
          <a:xfrm>
            <a:off x="826102" y="1616470"/>
            <a:ext cx="1584176" cy="835233"/>
            <a:chOff x="1763688" y="1419622"/>
            <a:chExt cx="1584176" cy="835233"/>
          </a:xfrm>
        </p:grpSpPr>
        <p:sp>
          <p:nvSpPr>
            <p:cNvPr id="47" name="文本框 54"/>
            <p:cNvSpPr txBox="1"/>
            <p:nvPr/>
          </p:nvSpPr>
          <p:spPr>
            <a:xfrm>
              <a:off x="1763688" y="1707654"/>
              <a:ext cx="1584176" cy="547201"/>
            </a:xfrm>
            <a:prstGeom prst="rect">
              <a:avLst/>
            </a:prstGeom>
            <a:noFill/>
          </p:spPr>
          <p:txBody>
            <a:bodyPr wrap="square" lIns="68580" tIns="34290" rIns="68580" bIns="34290" rtlCol="0">
              <a:spAutoFit/>
            </a:bodyPr>
            <a:lstStyle/>
            <a:p>
              <a:pPr>
                <a:lnSpc>
                  <a:spcPct val="150000"/>
                </a:lnSpc>
              </a:pPr>
              <a:r>
                <a:rPr lang="zh-CN" altLang="en-US" sz="1100">
                  <a:latin typeface="微软雅黑" panose="020b0503020204020204" pitchFamily="34" charset="-122"/>
                  <a:ea typeface="微软雅黑" panose="020b0503020204020204" pitchFamily="34" charset="-122"/>
                </a:rPr>
                <a:t>预期</a:t>
              </a:r>
              <a:r>
                <a:rPr lang="en-US" altLang="zh-CN" sz="1100">
                  <a:latin typeface="微软雅黑" panose="020b0503020204020204" pitchFamily="34" charset="-122"/>
                  <a:ea typeface="微软雅黑" panose="020b0503020204020204" pitchFamily="34" charset="-122"/>
                </a:rPr>
                <a:t>6.5%-7%</a:t>
              </a:r>
              <a:r>
                <a:rPr lang="zh-CN" altLang="en-US" sz="1100">
                  <a:latin typeface="微软雅黑" panose="020b0503020204020204" pitchFamily="34" charset="-122"/>
                  <a:ea typeface="微软雅黑" panose="020b0503020204020204" pitchFamily="34" charset="-122"/>
                </a:rPr>
                <a:t> 实际</a:t>
              </a:r>
              <a:r>
                <a:rPr lang="en-US" altLang="zh-CN" sz="1100">
                  <a:latin typeface="微软雅黑" panose="020b0503020204020204" pitchFamily="34" charset="-122"/>
                  <a:ea typeface="微软雅黑" panose="020b0503020204020204" pitchFamily="34" charset="-122"/>
                </a:rPr>
                <a:t>6.5%</a:t>
              </a:r>
              <a:endParaRPr lang="zh-CN" altLang="en-US" sz="1100">
                <a:latin typeface="微软雅黑" panose="020b0503020204020204" pitchFamily="34" charset="-122"/>
                <a:ea typeface="微软雅黑" panose="020b0503020204020204" pitchFamily="34" charset="-122"/>
              </a:endParaRPr>
            </a:p>
          </p:txBody>
        </p:sp>
        <p:sp>
          <p:nvSpPr>
            <p:cNvPr id="48" name="矩形 47"/>
            <p:cNvSpPr/>
            <p:nvPr/>
          </p:nvSpPr>
          <p:spPr>
            <a:xfrm>
              <a:off x="1763688" y="1419622"/>
              <a:ext cx="1415772" cy="276999"/>
            </a:xfrm>
            <a:prstGeom prst="rect">
              <a:avLst/>
            </a:prstGeom>
          </p:spPr>
          <p:txBody>
            <a:bodyPr wrap="none">
              <a:spAutoFit/>
            </a:bodyPr>
            <a:lstStyle/>
            <a:p>
              <a:r>
                <a:rPr lang="zh-CN" altLang="en-US" sz="1200" b="1">
                  <a:solidFill>
                    <a:srgbClr val="C00000"/>
                  </a:solidFill>
                  <a:latin typeface="微软雅黑" panose="020b0503020204020204" pitchFamily="34" charset="-122"/>
                  <a:ea typeface="微软雅黑" panose="020b0503020204020204" pitchFamily="34" charset="-122"/>
                </a:rPr>
                <a:t>国内生产总值增长</a:t>
              </a:r>
              <a:endParaRPr lang="zh-CN" altLang="en-US" sz="1200" b="1">
                <a:solidFill>
                  <a:srgbClr val="C00000"/>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3058350" y="1770807"/>
            <a:ext cx="1584176" cy="526559"/>
            <a:chOff x="1763688" y="1419622"/>
            <a:chExt cx="1584176" cy="526559"/>
          </a:xfrm>
        </p:grpSpPr>
        <p:sp>
          <p:nvSpPr>
            <p:cNvPr id="51" name="文本框 54"/>
            <p:cNvSpPr txBox="1"/>
            <p:nvPr/>
          </p:nvSpPr>
          <p:spPr>
            <a:xfrm>
              <a:off x="1763688" y="1707654"/>
              <a:ext cx="1584176" cy="238527"/>
            </a:xfrm>
            <a:prstGeom prst="rect">
              <a:avLst/>
            </a:prstGeom>
            <a:noFill/>
          </p:spPr>
          <p:txBody>
            <a:bodyPr wrap="square" lIns="68580" tIns="34290" rIns="68580" bIns="34290" rtlCol="0">
              <a:spAutoFit/>
            </a:bodyPr>
            <a:lstStyle/>
            <a:p>
              <a:r>
                <a:rPr lang="zh-CN" altLang="en-US" sz="1100">
                  <a:latin typeface="微软雅黑" panose="020b0503020204020204" pitchFamily="34" charset="-122"/>
                  <a:ea typeface="微软雅黑" panose="020b0503020204020204" pitchFamily="34" charset="-122"/>
                </a:rPr>
                <a:t>预期</a:t>
              </a:r>
              <a:r>
                <a:rPr lang="en-US" altLang="zh-CN" sz="1100">
                  <a:latin typeface="微软雅黑" panose="020b0503020204020204" pitchFamily="34" charset="-122"/>
                  <a:ea typeface="微软雅黑" panose="020b0503020204020204" pitchFamily="34" charset="-122"/>
                </a:rPr>
                <a:t>3%</a:t>
              </a:r>
              <a:r>
                <a:rPr lang="zh-CN" altLang="en-US" sz="1100">
                  <a:latin typeface="微软雅黑" panose="020b0503020204020204" pitchFamily="34" charset="-122"/>
                  <a:ea typeface="微软雅黑" panose="020b0503020204020204" pitchFamily="34" charset="-122"/>
                </a:rPr>
                <a:t> 实际</a:t>
              </a:r>
              <a:r>
                <a:rPr lang="en-US" altLang="zh-CN" sz="1100">
                  <a:latin typeface="微软雅黑" panose="020b0503020204020204" pitchFamily="34" charset="-122"/>
                  <a:ea typeface="微软雅黑" panose="020b0503020204020204" pitchFamily="34" charset="-122"/>
                </a:rPr>
                <a:t>2%</a:t>
              </a:r>
              <a:endParaRPr lang="zh-CN" altLang="en-US" sz="1100">
                <a:latin typeface="微软雅黑" panose="020b0503020204020204" pitchFamily="34" charset="-122"/>
                <a:ea typeface="微软雅黑" panose="020b0503020204020204" pitchFamily="34" charset="-122"/>
              </a:endParaRPr>
            </a:p>
          </p:txBody>
        </p:sp>
        <p:sp>
          <p:nvSpPr>
            <p:cNvPr id="52" name="矩形 51"/>
            <p:cNvSpPr/>
            <p:nvPr/>
          </p:nvSpPr>
          <p:spPr>
            <a:xfrm>
              <a:off x="1763688" y="1419622"/>
              <a:ext cx="1415772" cy="276999"/>
            </a:xfrm>
            <a:prstGeom prst="rect">
              <a:avLst/>
            </a:prstGeom>
          </p:spPr>
          <p:txBody>
            <a:bodyPr wrap="none">
              <a:spAutoFit/>
            </a:bodyPr>
            <a:lstStyle/>
            <a:p>
              <a:pPr algn="ctr"/>
              <a:r>
                <a:rPr lang="zh-CN" altLang="en-US" sz="1200">
                  <a:solidFill>
                    <a:srgbClr val="C00000"/>
                  </a:solidFill>
                  <a:latin typeface="微软雅黑" panose="020b0503020204020204" pitchFamily="34" charset="-122"/>
                  <a:ea typeface="微软雅黑" panose="020b0503020204020204" pitchFamily="34" charset="-122"/>
                </a:rPr>
                <a:t>居民消费价格涨幅</a:t>
              </a:r>
              <a:endParaRPr lang="zh-CN" altLang="en-US" sz="1200">
                <a:solidFill>
                  <a:srgbClr val="C00000"/>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5290598" y="1635385"/>
            <a:ext cx="1584176" cy="797402"/>
            <a:chOff x="1763688" y="1419622"/>
            <a:chExt cx="1584176" cy="797402"/>
          </a:xfrm>
        </p:grpSpPr>
        <p:sp>
          <p:nvSpPr>
            <p:cNvPr id="54" name="文本框 54"/>
            <p:cNvSpPr txBox="1"/>
            <p:nvPr/>
          </p:nvSpPr>
          <p:spPr>
            <a:xfrm>
              <a:off x="1763688" y="1707654"/>
              <a:ext cx="1584176" cy="509370"/>
            </a:xfrm>
            <a:prstGeom prst="rect">
              <a:avLst/>
            </a:prstGeom>
            <a:noFill/>
          </p:spPr>
          <p:txBody>
            <a:bodyPr wrap="square" lIns="68580" tIns="34290" rIns="68580" bIns="34290" rtlCol="0">
              <a:spAutoFit/>
            </a:bodyPr>
            <a:lstStyle/>
            <a:p>
              <a:pPr>
                <a:lnSpc>
                  <a:spcPct val="130000"/>
                </a:lnSpc>
              </a:pPr>
              <a:r>
                <a:rPr lang="zh-CN" altLang="en-US" sz="1100">
                  <a:latin typeface="微软雅黑" panose="020b0503020204020204" pitchFamily="34" charset="-122"/>
                  <a:ea typeface="微软雅黑" panose="020b0503020204020204" pitchFamily="34" charset="-122"/>
                </a:rPr>
                <a:t>目标</a:t>
              </a:r>
              <a:r>
                <a:rPr lang="en-US" altLang="zh-CN" sz="1100">
                  <a:latin typeface="微软雅黑" panose="020b0503020204020204" pitchFamily="34" charset="-122"/>
                  <a:ea typeface="微软雅黑" panose="020b0503020204020204" pitchFamily="34" charset="-122"/>
                </a:rPr>
                <a:t>1000</a:t>
              </a:r>
              <a:r>
                <a:rPr lang="zh-CN" altLang="en-US" sz="1100">
                  <a:latin typeface="微软雅黑" panose="020b0503020204020204" pitchFamily="34" charset="-122"/>
                  <a:ea typeface="微软雅黑" panose="020b0503020204020204" pitchFamily="34" charset="-122"/>
                </a:rPr>
                <a:t>万以上 </a:t>
              </a:r>
              <a:endParaRPr lang="en-US" altLang="zh-CN" sz="1100">
                <a:latin typeface="微软雅黑" panose="020b0503020204020204" pitchFamily="34" charset="-122"/>
                <a:ea typeface="微软雅黑" panose="020b0503020204020204" pitchFamily="34" charset="-122"/>
              </a:endParaRPr>
            </a:p>
            <a:p>
              <a:pPr>
                <a:lnSpc>
                  <a:spcPct val="130000"/>
                </a:lnSpc>
              </a:pPr>
              <a:r>
                <a:rPr lang="zh-CN" altLang="en-US" sz="1100">
                  <a:latin typeface="微软雅黑" panose="020b0503020204020204" pitchFamily="34" charset="-122"/>
                  <a:ea typeface="微软雅黑" panose="020b0503020204020204" pitchFamily="34" charset="-122"/>
                </a:rPr>
                <a:t>实际人数</a:t>
              </a:r>
              <a:r>
                <a:rPr lang="en-US" altLang="zh-CN" sz="1100">
                  <a:latin typeface="微软雅黑" panose="020b0503020204020204" pitchFamily="34" charset="-122"/>
                  <a:ea typeface="微软雅黑" panose="020b0503020204020204" pitchFamily="34" charset="-122"/>
                </a:rPr>
                <a:t>1314</a:t>
              </a:r>
              <a:r>
                <a:rPr lang="zh-CN" altLang="en-US" sz="1100">
                  <a:latin typeface="微软雅黑" panose="020b0503020204020204" pitchFamily="34" charset="-122"/>
                  <a:ea typeface="微软雅黑" panose="020b0503020204020204" pitchFamily="34" charset="-122"/>
                </a:rPr>
                <a:t>万人</a:t>
              </a:r>
              <a:endParaRPr lang="zh-CN" altLang="en-US" sz="1100">
                <a:latin typeface="微软雅黑" panose="020b0503020204020204" pitchFamily="34" charset="-122"/>
                <a:ea typeface="微软雅黑" panose="020b0503020204020204" pitchFamily="34" charset="-122"/>
              </a:endParaRPr>
            </a:p>
          </p:txBody>
        </p:sp>
        <p:sp>
          <p:nvSpPr>
            <p:cNvPr id="55" name="矩形 54"/>
            <p:cNvSpPr/>
            <p:nvPr/>
          </p:nvSpPr>
          <p:spPr>
            <a:xfrm>
              <a:off x="1763688" y="1419622"/>
              <a:ext cx="1107996" cy="276999"/>
            </a:xfrm>
            <a:prstGeom prst="rect">
              <a:avLst/>
            </a:prstGeom>
          </p:spPr>
          <p:txBody>
            <a:bodyPr wrap="none">
              <a:spAutoFit/>
            </a:bodyPr>
            <a:lstStyle/>
            <a:p>
              <a:r>
                <a:rPr lang="zh-CN" altLang="en-US" sz="1200">
                  <a:solidFill>
                    <a:srgbClr val="C00000"/>
                  </a:solidFill>
                  <a:latin typeface="微软雅黑" panose="020b0503020204020204" pitchFamily="34" charset="-122"/>
                  <a:ea typeface="微软雅黑" panose="020b0503020204020204" pitchFamily="34" charset="-122"/>
                </a:rPr>
                <a:t>城市新增就业</a:t>
              </a:r>
              <a:endParaRPr lang="zh-CN" altLang="en-US" sz="1200">
                <a:solidFill>
                  <a:srgbClr val="C00000"/>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7522338" y="1347614"/>
            <a:ext cx="1584176" cy="1372944"/>
            <a:chOff x="1763688" y="1419622"/>
            <a:chExt cx="1584176" cy="1372944"/>
          </a:xfrm>
        </p:grpSpPr>
        <p:sp>
          <p:nvSpPr>
            <p:cNvPr id="57" name="文本框 54"/>
            <p:cNvSpPr txBox="1"/>
            <p:nvPr/>
          </p:nvSpPr>
          <p:spPr>
            <a:xfrm>
              <a:off x="1763688" y="1707654"/>
              <a:ext cx="1584176" cy="1084912"/>
            </a:xfrm>
            <a:prstGeom prst="rect">
              <a:avLst/>
            </a:prstGeom>
            <a:noFill/>
          </p:spPr>
          <p:txBody>
            <a:bodyPr wrap="square" lIns="68580" tIns="34290" rIns="68580" bIns="34290" rtlCol="0">
              <a:spAutoFit/>
            </a:bodyPr>
            <a:lstStyle/>
            <a:p>
              <a:pPr algn="ctr">
                <a:lnSpc>
                  <a:spcPct val="150000"/>
                </a:lnSpc>
              </a:pPr>
              <a:r>
                <a:rPr lang="zh-CN" altLang="en-US" sz="1100">
                  <a:latin typeface="微软雅黑" panose="020b0503020204020204" pitchFamily="34" charset="-122"/>
                  <a:ea typeface="微软雅黑" panose="020b0503020204020204" pitchFamily="34" charset="-122"/>
                </a:rPr>
                <a:t>任务由每人每年</a:t>
              </a:r>
              <a:r>
                <a:rPr lang="en-US" altLang="zh-CN" sz="1100">
                  <a:latin typeface="微软雅黑" panose="020b0503020204020204" pitchFamily="34" charset="-122"/>
                  <a:ea typeface="微软雅黑" panose="020b0503020204020204" pitchFamily="34" charset="-122"/>
                </a:rPr>
                <a:t>380</a:t>
              </a:r>
              <a:r>
                <a:rPr lang="zh-CN" altLang="en-US" sz="1100">
                  <a:latin typeface="微软雅黑" panose="020b0503020204020204" pitchFamily="34" charset="-122"/>
                  <a:ea typeface="微软雅黑" panose="020b0503020204020204" pitchFamily="34" charset="-122"/>
                </a:rPr>
                <a:t>元提高到</a:t>
              </a:r>
              <a:r>
                <a:rPr lang="en-US" altLang="zh-CN" sz="1100">
                  <a:latin typeface="微软雅黑" panose="020b0503020204020204" pitchFamily="34" charset="-122"/>
                  <a:ea typeface="微软雅黑" panose="020b0503020204020204" pitchFamily="34" charset="-122"/>
                </a:rPr>
                <a:t>420</a:t>
              </a:r>
              <a:r>
                <a:rPr lang="zh-CN" altLang="en-US" sz="1100">
                  <a:latin typeface="微软雅黑" panose="020b0503020204020204" pitchFamily="34" charset="-122"/>
                  <a:ea typeface="微软雅黑" panose="020b0503020204020204" pitchFamily="34" charset="-122"/>
                </a:rPr>
                <a:t>元 实际每人每年不低于</a:t>
              </a:r>
              <a:r>
                <a:rPr lang="en-US" altLang="zh-CN" sz="1100">
                  <a:latin typeface="微软雅黑" panose="020b0503020204020204" pitchFamily="34" charset="-122"/>
                  <a:ea typeface="微软雅黑" panose="020b0503020204020204" pitchFamily="34" charset="-122"/>
                </a:rPr>
                <a:t>420</a:t>
              </a:r>
              <a:r>
                <a:rPr lang="zh-CN" altLang="en-US" sz="1100">
                  <a:latin typeface="微软雅黑" panose="020b0503020204020204" pitchFamily="34" charset="-122"/>
                  <a:ea typeface="微软雅黑" panose="020b0503020204020204" pitchFamily="34" charset="-122"/>
                </a:rPr>
                <a:t>元</a:t>
              </a:r>
              <a:endParaRPr lang="en-US" altLang="zh-CN" sz="1100">
                <a:latin typeface="微软雅黑" panose="020b0503020204020204" pitchFamily="34" charset="-122"/>
                <a:ea typeface="微软雅黑" panose="020b0503020204020204" pitchFamily="34" charset="-122"/>
              </a:endParaRPr>
            </a:p>
            <a:p>
              <a:pPr algn="ctr">
                <a:lnSpc>
                  <a:spcPct val="150000"/>
                </a:lnSpc>
              </a:pPr>
              <a:endParaRPr lang="zh-CN" altLang="en-US" sz="1100">
                <a:latin typeface="微软雅黑" panose="020b0503020204020204" pitchFamily="34" charset="-122"/>
                <a:ea typeface="微软雅黑" panose="020b0503020204020204" pitchFamily="34" charset="-122"/>
              </a:endParaRPr>
            </a:p>
          </p:txBody>
        </p:sp>
        <p:sp>
          <p:nvSpPr>
            <p:cNvPr id="58" name="矩形 57"/>
            <p:cNvSpPr/>
            <p:nvPr/>
          </p:nvSpPr>
          <p:spPr>
            <a:xfrm>
              <a:off x="1763688" y="1419622"/>
              <a:ext cx="1415772" cy="276999"/>
            </a:xfrm>
            <a:prstGeom prst="rect">
              <a:avLst/>
            </a:prstGeom>
          </p:spPr>
          <p:txBody>
            <a:bodyPr wrap="none">
              <a:spAutoFit/>
            </a:bodyPr>
            <a:lstStyle/>
            <a:p>
              <a:pPr algn="ctr"/>
              <a:r>
                <a:rPr lang="zh-CN" altLang="en-US" sz="1200">
                  <a:solidFill>
                    <a:srgbClr val="C00000"/>
                  </a:solidFill>
                  <a:latin typeface="微软雅黑" panose="020b0503020204020204" pitchFamily="34" charset="-122"/>
                  <a:ea typeface="微软雅黑" panose="020b0503020204020204" pitchFamily="34" charset="-122"/>
                </a:rPr>
                <a:t>基本医保财政补助</a:t>
              </a:r>
              <a:endParaRPr lang="zh-CN" altLang="en-US" sz="1200">
                <a:solidFill>
                  <a:srgbClr val="C00000"/>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829603" y="3333132"/>
            <a:ext cx="1584176" cy="526559"/>
            <a:chOff x="1763688" y="1419622"/>
            <a:chExt cx="1584176" cy="526559"/>
          </a:xfrm>
        </p:grpSpPr>
        <p:sp>
          <p:nvSpPr>
            <p:cNvPr id="70" name="文本框 54"/>
            <p:cNvSpPr txBox="1"/>
            <p:nvPr/>
          </p:nvSpPr>
          <p:spPr>
            <a:xfrm>
              <a:off x="1763688" y="1707654"/>
              <a:ext cx="1584176" cy="238527"/>
            </a:xfrm>
            <a:prstGeom prst="rect">
              <a:avLst/>
            </a:prstGeom>
            <a:noFill/>
          </p:spPr>
          <p:txBody>
            <a:bodyPr wrap="square" lIns="68580" tIns="34290" rIns="68580" bIns="34290" rtlCol="0">
              <a:spAutoFit/>
            </a:bodyPr>
            <a:lstStyle/>
            <a:p>
              <a:r>
                <a:rPr lang="zh-CN" altLang="en-US" sz="1100">
                  <a:latin typeface="微软雅黑" panose="020b0503020204020204" pitchFamily="34" charset="-122"/>
                  <a:ea typeface="微软雅黑" panose="020b0503020204020204" pitchFamily="34" charset="-122"/>
                </a:rPr>
                <a:t>预期</a:t>
              </a:r>
              <a:r>
                <a:rPr lang="en-US" altLang="zh-CN" sz="1100">
                  <a:latin typeface="微软雅黑" panose="020b0503020204020204" pitchFamily="34" charset="-122"/>
                  <a:ea typeface="微软雅黑" panose="020b0503020204020204" pitchFamily="34" charset="-122"/>
                </a:rPr>
                <a:t>4.5%</a:t>
              </a:r>
              <a:r>
                <a:rPr lang="zh-CN" altLang="en-US" sz="1100">
                  <a:latin typeface="微软雅黑" panose="020b0503020204020204" pitchFamily="34" charset="-122"/>
                  <a:ea typeface="微软雅黑" panose="020b0503020204020204" pitchFamily="34" charset="-122"/>
                </a:rPr>
                <a:t> 实际</a:t>
              </a:r>
              <a:r>
                <a:rPr lang="en-US" altLang="zh-CN" sz="1100">
                  <a:latin typeface="微软雅黑" panose="020b0503020204020204" pitchFamily="34" charset="-122"/>
                  <a:ea typeface="微软雅黑" panose="020b0503020204020204" pitchFamily="34" charset="-122"/>
                </a:rPr>
                <a:t>4.02%</a:t>
              </a:r>
              <a:endParaRPr lang="zh-CN" altLang="en-US" sz="1100">
                <a:latin typeface="微软雅黑" panose="020b0503020204020204" pitchFamily="34" charset="-122"/>
                <a:ea typeface="微软雅黑" panose="020b0503020204020204" pitchFamily="34" charset="-122"/>
              </a:endParaRPr>
            </a:p>
          </p:txBody>
        </p:sp>
        <p:sp>
          <p:nvSpPr>
            <p:cNvPr id="71" name="矩形 70"/>
            <p:cNvSpPr/>
            <p:nvPr/>
          </p:nvSpPr>
          <p:spPr>
            <a:xfrm>
              <a:off x="1763688" y="1419622"/>
              <a:ext cx="1261884" cy="276999"/>
            </a:xfrm>
            <a:prstGeom prst="rect">
              <a:avLst/>
            </a:prstGeom>
          </p:spPr>
          <p:txBody>
            <a:bodyPr wrap="none">
              <a:spAutoFit/>
            </a:bodyPr>
            <a:lstStyle/>
            <a:p>
              <a:r>
                <a:rPr lang="zh-CN" altLang="en-US" sz="1200">
                  <a:solidFill>
                    <a:srgbClr val="C00000"/>
                  </a:solidFill>
                  <a:latin typeface="微软雅黑" panose="020b0503020204020204" pitchFamily="34" charset="-122"/>
                  <a:ea typeface="微软雅黑" panose="020b0503020204020204" pitchFamily="34" charset="-122"/>
                </a:rPr>
                <a:t>城市登记失业率</a:t>
              </a:r>
              <a:endParaRPr lang="zh-CN" altLang="en-US" sz="1200">
                <a:solidFill>
                  <a:srgbClr val="C00000"/>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3008442" y="3248493"/>
            <a:ext cx="1584176" cy="695836"/>
            <a:chOff x="1763688" y="1419622"/>
            <a:chExt cx="1584176" cy="695836"/>
          </a:xfrm>
        </p:grpSpPr>
        <p:sp>
          <p:nvSpPr>
            <p:cNvPr id="73" name="文本框 54"/>
            <p:cNvSpPr txBox="1"/>
            <p:nvPr/>
          </p:nvSpPr>
          <p:spPr>
            <a:xfrm>
              <a:off x="1763688" y="1707654"/>
              <a:ext cx="1584176" cy="407804"/>
            </a:xfrm>
            <a:prstGeom prst="rect">
              <a:avLst/>
            </a:prstGeom>
            <a:noFill/>
          </p:spPr>
          <p:txBody>
            <a:bodyPr wrap="square" lIns="68580" tIns="34290" rIns="68580" bIns="34290" rtlCol="0">
              <a:spAutoFit/>
            </a:bodyPr>
            <a:lstStyle/>
            <a:p>
              <a:r>
                <a:rPr lang="zh-CN" altLang="en-US" sz="1100">
                  <a:latin typeface="微软雅黑" panose="020b0503020204020204" pitchFamily="34" charset="-122"/>
                  <a:ea typeface="微软雅黑" panose="020b0503020204020204" pitchFamily="34" charset="-122"/>
                </a:rPr>
                <a:t>任务</a:t>
              </a:r>
              <a:r>
                <a:rPr lang="en-US" altLang="zh-CN" sz="1100">
                  <a:latin typeface="微软雅黑" panose="020b0503020204020204" pitchFamily="34" charset="-122"/>
                  <a:ea typeface="微软雅黑" panose="020b0503020204020204" pitchFamily="34" charset="-122"/>
                </a:rPr>
                <a:t>1000</a:t>
              </a:r>
              <a:r>
                <a:rPr lang="zh-CN" altLang="en-US" sz="1100">
                  <a:latin typeface="微软雅黑" panose="020b0503020204020204" pitchFamily="34" charset="-122"/>
                  <a:ea typeface="微软雅黑" panose="020b0503020204020204" pitchFamily="34" charset="-122"/>
                </a:rPr>
                <a:t>万 实际</a:t>
              </a:r>
              <a:r>
                <a:rPr lang="en-US" altLang="zh-CN" sz="1100">
                  <a:latin typeface="微软雅黑" panose="020b0503020204020204" pitchFamily="34" charset="-122"/>
                  <a:ea typeface="微软雅黑" panose="020b0503020204020204" pitchFamily="34" charset="-122"/>
                </a:rPr>
                <a:t>1240</a:t>
              </a:r>
              <a:r>
                <a:rPr lang="zh-CN" altLang="en-US" sz="1100">
                  <a:latin typeface="微软雅黑" panose="020b0503020204020204" pitchFamily="34" charset="-122"/>
                  <a:ea typeface="微软雅黑" panose="020b0503020204020204" pitchFamily="34" charset="-122"/>
                </a:rPr>
                <a:t>万</a:t>
              </a:r>
              <a:endParaRPr lang="zh-CN" altLang="en-US" sz="1100">
                <a:latin typeface="微软雅黑" panose="020b0503020204020204" pitchFamily="34" charset="-122"/>
                <a:ea typeface="微软雅黑" panose="020b0503020204020204" pitchFamily="34" charset="-122"/>
              </a:endParaRPr>
            </a:p>
          </p:txBody>
        </p:sp>
        <p:sp>
          <p:nvSpPr>
            <p:cNvPr id="74" name="矩形 73"/>
            <p:cNvSpPr/>
            <p:nvPr/>
          </p:nvSpPr>
          <p:spPr>
            <a:xfrm>
              <a:off x="1763688" y="1419622"/>
              <a:ext cx="1415772" cy="276999"/>
            </a:xfrm>
            <a:prstGeom prst="rect">
              <a:avLst/>
            </a:prstGeom>
          </p:spPr>
          <p:txBody>
            <a:bodyPr wrap="none">
              <a:spAutoFit/>
            </a:bodyPr>
            <a:lstStyle/>
            <a:p>
              <a:pPr algn="ctr"/>
              <a:r>
                <a:rPr lang="zh-CN" altLang="en-US" sz="1200">
                  <a:solidFill>
                    <a:srgbClr val="C00000"/>
                  </a:solidFill>
                  <a:latin typeface="微软雅黑" panose="020b0503020204020204" pitchFamily="34" charset="-122"/>
                  <a:ea typeface="微软雅黑" panose="020b0503020204020204" pitchFamily="34" charset="-122"/>
                </a:rPr>
                <a:t>农村贫困人口脱贫</a:t>
              </a:r>
              <a:endParaRPr lang="zh-CN" altLang="en-US" sz="1200">
                <a:solidFill>
                  <a:srgbClr val="C00000"/>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5220072" y="3318448"/>
            <a:ext cx="1584176" cy="555926"/>
            <a:chOff x="1763688" y="1419622"/>
            <a:chExt cx="1584176" cy="555926"/>
          </a:xfrm>
        </p:grpSpPr>
        <p:sp>
          <p:nvSpPr>
            <p:cNvPr id="76" name="文本框 54"/>
            <p:cNvSpPr txBox="1"/>
            <p:nvPr/>
          </p:nvSpPr>
          <p:spPr>
            <a:xfrm>
              <a:off x="1763688" y="1707654"/>
              <a:ext cx="1584176" cy="267894"/>
            </a:xfrm>
            <a:prstGeom prst="rect">
              <a:avLst/>
            </a:prstGeom>
            <a:noFill/>
          </p:spPr>
          <p:txBody>
            <a:bodyPr wrap="square" lIns="68580" tIns="34290" rIns="68580" bIns="34290" rtlCol="0">
              <a:spAutoFit/>
            </a:bodyPr>
            <a:lstStyle/>
            <a:p>
              <a:pPr>
                <a:lnSpc>
                  <a:spcPct val="130000"/>
                </a:lnSpc>
              </a:pPr>
              <a:r>
                <a:rPr lang="zh-CN" altLang="en-US" sz="1100">
                  <a:latin typeface="微软雅黑" panose="020b0503020204020204" pitchFamily="34" charset="-122"/>
                  <a:ea typeface="微软雅黑" panose="020b0503020204020204" pitchFamily="34" charset="-122"/>
                </a:rPr>
                <a:t>预期</a:t>
              </a:r>
              <a:r>
                <a:rPr lang="en-US" altLang="zh-CN" sz="1100">
                  <a:latin typeface="微软雅黑" panose="020b0503020204020204" pitchFamily="34" charset="-122"/>
                  <a:ea typeface="微软雅黑" panose="020b0503020204020204" pitchFamily="34" charset="-122"/>
                </a:rPr>
                <a:t>13% </a:t>
              </a:r>
              <a:r>
                <a:rPr lang="zh-CN" altLang="en-US" sz="1100">
                  <a:latin typeface="微软雅黑" panose="020b0503020204020204" pitchFamily="34" charset="-122"/>
                  <a:ea typeface="微软雅黑" panose="020b0503020204020204" pitchFamily="34" charset="-122"/>
                </a:rPr>
                <a:t>实际</a:t>
              </a:r>
              <a:r>
                <a:rPr lang="en-US" altLang="zh-CN" sz="1100">
                  <a:latin typeface="微软雅黑" panose="020b0503020204020204" pitchFamily="34" charset="-122"/>
                  <a:ea typeface="微软雅黑" panose="020b0503020204020204" pitchFamily="34" charset="-122"/>
                </a:rPr>
                <a:t>11.3%</a:t>
              </a:r>
              <a:endParaRPr lang="zh-CN" altLang="en-US" sz="1100">
                <a:latin typeface="微软雅黑" panose="020b0503020204020204" pitchFamily="34" charset="-122"/>
                <a:ea typeface="微软雅黑" panose="020b0503020204020204" pitchFamily="34" charset="-122"/>
              </a:endParaRPr>
            </a:p>
          </p:txBody>
        </p:sp>
        <p:sp>
          <p:nvSpPr>
            <p:cNvPr id="77" name="矩形 76"/>
            <p:cNvSpPr/>
            <p:nvPr/>
          </p:nvSpPr>
          <p:spPr>
            <a:xfrm>
              <a:off x="1763688" y="1419622"/>
              <a:ext cx="1348446" cy="276999"/>
            </a:xfrm>
            <a:prstGeom prst="rect">
              <a:avLst/>
            </a:prstGeom>
          </p:spPr>
          <p:txBody>
            <a:bodyPr wrap="none">
              <a:spAutoFit/>
            </a:bodyPr>
            <a:lstStyle/>
            <a:p>
              <a:pPr algn="ctr"/>
              <a:r>
                <a:rPr lang="zh-CN" altLang="en-US" sz="1200">
                  <a:solidFill>
                    <a:srgbClr val="C00000"/>
                  </a:solidFill>
                  <a:latin typeface="微软雅黑" panose="020b0503020204020204" pitchFamily="34" charset="-122"/>
                  <a:ea typeface="微软雅黑" panose="020b0503020204020204" pitchFamily="34" charset="-122"/>
                </a:rPr>
                <a:t>广义货币</a:t>
              </a:r>
              <a:r>
                <a:rPr lang="en-US" altLang="zh-CN" sz="1200">
                  <a:solidFill>
                    <a:srgbClr val="C00000"/>
                  </a:solidFill>
                  <a:latin typeface="微软雅黑" panose="020b0503020204020204" pitchFamily="34" charset="-122"/>
                  <a:ea typeface="微软雅黑" panose="020b0503020204020204" pitchFamily="34" charset="-122"/>
                </a:rPr>
                <a:t>M2</a:t>
              </a:r>
              <a:r>
                <a:rPr lang="zh-CN" altLang="en-US" sz="1200">
                  <a:solidFill>
                    <a:srgbClr val="C00000"/>
                  </a:solidFill>
                  <a:latin typeface="微软雅黑" panose="020b0503020204020204" pitchFamily="34" charset="-122"/>
                  <a:ea typeface="微软雅黑" panose="020b0503020204020204" pitchFamily="34" charset="-122"/>
                </a:rPr>
                <a:t>增长</a:t>
              </a:r>
              <a:endParaRPr lang="zh-CN" altLang="en-US" sz="1200">
                <a:solidFill>
                  <a:srgbClr val="C00000"/>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7472935" y="3036897"/>
            <a:ext cx="1584176" cy="1119029"/>
            <a:chOff x="1763688" y="1419622"/>
            <a:chExt cx="1584176" cy="1119029"/>
          </a:xfrm>
        </p:grpSpPr>
        <p:sp>
          <p:nvSpPr>
            <p:cNvPr id="79" name="文本框 54"/>
            <p:cNvSpPr txBox="1"/>
            <p:nvPr/>
          </p:nvSpPr>
          <p:spPr>
            <a:xfrm>
              <a:off x="1763688" y="1707654"/>
              <a:ext cx="1584176" cy="830997"/>
            </a:xfrm>
            <a:prstGeom prst="rect">
              <a:avLst/>
            </a:prstGeom>
            <a:noFill/>
          </p:spPr>
          <p:txBody>
            <a:bodyPr wrap="square" lIns="68580" tIns="34290" rIns="68580" bIns="34290" rtlCol="0">
              <a:spAutoFit/>
            </a:bodyPr>
            <a:lstStyle/>
            <a:p>
              <a:pPr>
                <a:lnSpc>
                  <a:spcPct val="150000"/>
                </a:lnSpc>
              </a:pPr>
              <a:r>
                <a:rPr lang="zh-CN" altLang="en-US" sz="1100">
                  <a:latin typeface="微软雅黑" panose="020b0503020204020204" pitchFamily="34" charset="-122"/>
                  <a:ea typeface="微软雅黑" panose="020b0503020204020204" pitchFamily="34" charset="-122"/>
                </a:rPr>
                <a:t>分别提高</a:t>
              </a:r>
              <a:r>
                <a:rPr lang="en-US" altLang="zh-CN" sz="1100">
                  <a:latin typeface="微软雅黑" panose="020b0503020204020204" pitchFamily="34" charset="-122"/>
                  <a:ea typeface="微软雅黑" panose="020b0503020204020204" pitchFamily="34" charset="-122"/>
                </a:rPr>
                <a:t>5%</a:t>
              </a:r>
              <a:r>
                <a:rPr lang="zh-CN" altLang="en-US" sz="1100">
                  <a:latin typeface="微软雅黑" panose="020b0503020204020204" pitchFamily="34" charset="-122"/>
                  <a:ea typeface="微软雅黑" panose="020b0503020204020204" pitchFamily="34" charset="-122"/>
                </a:rPr>
                <a:t>和</a:t>
              </a:r>
              <a:r>
                <a:rPr lang="en-US" altLang="zh-CN" sz="1100">
                  <a:latin typeface="微软雅黑" panose="020b0503020204020204" pitchFamily="34" charset="-122"/>
                  <a:ea typeface="微软雅黑" panose="020b0503020204020204" pitchFamily="34" charset="-122"/>
                </a:rPr>
                <a:t>8%</a:t>
              </a:r>
              <a:endParaRPr lang="en-US" altLang="zh-CN" sz="1100">
                <a:latin typeface="微软雅黑" panose="020b0503020204020204" pitchFamily="34" charset="-122"/>
                <a:ea typeface="微软雅黑" panose="020b0503020204020204" pitchFamily="34" charset="-122"/>
              </a:endParaRPr>
            </a:p>
            <a:p>
              <a:pPr>
                <a:lnSpc>
                  <a:spcPct val="150000"/>
                </a:lnSpc>
              </a:pPr>
              <a:r>
                <a:rPr lang="zh-CN" altLang="en-US" sz="1100">
                  <a:latin typeface="微软雅黑" panose="020b0503020204020204" pitchFamily="34" charset="-122"/>
                  <a:ea typeface="微软雅黑" panose="020b0503020204020204" pitchFamily="34" charset="-122"/>
                </a:rPr>
                <a:t>实际分别提高</a:t>
              </a:r>
              <a:r>
                <a:rPr lang="en-US" altLang="zh-CN" sz="1100">
                  <a:latin typeface="微软雅黑" panose="020b0503020204020204" pitchFamily="34" charset="-122"/>
                  <a:ea typeface="微软雅黑" panose="020b0503020204020204" pitchFamily="34" charset="-122"/>
                </a:rPr>
                <a:t>9.7%</a:t>
              </a:r>
              <a:r>
                <a:rPr lang="zh-CN" altLang="en-US" sz="1100">
                  <a:latin typeface="微软雅黑" panose="020b0503020204020204" pitchFamily="34" charset="-122"/>
                  <a:ea typeface="微软雅黑" panose="020b0503020204020204" pitchFamily="34" charset="-122"/>
                </a:rPr>
                <a:t>和</a:t>
              </a:r>
              <a:r>
                <a:rPr lang="en-US" altLang="zh-CN" sz="1100">
                  <a:latin typeface="微软雅黑" panose="020b0503020204020204" pitchFamily="34" charset="-122"/>
                  <a:ea typeface="微软雅黑" panose="020b0503020204020204" pitchFamily="34" charset="-122"/>
                </a:rPr>
                <a:t>17.8%</a:t>
              </a:r>
              <a:endParaRPr lang="zh-CN" altLang="en-US" sz="1100">
                <a:latin typeface="微软雅黑" panose="020b0503020204020204" pitchFamily="34" charset="-122"/>
                <a:ea typeface="微软雅黑" panose="020b0503020204020204" pitchFamily="34" charset="-122"/>
              </a:endParaRPr>
            </a:p>
          </p:txBody>
        </p:sp>
        <p:sp>
          <p:nvSpPr>
            <p:cNvPr id="80" name="矩形 79"/>
            <p:cNvSpPr/>
            <p:nvPr/>
          </p:nvSpPr>
          <p:spPr>
            <a:xfrm>
              <a:off x="1763688" y="1419622"/>
              <a:ext cx="1415772" cy="276999"/>
            </a:xfrm>
            <a:prstGeom prst="rect">
              <a:avLst/>
            </a:prstGeom>
          </p:spPr>
          <p:txBody>
            <a:bodyPr wrap="none">
              <a:spAutoFit/>
            </a:bodyPr>
            <a:lstStyle/>
            <a:p>
              <a:r>
                <a:rPr lang="zh-CN" altLang="en-US" sz="1200">
                  <a:solidFill>
                    <a:srgbClr val="C00000"/>
                  </a:solidFill>
                  <a:latin typeface="微软雅黑" panose="020b0503020204020204" pitchFamily="34" charset="-122"/>
                  <a:ea typeface="微软雅黑" panose="020b0503020204020204" pitchFamily="34" charset="-122"/>
                </a:rPr>
                <a:t>城乡低保标准提高</a:t>
              </a:r>
              <a:endParaRPr lang="zh-CN" altLang="en-US" sz="120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nodeType="withEffect">
                                  <p:stCondLst>
                                    <p:cond delay="250"/>
                                  </p:stCondLst>
                                  <p:childTnLst>
                                    <p:set>
                                      <p:cBhvr>
                                        <p:cTn id="11" dur="1" fill="hold">
                                          <p:stCondLst>
                                            <p:cond delay="0"/>
                                          </p:stCondLst>
                                        </p:cTn>
                                        <p:tgtEl>
                                          <p:spTgt spid="24"/>
                                        </p:tgtEl>
                                        <p:attrNameLst>
                                          <p:attrName>style.visibility</p:attrName>
                                        </p:attrNameLst>
                                      </p:cBhvr>
                                      <p:to>
                                        <p:strVal val="visible"/>
                                      </p:to>
                                    </p:set>
                                    <p:animScale>
                                      <p:cBhvr>
                                        <p:cTn id="1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24"/>
                                        </p:tgtEl>
                                        <p:attrNameLst>
                                          <p:attrName>ppt_x</p:attrName>
                                          <p:attrName>ppt_y</p:attrName>
                                        </p:attrNameLst>
                                      </p:cBhvr>
                                    </p:animMotion>
                                    <p:animEffect transition="in" filter="fade">
                                      <p:cBhvr>
                                        <p:cTn id="14" dur="1000"/>
                                        <p:tgtEl>
                                          <p:spTgt spid="24"/>
                                        </p:tgtEl>
                                      </p:cBhvr>
                                    </p:animEffect>
                                  </p:childTnLst>
                                </p:cTn>
                              </p:par>
                              <p:par>
                                <p:cTn id="15" presetID="52" presetClass="entr" presetSubtype="0" fill="hold" nodeType="withEffect">
                                  <p:stCondLst>
                                    <p:cond delay="500"/>
                                  </p:stCondLst>
                                  <p:childTnLst>
                                    <p:set>
                                      <p:cBhvr>
                                        <p:cTn id="16" dur="1" fill="hold">
                                          <p:stCondLst>
                                            <p:cond delay="0"/>
                                          </p:stCondLst>
                                        </p:cTn>
                                        <p:tgtEl>
                                          <p:spTgt spid="28"/>
                                        </p:tgtEl>
                                        <p:attrNameLst>
                                          <p:attrName>style.visibility</p:attrName>
                                        </p:attrNameLst>
                                      </p:cBhvr>
                                      <p:to>
                                        <p:strVal val="visible"/>
                                      </p:to>
                                    </p:set>
                                    <p:animScale>
                                      <p:cBhvr>
                                        <p:cTn id="1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8" dur="1000" decel="50000" fill="hold">
                                          <p:stCondLst>
                                            <p:cond delay="0"/>
                                          </p:stCondLst>
                                        </p:cTn>
                                        <p:tgtEl>
                                          <p:spTgt spid="28"/>
                                        </p:tgtEl>
                                        <p:attrNameLst>
                                          <p:attrName>ppt_x</p:attrName>
                                          <p:attrName>ppt_y</p:attrName>
                                        </p:attrNameLst>
                                      </p:cBhvr>
                                    </p:animMotion>
                                    <p:animEffect transition="in" filter="fade">
                                      <p:cBhvr>
                                        <p:cTn id="19" dur="1000"/>
                                        <p:tgtEl>
                                          <p:spTgt spid="28"/>
                                        </p:tgtEl>
                                      </p:cBhvr>
                                    </p:animEffect>
                                  </p:childTnLst>
                                </p:cTn>
                              </p:par>
                              <p:par>
                                <p:cTn id="20" presetID="52"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Scale>
                                      <p:cBhvr>
                                        <p:cTn id="22"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3" dur="1000" decel="50000" fill="hold">
                                          <p:stCondLst>
                                            <p:cond delay="0"/>
                                          </p:stCondLst>
                                        </p:cTn>
                                        <p:tgtEl>
                                          <p:spTgt spid="31"/>
                                        </p:tgtEl>
                                        <p:attrNameLst>
                                          <p:attrName>ppt_x</p:attrName>
                                          <p:attrName>ppt_y</p:attrName>
                                        </p:attrNameLst>
                                      </p:cBhvr>
                                    </p:animMotion>
                                    <p:animEffect transition="in" filter="fade">
                                      <p:cBhvr>
                                        <p:cTn id="24" dur="1000"/>
                                        <p:tgtEl>
                                          <p:spTgt spid="31"/>
                                        </p:tgtEl>
                                      </p:cBhvr>
                                    </p:animEffect>
                                  </p:childTnLst>
                                </p:cTn>
                              </p:par>
                              <p:par>
                                <p:cTn id="25" presetID="52" presetClass="entr" presetSubtype="0" fill="hold" nodeType="withEffect">
                                  <p:stCondLst>
                                    <p:cond delay="250"/>
                                  </p:stCondLst>
                                  <p:childTnLst>
                                    <p:set>
                                      <p:cBhvr>
                                        <p:cTn id="26" dur="1" fill="hold">
                                          <p:stCondLst>
                                            <p:cond delay="0"/>
                                          </p:stCondLst>
                                        </p:cTn>
                                        <p:tgtEl>
                                          <p:spTgt spid="34"/>
                                        </p:tgtEl>
                                        <p:attrNameLst>
                                          <p:attrName>style.visibility</p:attrName>
                                        </p:attrNameLst>
                                      </p:cBhvr>
                                      <p:to>
                                        <p:strVal val="visible"/>
                                      </p:to>
                                    </p:set>
                                    <p:animScale>
                                      <p:cBhvr>
                                        <p:cTn id="2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8" dur="1000" decel="50000" fill="hold">
                                          <p:stCondLst>
                                            <p:cond delay="0"/>
                                          </p:stCondLst>
                                        </p:cTn>
                                        <p:tgtEl>
                                          <p:spTgt spid="34"/>
                                        </p:tgtEl>
                                        <p:attrNameLst>
                                          <p:attrName>ppt_x</p:attrName>
                                          <p:attrName>ppt_y</p:attrName>
                                        </p:attrNameLst>
                                      </p:cBhvr>
                                    </p:animMotion>
                                    <p:animEffect transition="in" filter="fade">
                                      <p:cBhvr>
                                        <p:cTn id="29" dur="1000"/>
                                        <p:tgtEl>
                                          <p:spTgt spid="34"/>
                                        </p:tgtEl>
                                      </p:cBhvr>
                                    </p:animEffect>
                                  </p:childTnLst>
                                </p:cTn>
                              </p:par>
                              <p:par>
                                <p:cTn id="30" presetID="52" presetClass="entr" presetSubtype="0" fill="hold" nodeType="withEffect">
                                  <p:stCondLst>
                                    <p:cond delay="500"/>
                                  </p:stCondLst>
                                  <p:childTnLst>
                                    <p:set>
                                      <p:cBhvr>
                                        <p:cTn id="31" dur="1" fill="hold">
                                          <p:stCondLst>
                                            <p:cond delay="0"/>
                                          </p:stCondLst>
                                        </p:cTn>
                                        <p:tgtEl>
                                          <p:spTgt spid="37"/>
                                        </p:tgtEl>
                                        <p:attrNameLst>
                                          <p:attrName>style.visibility</p:attrName>
                                        </p:attrNameLst>
                                      </p:cBhvr>
                                      <p:to>
                                        <p:strVal val="visible"/>
                                      </p:to>
                                    </p:set>
                                    <p:animScale>
                                      <p:cBhvr>
                                        <p:cTn id="32"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3" dur="1000" decel="50000" fill="hold">
                                          <p:stCondLst>
                                            <p:cond delay="0"/>
                                          </p:stCondLst>
                                        </p:cTn>
                                        <p:tgtEl>
                                          <p:spTgt spid="37"/>
                                        </p:tgtEl>
                                        <p:attrNameLst>
                                          <p:attrName>ppt_x</p:attrName>
                                          <p:attrName>ppt_y</p:attrName>
                                        </p:attrNameLst>
                                      </p:cBhvr>
                                    </p:animMotion>
                                    <p:animEffect transition="in" filter="fade">
                                      <p:cBhvr>
                                        <p:cTn id="34" dur="1000"/>
                                        <p:tgtEl>
                                          <p:spTgt spid="37"/>
                                        </p:tgtEl>
                                      </p:cBhvr>
                                    </p:animEffect>
                                  </p:childTnLst>
                                </p:cTn>
                              </p:par>
                              <p:par>
                                <p:cTn id="35" presetID="5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Scale>
                                      <p:cBhvr>
                                        <p:cTn id="37"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8" dur="1000" decel="50000" fill="hold">
                                          <p:stCondLst>
                                            <p:cond delay="0"/>
                                          </p:stCondLst>
                                        </p:cTn>
                                        <p:tgtEl>
                                          <p:spTgt spid="40"/>
                                        </p:tgtEl>
                                        <p:attrNameLst>
                                          <p:attrName>ppt_x</p:attrName>
                                          <p:attrName>ppt_y</p:attrName>
                                        </p:attrNameLst>
                                      </p:cBhvr>
                                    </p:animMotion>
                                    <p:animEffect transition="in" filter="fade">
                                      <p:cBhvr>
                                        <p:cTn id="39" dur="1000"/>
                                        <p:tgtEl>
                                          <p:spTgt spid="40"/>
                                        </p:tgtEl>
                                      </p:cBhvr>
                                    </p:animEffect>
                                  </p:childTnLst>
                                </p:cTn>
                              </p:par>
                              <p:par>
                                <p:cTn id="40" presetID="52" presetClass="entr" presetSubtype="0" fill="hold" nodeType="withEffect">
                                  <p:stCondLst>
                                    <p:cond delay="250"/>
                                  </p:stCondLst>
                                  <p:childTnLst>
                                    <p:set>
                                      <p:cBhvr>
                                        <p:cTn id="41" dur="1" fill="hold">
                                          <p:stCondLst>
                                            <p:cond delay="0"/>
                                          </p:stCondLst>
                                        </p:cTn>
                                        <p:tgtEl>
                                          <p:spTgt spid="43"/>
                                        </p:tgtEl>
                                        <p:attrNameLst>
                                          <p:attrName>style.visibility</p:attrName>
                                        </p:attrNameLst>
                                      </p:cBhvr>
                                      <p:to>
                                        <p:strVal val="visible"/>
                                      </p:to>
                                    </p:set>
                                    <p:animScale>
                                      <p:cBhvr>
                                        <p:cTn id="42"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3" dur="1000" decel="50000" fill="hold">
                                          <p:stCondLst>
                                            <p:cond delay="0"/>
                                          </p:stCondLst>
                                        </p:cTn>
                                        <p:tgtEl>
                                          <p:spTgt spid="43"/>
                                        </p:tgtEl>
                                        <p:attrNameLst>
                                          <p:attrName>ppt_x</p:attrName>
                                          <p:attrName>ppt_y</p:attrName>
                                        </p:attrNameLst>
                                      </p:cBhvr>
                                    </p:animMotion>
                                    <p:animEffect transition="in" filter="fade">
                                      <p:cBhvr>
                                        <p:cTn id="44" dur="1000"/>
                                        <p:tgtEl>
                                          <p:spTgt spid="43"/>
                                        </p:tgtEl>
                                      </p:cBhvr>
                                    </p:animEffect>
                                  </p:childTnLst>
                                </p:cTn>
                              </p:par>
                            </p:childTnLst>
                          </p:cTn>
                        </p:par>
                        <p:par>
                          <p:cTn id="45" fill="hold" nodeType="afterGroup">
                            <p:stCondLst>
                              <p:cond delay="1500"/>
                            </p:stCondLst>
                            <p:childTnLst>
                              <p:par>
                                <p:cTn id="46" presetID="16" presetClass="entr" presetSubtype="21"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barn(inVertical)">
                                      <p:cBhvr>
                                        <p:cTn id="48" dur="500"/>
                                        <p:tgtEl>
                                          <p:spTgt spid="49"/>
                                        </p:tgtEl>
                                      </p:cBhvr>
                                    </p:animEffect>
                                  </p:childTnLst>
                                </p:cTn>
                              </p:par>
                            </p:childTnLst>
                          </p:cTn>
                        </p:par>
                        <p:par>
                          <p:cTn id="49" fill="hold" nodeType="afterGroup">
                            <p:stCondLst>
                              <p:cond delay="2000"/>
                            </p:stCondLst>
                            <p:childTnLst>
                              <p:par>
                                <p:cTn id="50" presetID="16" presetClass="entr" presetSubtype="21"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barn(inVertical)">
                                      <p:cBhvr>
                                        <p:cTn id="52" dur="500"/>
                                        <p:tgtEl>
                                          <p:spTgt spid="50"/>
                                        </p:tgtEl>
                                      </p:cBhvr>
                                    </p:animEffect>
                                  </p:childTnLst>
                                </p:cTn>
                              </p:par>
                            </p:childTnLst>
                          </p:cTn>
                        </p:par>
                        <p:par>
                          <p:cTn id="53" fill="hold" nodeType="afterGroup">
                            <p:stCondLst>
                              <p:cond delay="2500"/>
                            </p:stCondLst>
                            <p:childTnLst>
                              <p:par>
                                <p:cTn id="54" presetID="16" presetClass="entr" presetSubtype="21"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barn(inVertical)">
                                      <p:cBhvr>
                                        <p:cTn id="56" dur="500"/>
                                        <p:tgtEl>
                                          <p:spTgt spid="53"/>
                                        </p:tgtEl>
                                      </p:cBhvr>
                                    </p:animEffect>
                                  </p:childTnLst>
                                </p:cTn>
                              </p:par>
                            </p:childTnLst>
                          </p:cTn>
                        </p:par>
                        <p:par>
                          <p:cTn id="57" fill="hold" nodeType="afterGroup">
                            <p:stCondLst>
                              <p:cond delay="3000"/>
                            </p:stCondLst>
                            <p:childTnLst>
                              <p:par>
                                <p:cTn id="58" presetID="16" presetClass="entr" presetSubtype="21" fill="hold"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barn(inVertical)">
                                      <p:cBhvr>
                                        <p:cTn id="60" dur="500"/>
                                        <p:tgtEl>
                                          <p:spTgt spid="56"/>
                                        </p:tgtEl>
                                      </p:cBhvr>
                                    </p:animEffect>
                                  </p:childTnLst>
                                </p:cTn>
                              </p:par>
                            </p:childTnLst>
                          </p:cTn>
                        </p:par>
                        <p:par>
                          <p:cTn id="61" fill="hold" nodeType="afterGroup">
                            <p:stCondLst>
                              <p:cond delay="3500"/>
                            </p:stCondLst>
                            <p:childTnLst>
                              <p:par>
                                <p:cTn id="62" presetID="16" presetClass="entr" presetSubtype="21" fill="hold"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barn(inVertical)">
                                      <p:cBhvr>
                                        <p:cTn id="64" dur="500"/>
                                        <p:tgtEl>
                                          <p:spTgt spid="69"/>
                                        </p:tgtEl>
                                      </p:cBhvr>
                                    </p:animEffect>
                                  </p:childTnLst>
                                </p:cTn>
                              </p:par>
                            </p:childTnLst>
                          </p:cTn>
                        </p:par>
                        <p:par>
                          <p:cTn id="65" fill="hold" nodeType="afterGroup">
                            <p:stCondLst>
                              <p:cond delay="4000"/>
                            </p:stCondLst>
                            <p:childTnLst>
                              <p:par>
                                <p:cTn id="66" presetID="16" presetClass="entr" presetSubtype="21" fill="hold"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barn(inVertical)">
                                      <p:cBhvr>
                                        <p:cTn id="68" dur="500"/>
                                        <p:tgtEl>
                                          <p:spTgt spid="72"/>
                                        </p:tgtEl>
                                      </p:cBhvr>
                                    </p:animEffect>
                                  </p:childTnLst>
                                </p:cTn>
                              </p:par>
                            </p:childTnLst>
                          </p:cTn>
                        </p:par>
                        <p:par>
                          <p:cTn id="69" fill="hold" nodeType="afterGroup">
                            <p:stCondLst>
                              <p:cond delay="4500"/>
                            </p:stCondLst>
                            <p:childTnLst>
                              <p:par>
                                <p:cTn id="70" presetID="16" presetClass="entr" presetSubtype="21" fill="hold"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barn(inVertical)">
                                      <p:cBhvr>
                                        <p:cTn id="72" dur="500"/>
                                        <p:tgtEl>
                                          <p:spTgt spid="75"/>
                                        </p:tgtEl>
                                      </p:cBhvr>
                                    </p:animEffect>
                                  </p:childTnLst>
                                </p:cTn>
                              </p:par>
                            </p:childTnLst>
                          </p:cTn>
                        </p:par>
                        <p:par>
                          <p:cTn id="73" fill="hold" nodeType="afterGroup">
                            <p:stCondLst>
                              <p:cond delay="5000"/>
                            </p:stCondLst>
                            <p:childTnLst>
                              <p:par>
                                <p:cTn id="74" presetID="16" presetClass="entr" presetSubtype="21" fill="hold" nodeType="after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barn(inVertical)">
                                      <p:cBhvr>
                                        <p:cTn id="7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8">
            <a:lum/>
          </a:blip>
          <a:stretch>
            <a:fillRect l="-18000" r="-18000"/>
          </a:stretch>
        </a:blipFill>
        <a:effectLst/>
      </p:bgPr>
    </p:bg>
    <p:spTree>
      <p:nvGrpSpPr>
        <p:cNvPr id="1" name=""/>
        <p:cNvGrpSpPr/>
        <p:nvPr/>
      </p:nvGrpSpPr>
      <p:grpSpPr>
        <a:xfrm>
          <a:off x="0" y="0"/>
          <a:ext cx="0" cy="0"/>
        </a:xfrm>
      </p:grpSpPr>
      <p:grpSp>
        <p:nvGrpSpPr>
          <p:cNvPr id="12" name="组合 11"/>
          <p:cNvGrpSpPr/>
          <p:nvPr/>
        </p:nvGrpSpPr>
        <p:grpSpPr>
          <a:xfrm>
            <a:off x="593305" y="1498003"/>
            <a:ext cx="2591951" cy="2592888"/>
            <a:chOff x="593305" y="1498003"/>
            <a:chExt cx="2591951" cy="2592888"/>
          </a:xfrm>
        </p:grpSpPr>
        <p:sp>
          <p:nvSpPr>
            <p:cNvPr id="45" name="椭圆 44"/>
            <p:cNvSpPr/>
            <p:nvPr/>
          </p:nvSpPr>
          <p:spPr>
            <a:xfrm>
              <a:off x="707841" y="1612580"/>
              <a:ext cx="2362882" cy="2363736"/>
            </a:xfrm>
            <a:prstGeom prst="ellipse">
              <a:avLst/>
            </a:prstGeom>
            <a:blipFill dpi="0" rotWithShape="1">
              <a:blip r:embed="rId3">
                <a:extLst>
                  <a:ext uri="{28A0092B-C50C-407E-A947-70E740481C1C}">
                    <a14:useLocalDpi xmlns:a14="http://schemas.microsoft.com/office/drawing/2010/main" val="0"/>
                  </a:ext>
                </a:extLst>
              </a:blip>
              <a:stretch>
                <a:fillRect/>
              </a:stretch>
            </a:blipFill>
            <a:ln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350">
                <a:solidFill>
                  <a:schemeClr val="bg1"/>
                </a:solidFill>
              </a:endParaRPr>
            </a:p>
          </p:txBody>
        </p:sp>
        <p:sp>
          <p:nvSpPr>
            <p:cNvPr id="73" name="椭圆 72"/>
            <p:cNvSpPr/>
            <p:nvPr/>
          </p:nvSpPr>
          <p:spPr>
            <a:xfrm>
              <a:off x="593305" y="1498003"/>
              <a:ext cx="2591951" cy="2592888"/>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350">
                <a:solidFill>
                  <a:schemeClr val="bg1"/>
                </a:solidFill>
              </a:endParaRPr>
            </a:p>
          </p:txBody>
        </p:sp>
      </p:grpSp>
      <p:sp>
        <p:nvSpPr>
          <p:cNvPr id="29" name="矩形 28"/>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30" name="矩形 29"/>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31" name="文本框 30"/>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2016</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grpSp>
        <p:nvGrpSpPr>
          <p:cNvPr id="13" name="组合 12"/>
          <p:cNvGrpSpPr/>
          <p:nvPr/>
        </p:nvGrpSpPr>
        <p:grpSpPr>
          <a:xfrm>
            <a:off x="1889281" y="1059582"/>
            <a:ext cx="6714411" cy="797402"/>
            <a:chOff x="1889281" y="1059582"/>
            <a:chExt cx="6714411" cy="797402"/>
          </a:xfrm>
        </p:grpSpPr>
        <p:cxnSp>
          <p:nvCxnSpPr>
            <p:cNvPr id="74" name="直接连接符 73"/>
            <p:cNvCxnSpPr>
              <a:stCxn id="73" idx="0"/>
            </p:cNvCxnSpPr>
            <p:nvPr/>
          </p:nvCxnSpPr>
          <p:spPr>
            <a:xfrm flipV="1">
              <a:off x="1889281" y="1497929"/>
              <a:ext cx="2099834" cy="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888968" y="1059582"/>
              <a:ext cx="4714724" cy="797402"/>
              <a:chOff x="3961732" y="1059582"/>
              <a:chExt cx="4714724" cy="797402"/>
            </a:xfrm>
          </p:grpSpPr>
          <p:sp>
            <p:nvSpPr>
              <p:cNvPr id="60" name="文本框 59"/>
              <p:cNvSpPr txBox="1"/>
              <p:nvPr/>
            </p:nvSpPr>
            <p:spPr>
              <a:xfrm>
                <a:off x="4597216" y="1347614"/>
                <a:ext cx="4079240" cy="509370"/>
              </a:xfrm>
              <a:prstGeom prst="rect">
                <a:avLst/>
              </a:prstGeom>
              <a:noFill/>
            </p:spPr>
            <p:txBody>
              <a:bodyPr wrap="square" lIns="68580" tIns="34290" rIns="68580" bIns="34290" rtlCol="0">
                <a:spAutoFit/>
              </a:bodyPr>
              <a:lstStyle/>
              <a:p>
                <a:pPr>
                  <a:lnSpc>
                    <a:spcPct val="130000"/>
                  </a:lnSpc>
                </a:pP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坚决打好蓝天保卫战。今年二氧化硫、氮氧化物排放量要分别下降</a:t>
                </a:r>
                <a:r>
                  <a:rPr lang="en-US" altLang="zh-CN" sz="110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，重点地区细颗粒物（</a:t>
                </a:r>
                <a:r>
                  <a:rPr lang="en-US" altLang="zh-CN" sz="1100">
                    <a:solidFill>
                      <a:schemeClr val="tx1">
                        <a:lumMod val="85000"/>
                        <a:lumOff val="15000"/>
                      </a:schemeClr>
                    </a:solidFill>
                    <a:latin typeface="微软雅黑" panose="020b0503020204020204" pitchFamily="34" charset="-122"/>
                    <a:ea typeface="微软雅黑" panose="020b0503020204020204" pitchFamily="34" charset="-122"/>
                  </a:rPr>
                  <a:t>PM2.5</a:t>
                </a: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）浓度明显下降。</a:t>
                </a: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4597216" y="1059582"/>
                <a:ext cx="1703720" cy="354328"/>
              </a:xfrm>
              <a:prstGeom prst="rect">
                <a:avLst/>
              </a:prstGeom>
              <a:noFill/>
            </p:spPr>
            <p:txBody>
              <a:bodyPr wrap="square" lIns="68580" tIns="34290" rIns="68580" bIns="34290" rtlCol="0">
                <a:spAutoFit/>
              </a:bodyPr>
              <a:lstStyle/>
              <a:p>
                <a:pPr>
                  <a:lnSpc>
                    <a:spcPct val="150000"/>
                  </a:lnSpc>
                </a:pPr>
                <a:r>
                  <a:rPr lang="zh-CN" altLang="en-US" sz="1400">
                    <a:solidFill>
                      <a:srgbClr val="C00000"/>
                    </a:solidFill>
                    <a:latin typeface="微软雅黑" panose="020b0503020204020204" pitchFamily="34" charset="-122"/>
                    <a:ea typeface="微软雅黑" panose="020b0503020204020204" pitchFamily="34" charset="-122"/>
                  </a:rPr>
                  <a:t>蓝天保卫战</a:t>
                </a:r>
                <a:endParaRPr lang="zh-CN" altLang="en-US" sz="1400">
                  <a:solidFill>
                    <a:srgbClr val="C00000"/>
                  </a:solidFill>
                  <a:latin typeface="微软雅黑" panose="020b0503020204020204" pitchFamily="34" charset="-122"/>
                  <a:ea typeface="微软雅黑" panose="020b0503020204020204" pitchFamily="34" charset="-122"/>
                </a:endParaRPr>
              </a:p>
            </p:txBody>
          </p:sp>
          <p:grpSp>
            <p:nvGrpSpPr>
              <p:cNvPr id="62" name="组合 14"/>
              <p:cNvGrpSpPr/>
              <p:nvPr/>
            </p:nvGrpSpPr>
            <p:grpSpPr>
              <a:xfrm>
                <a:off x="3961732" y="1181516"/>
                <a:ext cx="594109" cy="594109"/>
                <a:chOff x="852770" y="1754441"/>
                <a:chExt cx="563526" cy="563526"/>
              </a:xfrm>
            </p:grpSpPr>
            <p:sp>
              <p:nvSpPr>
                <p:cNvPr id="63" name="椭圆 62"/>
                <p:cNvSpPr/>
                <p:nvPr/>
              </p:nvSpPr>
              <p:spPr>
                <a:xfrm>
                  <a:off x="852770" y="1754441"/>
                  <a:ext cx="563526" cy="5635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4" name="图片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102" y="1760512"/>
                  <a:ext cx="503999" cy="503999"/>
                </a:xfrm>
                <a:prstGeom prst="rect">
                  <a:avLst/>
                </a:prstGeom>
              </p:spPr>
            </p:pic>
          </p:grpSp>
        </p:grpSp>
      </p:grpSp>
      <p:grpSp>
        <p:nvGrpSpPr>
          <p:cNvPr id="15" name="组合 14"/>
          <p:cNvGrpSpPr/>
          <p:nvPr/>
        </p:nvGrpSpPr>
        <p:grpSpPr>
          <a:xfrm>
            <a:off x="3092273" y="2956656"/>
            <a:ext cx="5511419" cy="594109"/>
            <a:chOff x="3092273" y="2956656"/>
            <a:chExt cx="5511419" cy="594109"/>
          </a:xfrm>
        </p:grpSpPr>
        <p:cxnSp>
          <p:nvCxnSpPr>
            <p:cNvPr id="71" name="直接连接符 70"/>
            <p:cNvCxnSpPr/>
            <p:nvPr/>
          </p:nvCxnSpPr>
          <p:spPr>
            <a:xfrm flipV="1">
              <a:off x="3092273" y="3242750"/>
              <a:ext cx="900000" cy="494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3888968" y="2956656"/>
              <a:ext cx="4714724" cy="594109"/>
              <a:chOff x="3961732" y="1181516"/>
              <a:chExt cx="4714724" cy="594109"/>
            </a:xfrm>
          </p:grpSpPr>
          <p:sp>
            <p:nvSpPr>
              <p:cNvPr id="92" name="文本框 91"/>
              <p:cNvSpPr txBox="1"/>
              <p:nvPr/>
            </p:nvSpPr>
            <p:spPr>
              <a:xfrm>
                <a:off x="4597216" y="1474630"/>
                <a:ext cx="4079240" cy="258084"/>
              </a:xfrm>
              <a:prstGeom prst="rect">
                <a:avLst/>
              </a:prstGeom>
              <a:noFill/>
            </p:spPr>
            <p:txBody>
              <a:bodyPr wrap="square" lIns="68580" tIns="34290" rIns="68580" bIns="34290" rtlCol="0">
                <a:spAutoFit/>
              </a:bodyPr>
              <a:lstStyle/>
              <a:p>
                <a:pPr>
                  <a:lnSpc>
                    <a:spcPct val="130000"/>
                  </a:lnSpc>
                </a:pPr>
                <a:r>
                  <a:rPr lang="zh-CN" altLang="en-US" sz="1100">
                    <a:solidFill>
                      <a:schemeClr val="tx1">
                        <a:lumMod val="85000"/>
                        <a:lumOff val="15000"/>
                      </a:schemeClr>
                    </a:solidFill>
                    <a:latin typeface="+mn-ea"/>
                  </a:rPr>
                  <a:t>扩大数字家庭、在线教育等信息消费。</a:t>
                </a:r>
                <a:endParaRPr lang="zh-CN" altLang="en-US" sz="1100">
                  <a:solidFill>
                    <a:schemeClr val="tx1">
                      <a:lumMod val="85000"/>
                      <a:lumOff val="15000"/>
                    </a:schemeClr>
                  </a:solidFill>
                  <a:latin typeface="+mn-ea"/>
                </a:endParaRPr>
              </a:p>
            </p:txBody>
          </p:sp>
          <p:sp>
            <p:nvSpPr>
              <p:cNvPr id="93" name="文本框 92"/>
              <p:cNvSpPr txBox="1"/>
              <p:nvPr/>
            </p:nvSpPr>
            <p:spPr>
              <a:xfrm>
                <a:off x="4597216" y="1186598"/>
                <a:ext cx="1703720" cy="354328"/>
              </a:xfrm>
              <a:prstGeom prst="rect">
                <a:avLst/>
              </a:prstGeom>
              <a:noFill/>
            </p:spPr>
            <p:txBody>
              <a:bodyPr wrap="square" lIns="68580" tIns="34290" rIns="68580" bIns="34290" rtlCol="0">
                <a:spAutoFit/>
              </a:bodyPr>
              <a:lstStyle/>
              <a:p>
                <a:pPr>
                  <a:lnSpc>
                    <a:spcPct val="150000"/>
                  </a:lnSpc>
                </a:pPr>
                <a:r>
                  <a:rPr lang="zh-CN" altLang="en-US" sz="1400">
                    <a:solidFill>
                      <a:srgbClr val="C00000"/>
                    </a:solidFill>
                    <a:latin typeface="微软雅黑" panose="020b0503020204020204" pitchFamily="34" charset="-122"/>
                    <a:ea typeface="微软雅黑" panose="020b0503020204020204" pitchFamily="34" charset="-122"/>
                  </a:rPr>
                  <a:t>数字家庭</a:t>
                </a:r>
                <a:endParaRPr lang="zh-CN" altLang="en-US" sz="1400">
                  <a:solidFill>
                    <a:srgbClr val="C00000"/>
                  </a:solidFill>
                  <a:latin typeface="微软雅黑" panose="020b0503020204020204" pitchFamily="34" charset="-122"/>
                  <a:ea typeface="微软雅黑" panose="020b0503020204020204" pitchFamily="34" charset="-122"/>
                </a:endParaRPr>
              </a:p>
            </p:txBody>
          </p:sp>
          <p:sp>
            <p:nvSpPr>
              <p:cNvPr id="95" name="椭圆 94"/>
              <p:cNvSpPr/>
              <p:nvPr/>
            </p:nvSpPr>
            <p:spPr>
              <a:xfrm>
                <a:off x="3961732" y="1181516"/>
                <a:ext cx="594109" cy="594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3095936" y="1851670"/>
            <a:ext cx="5507756" cy="1017462"/>
            <a:chOff x="3095936" y="1851670"/>
            <a:chExt cx="5507756" cy="1017462"/>
          </a:xfrm>
        </p:grpSpPr>
        <p:cxnSp>
          <p:nvCxnSpPr>
            <p:cNvPr id="75" name="直接连接符 74"/>
            <p:cNvCxnSpPr/>
            <p:nvPr/>
          </p:nvCxnSpPr>
          <p:spPr>
            <a:xfrm flipV="1">
              <a:off x="3095936" y="2322902"/>
              <a:ext cx="900000" cy="494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3888968" y="1851670"/>
              <a:ext cx="4714724" cy="1017462"/>
              <a:chOff x="3888968" y="1851670"/>
              <a:chExt cx="4714724" cy="1017462"/>
            </a:xfrm>
          </p:grpSpPr>
          <p:grpSp>
            <p:nvGrpSpPr>
              <p:cNvPr id="65" name="组合 64"/>
              <p:cNvGrpSpPr/>
              <p:nvPr/>
            </p:nvGrpSpPr>
            <p:grpSpPr>
              <a:xfrm>
                <a:off x="3888968" y="1851670"/>
                <a:ext cx="4714724" cy="1017462"/>
                <a:chOff x="3961732" y="996924"/>
                <a:chExt cx="4714724" cy="1017462"/>
              </a:xfrm>
            </p:grpSpPr>
            <p:sp>
              <p:nvSpPr>
                <p:cNvPr id="66" name="文本框 65"/>
                <p:cNvSpPr txBox="1"/>
                <p:nvPr/>
              </p:nvSpPr>
              <p:spPr>
                <a:xfrm>
                  <a:off x="4597216" y="1284956"/>
                  <a:ext cx="4079240" cy="729430"/>
                </a:xfrm>
                <a:prstGeom prst="rect">
                  <a:avLst/>
                </a:prstGeom>
                <a:noFill/>
              </p:spPr>
              <p:txBody>
                <a:bodyPr wrap="square" lIns="68580" tIns="34290" rIns="68580" bIns="34290" rtlCol="0">
                  <a:spAutoFit/>
                </a:bodyPr>
                <a:lstStyle/>
                <a:p>
                  <a:pPr>
                    <a:lnSpc>
                      <a:spcPct val="130000"/>
                    </a:lnSpc>
                  </a:pP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坚持住房的居住属性，落实地方政府主体责任，加快建立和完善促进房地产市场平稳健康发展的长效机制，以市场为主满足多层次需求，以政府为主提供基本保障。</a:t>
                  </a: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4597216" y="996924"/>
                  <a:ext cx="1703720" cy="354328"/>
                </a:xfrm>
                <a:prstGeom prst="rect">
                  <a:avLst/>
                </a:prstGeom>
                <a:noFill/>
              </p:spPr>
              <p:txBody>
                <a:bodyPr wrap="square" lIns="68580" tIns="34290" rIns="68580" bIns="34290" rtlCol="0">
                  <a:spAutoFit/>
                </a:bodyPr>
                <a:lstStyle/>
                <a:p>
                  <a:pPr>
                    <a:lnSpc>
                      <a:spcPct val="150000"/>
                    </a:lnSpc>
                  </a:pPr>
                  <a:r>
                    <a:rPr lang="zh-CN" altLang="en-US" sz="1400">
                      <a:solidFill>
                        <a:srgbClr val="C00000"/>
                      </a:solidFill>
                      <a:latin typeface="微软雅黑" panose="020b0503020204020204" pitchFamily="34" charset="-122"/>
                      <a:ea typeface="微软雅黑" panose="020b0503020204020204" pitchFamily="34" charset="-122"/>
                    </a:rPr>
                    <a:t>居住属性</a:t>
                  </a:r>
                  <a:endParaRPr lang="zh-CN" altLang="en-US" sz="1400">
                    <a:solidFill>
                      <a:srgbClr val="C00000"/>
                    </a:solidFill>
                    <a:latin typeface="微软雅黑" panose="020b0503020204020204" pitchFamily="34" charset="-122"/>
                    <a:ea typeface="微软雅黑" panose="020b0503020204020204" pitchFamily="34" charset="-122"/>
                  </a:endParaRPr>
                </a:p>
              </p:txBody>
            </p:sp>
            <p:sp>
              <p:nvSpPr>
                <p:cNvPr id="69" name="椭圆 68"/>
                <p:cNvSpPr/>
                <p:nvPr/>
              </p:nvSpPr>
              <p:spPr>
                <a:xfrm>
                  <a:off x="3961732" y="1181516"/>
                  <a:ext cx="594109" cy="594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3" name="图片 10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3916" y="2154286"/>
                <a:ext cx="378000" cy="378000"/>
              </a:xfrm>
              <a:prstGeom prst="rect">
                <a:avLst/>
              </a:prstGeom>
            </p:spPr>
          </p:pic>
        </p:grpSp>
      </p:grpSp>
      <p:pic>
        <p:nvPicPr>
          <p:cNvPr id="104" name="图片 10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3823" y="3135901"/>
            <a:ext cx="378000" cy="273913"/>
          </a:xfrm>
          <a:prstGeom prst="rect">
            <a:avLst/>
          </a:prstGeom>
        </p:spPr>
      </p:pic>
      <p:grpSp>
        <p:nvGrpSpPr>
          <p:cNvPr id="16" name="组合 15"/>
          <p:cNvGrpSpPr/>
          <p:nvPr/>
        </p:nvGrpSpPr>
        <p:grpSpPr>
          <a:xfrm>
            <a:off x="1889281" y="3651870"/>
            <a:ext cx="6714411" cy="1237523"/>
            <a:chOff x="1889281" y="3651870"/>
            <a:chExt cx="6714411" cy="1237523"/>
          </a:xfrm>
        </p:grpSpPr>
        <p:cxnSp>
          <p:nvCxnSpPr>
            <p:cNvPr id="76" name="直接连接符 75"/>
            <p:cNvCxnSpPr>
              <a:stCxn id="73" idx="4"/>
            </p:cNvCxnSpPr>
            <p:nvPr/>
          </p:nvCxnSpPr>
          <p:spPr>
            <a:xfrm>
              <a:off x="1889281" y="4090891"/>
              <a:ext cx="208796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3888968" y="3651870"/>
              <a:ext cx="4714724" cy="1237523"/>
              <a:chOff x="3888968" y="3651870"/>
              <a:chExt cx="4714724" cy="1237523"/>
            </a:xfrm>
          </p:grpSpPr>
          <p:grpSp>
            <p:nvGrpSpPr>
              <p:cNvPr id="97" name="组合 96"/>
              <p:cNvGrpSpPr/>
              <p:nvPr/>
            </p:nvGrpSpPr>
            <p:grpSpPr>
              <a:xfrm>
                <a:off x="3888968" y="3651870"/>
                <a:ext cx="4714724" cy="1237523"/>
                <a:chOff x="3961732" y="989161"/>
                <a:chExt cx="4714724" cy="1237523"/>
              </a:xfrm>
            </p:grpSpPr>
            <p:sp>
              <p:nvSpPr>
                <p:cNvPr id="98" name="文本框 97"/>
                <p:cNvSpPr txBox="1"/>
                <p:nvPr/>
              </p:nvSpPr>
              <p:spPr>
                <a:xfrm>
                  <a:off x="4597216" y="1277193"/>
                  <a:ext cx="4079240" cy="949491"/>
                </a:xfrm>
                <a:prstGeom prst="rect">
                  <a:avLst/>
                </a:prstGeom>
                <a:noFill/>
              </p:spPr>
              <p:txBody>
                <a:bodyPr wrap="square" lIns="68580" tIns="34290" rIns="68580" bIns="34290" rtlCol="0">
                  <a:spAutoFit/>
                </a:bodyPr>
                <a:lstStyle/>
                <a:p>
                  <a:pPr>
                    <a:lnSpc>
                      <a:spcPct val="130000"/>
                    </a:lnSpc>
                  </a:pP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今年网络提速降费要迈出更大步伐，年内全部取消手机国内长途和漫游费，大幅降低中小企业互联网专线接入资费，降低国际长途电话费，推动“互联网</a:t>
                  </a:r>
                  <a:r>
                    <a:rPr lang="en-US" altLang="zh-CN" sz="11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深入发展、促进数字经济加快成长，让企业广泛受益、群众普遍受惠。</a:t>
                  </a: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4597216" y="989161"/>
                  <a:ext cx="1703720" cy="354328"/>
                </a:xfrm>
                <a:prstGeom prst="rect">
                  <a:avLst/>
                </a:prstGeom>
                <a:noFill/>
              </p:spPr>
              <p:txBody>
                <a:bodyPr wrap="square" lIns="68580" tIns="34290" rIns="68580" bIns="34290" rtlCol="0">
                  <a:spAutoFit/>
                </a:bodyPr>
                <a:lstStyle/>
                <a:p>
                  <a:pPr>
                    <a:lnSpc>
                      <a:spcPct val="150000"/>
                    </a:lnSpc>
                  </a:pPr>
                  <a:r>
                    <a:rPr lang="zh-CN" altLang="en-US" sz="1400">
                      <a:solidFill>
                        <a:srgbClr val="C00000"/>
                      </a:solidFill>
                      <a:latin typeface="微软雅黑" panose="020b0503020204020204" pitchFamily="34" charset="-122"/>
                      <a:ea typeface="微软雅黑" panose="020b0503020204020204" pitchFamily="34" charset="-122"/>
                    </a:rPr>
                    <a:t>数字经济</a:t>
                  </a:r>
                  <a:endParaRPr lang="zh-CN" altLang="en-US" sz="1400">
                    <a:solidFill>
                      <a:srgbClr val="C00000"/>
                    </a:solidFill>
                    <a:latin typeface="微软雅黑" panose="020b0503020204020204" pitchFamily="34" charset="-122"/>
                    <a:ea typeface="微软雅黑" panose="020b0503020204020204" pitchFamily="34" charset="-122"/>
                  </a:endParaRPr>
                </a:p>
              </p:txBody>
            </p:sp>
            <p:sp>
              <p:nvSpPr>
                <p:cNvPr id="101" name="椭圆 100"/>
                <p:cNvSpPr/>
                <p:nvPr/>
              </p:nvSpPr>
              <p:spPr>
                <a:xfrm>
                  <a:off x="3961732" y="1181516"/>
                  <a:ext cx="594109" cy="5941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5" name="图片 1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5936" y="3993950"/>
                <a:ext cx="378000" cy="378000"/>
              </a:xfrm>
              <a:prstGeom prst="rect">
                <a:avLst/>
              </a:prstGeom>
            </p:spPr>
          </p:pic>
        </p:grpSp>
      </p:grp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3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childTnLst>
                          </p:cTn>
                        </p:par>
                        <p:par>
                          <p:cTn id="8" fill="hold" nodeType="afterGroup">
                            <p:stCondLst>
                              <p:cond delay="2000"/>
                            </p:stCondLst>
                            <p:childTnLst>
                              <p:par>
                                <p:cTn id="9" presetID="16" presetClass="entr" presetSubtype="37"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nodeType="afterGroup">
                            <p:stCondLst>
                              <p:cond delay="2500"/>
                            </p:stCondLst>
                            <p:childTnLst>
                              <p:par>
                                <p:cTn id="13" presetID="16" presetClass="entr" presetSubtype="37"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childTnLst>
                          </p:cTn>
                        </p:par>
                        <p:par>
                          <p:cTn id="16" fill="hold" nodeType="afterGroup">
                            <p:stCondLst>
                              <p:cond delay="3000"/>
                            </p:stCondLst>
                            <p:childTnLst>
                              <p:par>
                                <p:cTn id="17" presetID="16" presetClass="entr" presetSubtype="37"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par>
                          <p:cTn id="20" fill="hold" nodeType="afterGroup">
                            <p:stCondLst>
                              <p:cond delay="3500"/>
                            </p:stCondLst>
                            <p:childTnLst>
                              <p:par>
                                <p:cTn id="21" presetID="16" presetClass="entr" presetSubtype="37"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l="-18000" r="-18000"/>
          </a:stretch>
        </a:blipFill>
        <a:effectLst/>
      </p:bgPr>
    </p:bg>
    <p:spTree>
      <p:nvGrpSpPr>
        <p:cNvPr id="1" name=""/>
        <p:cNvGrpSpPr/>
        <p:nvPr/>
      </p:nvGrpSpPr>
      <p:grpSpPr>
        <a:xfrm>
          <a:off x="0" y="0"/>
          <a:ext cx="0" cy="0"/>
        </a:xfrm>
      </p:grpSpPr>
      <p:sp>
        <p:nvSpPr>
          <p:cNvPr id="12" name="矩形 11"/>
          <p:cNvSpPr/>
          <p:nvPr/>
        </p:nvSpPr>
        <p:spPr>
          <a:xfrm>
            <a:off x="503" y="257304"/>
            <a:ext cx="160003"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165"/>
            <a:endParaRPr lang="zh-CN" altLang="en-US" sz="1400">
              <a:solidFill>
                <a:srgbClr val="E7E6E6">
                  <a:lumMod val="50000"/>
                </a:srgbClr>
              </a:solidFill>
              <a:ea typeface="微软雅黑" panose="020b0503020204020204" pitchFamily="34" charset="-122"/>
              <a:cs typeface="+mn-ea"/>
              <a:sym typeface="+mn-lt"/>
            </a:endParaRPr>
          </a:p>
        </p:txBody>
      </p:sp>
      <p:sp>
        <p:nvSpPr>
          <p:cNvPr id="13" name="矩形 12"/>
          <p:cNvSpPr/>
          <p:nvPr/>
        </p:nvSpPr>
        <p:spPr>
          <a:xfrm>
            <a:off x="3204464" y="257716"/>
            <a:ext cx="5939032" cy="41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defTabSz="685165"/>
            <a:endParaRPr lang="zh-CN" altLang="en-US" sz="1400">
              <a:solidFill>
                <a:prstClr val="white"/>
              </a:solidFill>
              <a:ea typeface="微软雅黑" panose="020b0503020204020204" pitchFamily="34" charset="-122"/>
              <a:cs typeface="+mn-ea"/>
              <a:sym typeface="+mn-lt"/>
            </a:endParaRPr>
          </a:p>
        </p:txBody>
      </p:sp>
      <p:sp>
        <p:nvSpPr>
          <p:cNvPr id="14" name="文本框 13"/>
          <p:cNvSpPr txBox="1"/>
          <p:nvPr/>
        </p:nvSpPr>
        <p:spPr>
          <a:xfrm>
            <a:off x="265462" y="189689"/>
            <a:ext cx="2248033" cy="377018"/>
          </a:xfrm>
          <a:prstGeom prst="rect">
            <a:avLst/>
          </a:prstGeom>
          <a:noFill/>
        </p:spPr>
        <p:txBody>
          <a:bodyPr wrap="none" lIns="68571" tIns="34286" rIns="68571" bIns="34286" rtlCol="0">
            <a:spAutoFit/>
          </a:bodyPr>
          <a:lstStyle/>
          <a:p>
            <a:r>
              <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rPr>
              <a:t>2016</a:t>
            </a:r>
            <a:r>
              <a:rPr lang="zh-CN" altLang="en-US" sz="2000" b="1">
                <a:solidFill>
                  <a:srgbClr val="C00000"/>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0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265462" y="506529"/>
            <a:ext cx="2523750" cy="223130"/>
          </a:xfrm>
          <a:prstGeom prst="rect">
            <a:avLst/>
          </a:prstGeom>
          <a:noFill/>
        </p:spPr>
        <p:txBody>
          <a:bodyPr wrap="none" lIns="68571" tIns="34286" rIns="68571" bIns="34286" rtlCol="0">
            <a:spAutoFit/>
          </a:bodyPr>
          <a:lstStyle/>
          <a:p>
            <a:pPr defTabSz="685165"/>
            <a:r>
              <a:rPr lang="en-US" altLang="zh-CN" sz="1000">
                <a:ea typeface="微软雅黑" panose="020b0503020204020204" pitchFamily="34" charset="-122"/>
                <a:cs typeface="+mn-ea"/>
                <a:sym typeface="+mn-lt"/>
              </a:rPr>
              <a:t>ADD YOUR TITLE HERE  ADD YOUR TITLE HERE</a:t>
            </a:r>
            <a:endParaRPr lang="zh-CN" altLang="en-US" sz="1000">
              <a:ea typeface="微软雅黑" panose="020b0503020204020204" pitchFamily="34" charset="-122"/>
              <a:cs typeface="+mn-ea"/>
              <a:sym typeface="+mn-lt"/>
            </a:endParaRPr>
          </a:p>
        </p:txBody>
      </p:sp>
      <p:grpSp>
        <p:nvGrpSpPr>
          <p:cNvPr id="59" name="组合 58"/>
          <p:cNvGrpSpPr/>
          <p:nvPr/>
        </p:nvGrpSpPr>
        <p:grpSpPr>
          <a:xfrm>
            <a:off x="5378871" y="1640941"/>
            <a:ext cx="2563070" cy="2599214"/>
            <a:chOff x="1331640" y="1707654"/>
            <a:chExt cx="2796076" cy="2835506"/>
          </a:xfrm>
        </p:grpSpPr>
        <p:sp>
          <p:nvSpPr>
            <p:cNvPr id="60" name="等腰三角形 5"/>
            <p:cNvSpPr/>
            <p:nvPr/>
          </p:nvSpPr>
          <p:spPr>
            <a:xfrm>
              <a:off x="1608861" y="1707654"/>
              <a:ext cx="1247249" cy="1186339"/>
            </a:xfrm>
            <a:custGeom>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ct val="0"/>
                </a:spcBef>
                <a:spcAft>
                  <a:spcPct val="0"/>
                </a:spcAft>
              </a:pPr>
              <a:endParaRPr lang="zh-CN" altLang="en-US" sz="1815">
                <a:solidFill>
                  <a:prstClr val="white"/>
                </a:solidFill>
                <a:latin typeface="等线" panose="02010600030101010101" charset="-122"/>
                <a:ea typeface="等线" panose="02010600030101010101" charset="-122"/>
              </a:endParaRPr>
            </a:p>
          </p:txBody>
        </p:sp>
        <p:sp>
          <p:nvSpPr>
            <p:cNvPr id="61" name="等腰三角形 5"/>
            <p:cNvSpPr/>
            <p:nvPr/>
          </p:nvSpPr>
          <p:spPr>
            <a:xfrm>
              <a:off x="1619672" y="2445005"/>
              <a:ext cx="1234974" cy="634853"/>
            </a:xfrm>
            <a:custGeom>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ct val="0"/>
                </a:spcBef>
                <a:spcAft>
                  <a:spcPct val="0"/>
                </a:spcAft>
              </a:pPr>
              <a:endParaRPr lang="zh-CN" altLang="en-US" sz="1815">
                <a:solidFill>
                  <a:prstClr val="white"/>
                </a:solidFill>
                <a:latin typeface="等线" panose="02010600030101010101" charset="-122"/>
                <a:ea typeface="等线" panose="02010600030101010101" charset="-122"/>
              </a:endParaRPr>
            </a:p>
          </p:txBody>
        </p:sp>
        <p:sp>
          <p:nvSpPr>
            <p:cNvPr id="62" name="等腰三角形 5"/>
            <p:cNvSpPr/>
            <p:nvPr/>
          </p:nvSpPr>
          <p:spPr>
            <a:xfrm flipV="1">
              <a:off x="1608861" y="3167482"/>
              <a:ext cx="1234974" cy="634853"/>
            </a:xfrm>
            <a:custGeom>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ct val="0"/>
                </a:spcBef>
                <a:spcAft>
                  <a:spcPct val="0"/>
                </a:spcAft>
              </a:pPr>
              <a:endParaRPr lang="zh-CN" altLang="en-US" sz="1815">
                <a:solidFill>
                  <a:prstClr val="white"/>
                </a:solidFill>
                <a:latin typeface="等线" panose="02010600030101010101" charset="-122"/>
                <a:ea typeface="等线" panose="02010600030101010101" charset="-122"/>
              </a:endParaRPr>
            </a:p>
          </p:txBody>
        </p:sp>
        <p:sp>
          <p:nvSpPr>
            <p:cNvPr id="63" name="等腰三角形 5"/>
            <p:cNvSpPr/>
            <p:nvPr/>
          </p:nvSpPr>
          <p:spPr>
            <a:xfrm flipV="1">
              <a:off x="1619672" y="3356821"/>
              <a:ext cx="1247249" cy="1186339"/>
            </a:xfrm>
            <a:custGeom>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ct val="0"/>
                </a:spcBef>
                <a:spcAft>
                  <a:spcPct val="0"/>
                </a:spcAft>
              </a:pPr>
              <a:endParaRPr lang="zh-CN" altLang="en-US" sz="1815">
                <a:solidFill>
                  <a:prstClr val="white"/>
                </a:solidFill>
                <a:latin typeface="等线" panose="02010600030101010101" charset="-122"/>
                <a:ea typeface="等线" panose="02010600030101010101" charset="-122"/>
              </a:endParaRPr>
            </a:p>
          </p:txBody>
        </p:sp>
        <p:sp>
          <p:nvSpPr>
            <p:cNvPr id="64" name="圆角矩形 11"/>
            <p:cNvSpPr/>
            <p:nvPr/>
          </p:nvSpPr>
          <p:spPr>
            <a:xfrm>
              <a:off x="1331640" y="3079858"/>
              <a:ext cx="198918" cy="87624"/>
            </a:xfrm>
            <a:custGeom>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ct val="0"/>
                </a:spcBef>
                <a:spcAft>
                  <a:spcPct val="0"/>
                </a:spcAft>
              </a:pPr>
              <a:endParaRPr lang="zh-CN" altLang="en-US" sz="1815">
                <a:solidFill>
                  <a:prstClr val="white"/>
                </a:solidFill>
                <a:latin typeface="等线" panose="02010600030101010101" charset="-122"/>
                <a:ea typeface="等线" panose="02010600030101010101" charset="-122"/>
              </a:endParaRPr>
            </a:p>
          </p:txBody>
        </p:sp>
        <p:sp>
          <p:nvSpPr>
            <p:cNvPr id="65" name="空心弧 15"/>
            <p:cNvSpPr/>
            <p:nvPr/>
          </p:nvSpPr>
          <p:spPr>
            <a:xfrm rot="5400000">
              <a:off x="3312321" y="2346812"/>
              <a:ext cx="509372" cy="1121419"/>
            </a:xfrm>
            <a:custGeom>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ct val="0"/>
                </a:spcBef>
                <a:spcAft>
                  <a:spcPct val="0"/>
                </a:spcAft>
              </a:pPr>
              <a:endParaRPr lang="zh-CN" altLang="en-US" sz="1815">
                <a:solidFill>
                  <a:prstClr val="white"/>
                </a:solidFill>
                <a:latin typeface="等线" panose="02010600030101010101" charset="-122"/>
                <a:ea typeface="等线" panose="02010600030101010101" charset="-122"/>
              </a:endParaRPr>
            </a:p>
          </p:txBody>
        </p:sp>
      </p:grpSp>
      <p:sp>
        <p:nvSpPr>
          <p:cNvPr id="66" name="矩形 1"/>
          <p:cNvSpPr>
            <a:spLocks noChangeArrowheads="1"/>
          </p:cNvSpPr>
          <p:nvPr/>
        </p:nvSpPr>
        <p:spPr bwMode="auto">
          <a:xfrm>
            <a:off x="1258267" y="1774661"/>
            <a:ext cx="3234359" cy="53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auto">
              <a:lnSpc>
                <a:spcPct val="130000"/>
              </a:lnSpc>
              <a:spcBef>
                <a:spcPct val="0"/>
              </a:spcBef>
              <a:spcAft>
                <a:spcPct val="0"/>
              </a:spcAft>
            </a:pPr>
            <a:r>
              <a:rPr lang="zh-CN" altLang="en-US" sz="110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1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10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en-US" altLang="zh-CN" sz="1100">
              <a:solidFill>
                <a:srgbClr val="2F2637"/>
              </a:solidFill>
              <a:latin typeface="微软雅黑" panose="020b0503020204020204" pitchFamily="34" charset="-122"/>
              <a:ea typeface="微软雅黑" panose="020b0503020204020204" pitchFamily="34" charset="-122"/>
              <a:sym typeface="华文宋体" panose="02010600040101010101" pitchFamily="2" charset="-122"/>
            </a:endParaRPr>
          </a:p>
        </p:txBody>
      </p:sp>
      <p:sp>
        <p:nvSpPr>
          <p:cNvPr id="67" name="矩形 1"/>
          <p:cNvSpPr>
            <a:spLocks noChangeArrowheads="1"/>
          </p:cNvSpPr>
          <p:nvPr/>
        </p:nvSpPr>
        <p:spPr bwMode="auto">
          <a:xfrm>
            <a:off x="1258267" y="2445748"/>
            <a:ext cx="3234359" cy="53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auto">
              <a:lnSpc>
                <a:spcPct val="130000"/>
              </a:lnSpc>
              <a:spcBef>
                <a:spcPct val="0"/>
              </a:spcBef>
              <a:spcAft>
                <a:spcPct val="0"/>
              </a:spcAft>
            </a:pPr>
            <a:r>
              <a:rPr lang="zh-CN" altLang="en-US" sz="110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1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10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en-US" altLang="zh-CN" sz="1100">
              <a:solidFill>
                <a:srgbClr val="2F2637"/>
              </a:solidFill>
              <a:latin typeface="微软雅黑" panose="020b0503020204020204" pitchFamily="34" charset="-122"/>
              <a:ea typeface="微软雅黑" panose="020b0503020204020204" pitchFamily="34" charset="-122"/>
              <a:sym typeface="华文宋体" panose="02010600040101010101" pitchFamily="2" charset="-122"/>
            </a:endParaRPr>
          </a:p>
        </p:txBody>
      </p:sp>
      <p:sp>
        <p:nvSpPr>
          <p:cNvPr id="68" name="矩形 1"/>
          <p:cNvSpPr>
            <a:spLocks noChangeArrowheads="1"/>
          </p:cNvSpPr>
          <p:nvPr/>
        </p:nvSpPr>
        <p:spPr bwMode="auto">
          <a:xfrm>
            <a:off x="1258267" y="3116835"/>
            <a:ext cx="3234359" cy="53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auto">
              <a:lnSpc>
                <a:spcPct val="130000"/>
              </a:lnSpc>
              <a:spcBef>
                <a:spcPct val="0"/>
              </a:spcBef>
              <a:spcAft>
                <a:spcPct val="0"/>
              </a:spcAft>
            </a:pPr>
            <a:r>
              <a:rPr lang="zh-CN" altLang="en-US" sz="110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1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10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en-US" altLang="zh-CN" sz="1100">
              <a:solidFill>
                <a:srgbClr val="2F2637"/>
              </a:solidFill>
              <a:latin typeface="微软雅黑" panose="020b0503020204020204" pitchFamily="34" charset="-122"/>
              <a:ea typeface="微软雅黑" panose="020b0503020204020204" pitchFamily="34" charset="-122"/>
              <a:sym typeface="华文宋体" panose="02010600040101010101" pitchFamily="2" charset="-122"/>
            </a:endParaRPr>
          </a:p>
        </p:txBody>
      </p:sp>
      <p:sp>
        <p:nvSpPr>
          <p:cNvPr id="81" name="矩形 1"/>
          <p:cNvSpPr>
            <a:spLocks noChangeArrowheads="1"/>
          </p:cNvSpPr>
          <p:nvPr/>
        </p:nvSpPr>
        <p:spPr bwMode="auto">
          <a:xfrm>
            <a:off x="1258267" y="3787923"/>
            <a:ext cx="3234359" cy="53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auto">
              <a:lnSpc>
                <a:spcPct val="130000"/>
              </a:lnSpc>
              <a:spcBef>
                <a:spcPct val="0"/>
              </a:spcBef>
              <a:spcAft>
                <a:spcPct val="0"/>
              </a:spcAft>
            </a:pPr>
            <a:r>
              <a:rPr lang="zh-CN" altLang="en-US" sz="110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1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10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en-US" altLang="zh-CN" sz="1100">
              <a:solidFill>
                <a:srgbClr val="2F2637"/>
              </a:solidFill>
              <a:latin typeface="微软雅黑" panose="020b0503020204020204" pitchFamily="34" charset="-122"/>
              <a:ea typeface="微软雅黑" panose="020b0503020204020204" pitchFamily="34" charset="-122"/>
              <a:sym typeface="华文宋体" panose="02010600040101010101" pitchFamily="2" charset="-122"/>
            </a:endParaRPr>
          </a:p>
        </p:txBody>
      </p:sp>
      <p:cxnSp>
        <p:nvCxnSpPr>
          <p:cNvPr id="82" name="直接连接符 81"/>
          <p:cNvCxnSpPr/>
          <p:nvPr/>
        </p:nvCxnSpPr>
        <p:spPr>
          <a:xfrm flipH="1">
            <a:off x="4575570" y="1972022"/>
            <a:ext cx="726080" cy="0"/>
          </a:xfrm>
          <a:prstGeom prst="line">
            <a:avLst/>
          </a:prstGeom>
          <a:ln w="6350">
            <a:solidFill>
              <a:schemeClr val="tx1">
                <a:lumMod val="65000"/>
                <a:lumOff val="35000"/>
                <a:alpha val="99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4575570" y="2638450"/>
            <a:ext cx="726080" cy="0"/>
          </a:xfrm>
          <a:prstGeom prst="line">
            <a:avLst/>
          </a:prstGeom>
          <a:ln w="6350">
            <a:solidFill>
              <a:schemeClr val="tx1">
                <a:lumMod val="65000"/>
                <a:lumOff val="35000"/>
                <a:alpha val="99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4575570" y="3304877"/>
            <a:ext cx="726080" cy="0"/>
          </a:xfrm>
          <a:prstGeom prst="line">
            <a:avLst/>
          </a:prstGeom>
          <a:ln w="6350">
            <a:solidFill>
              <a:schemeClr val="tx1">
                <a:lumMod val="65000"/>
                <a:lumOff val="35000"/>
                <a:alpha val="99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4575570" y="3971307"/>
            <a:ext cx="726080" cy="0"/>
          </a:xfrm>
          <a:prstGeom prst="line">
            <a:avLst/>
          </a:prstGeom>
          <a:ln w="6350">
            <a:solidFill>
              <a:schemeClr val="tx1">
                <a:lumMod val="65000"/>
                <a:lumOff val="35000"/>
                <a:alpha val="99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0" p14:dur="125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2" fill="hold" nodeType="after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wipe(right)">
                                      <p:cBhvr>
                                        <p:cTn id="12" dur="500"/>
                                        <p:tgtEl>
                                          <p:spTgt spid="82"/>
                                        </p:tgtEl>
                                      </p:cBhvr>
                                    </p:animEffect>
                                  </p:childTnLst>
                                </p:cTn>
                              </p:par>
                              <p:par>
                                <p:cTn id="13" presetID="2" presetClass="entr" presetSubtype="8" decel="53300" fill="hold" grpId="0" nodeType="withEffect">
                                  <p:stCondLst>
                                    <p:cond delay="30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750" fill="hold"/>
                                        <p:tgtEl>
                                          <p:spTgt spid="66"/>
                                        </p:tgtEl>
                                        <p:attrNameLst>
                                          <p:attrName>ppt_x</p:attrName>
                                        </p:attrNameLst>
                                      </p:cBhvr>
                                      <p:tavLst>
                                        <p:tav tm="0">
                                          <p:val>
                                            <p:strVal val="0-#ppt_w/2"/>
                                          </p:val>
                                        </p:tav>
                                        <p:tav tm="100000">
                                          <p:val>
                                            <p:strVal val="#ppt_x"/>
                                          </p:val>
                                        </p:tav>
                                      </p:tavLst>
                                    </p:anim>
                                    <p:anim calcmode="lin" valueType="num">
                                      <p:cBhvr additive="base">
                                        <p:cTn id="16" dur="750" fill="hold"/>
                                        <p:tgtEl>
                                          <p:spTgt spid="66"/>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50"/>
                            </p:stCondLst>
                            <p:childTnLst>
                              <p:par>
                                <p:cTn id="18" presetID="22" presetClass="entr" presetSubtype="2" fill="hold" nodeType="after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wipe(right)">
                                      <p:cBhvr>
                                        <p:cTn id="20" dur="500"/>
                                        <p:tgtEl>
                                          <p:spTgt spid="83"/>
                                        </p:tgtEl>
                                      </p:cBhvr>
                                    </p:animEffect>
                                  </p:childTnLst>
                                </p:cTn>
                              </p:par>
                              <p:par>
                                <p:cTn id="21" presetID="2" presetClass="entr" presetSubtype="8" decel="53300" fill="hold" grpId="0" nodeType="withEffect">
                                  <p:stCondLst>
                                    <p:cond delay="30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750" fill="hold"/>
                                        <p:tgtEl>
                                          <p:spTgt spid="67"/>
                                        </p:tgtEl>
                                        <p:attrNameLst>
                                          <p:attrName>ppt_x</p:attrName>
                                        </p:attrNameLst>
                                      </p:cBhvr>
                                      <p:tavLst>
                                        <p:tav tm="0">
                                          <p:val>
                                            <p:strVal val="0-#ppt_w/2"/>
                                          </p:val>
                                        </p:tav>
                                        <p:tav tm="100000">
                                          <p:val>
                                            <p:strVal val="#ppt_x"/>
                                          </p:val>
                                        </p:tav>
                                      </p:tavLst>
                                    </p:anim>
                                    <p:anim calcmode="lin" valueType="num">
                                      <p:cBhvr additive="base">
                                        <p:cTn id="24" dur="750" fill="hold"/>
                                        <p:tgtEl>
                                          <p:spTgt spid="67"/>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600"/>
                            </p:stCondLst>
                            <p:childTnLst>
                              <p:par>
                                <p:cTn id="26" presetID="22" presetClass="entr" presetSubtype="2"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right)">
                                      <p:cBhvr>
                                        <p:cTn id="28" dur="500"/>
                                        <p:tgtEl>
                                          <p:spTgt spid="84"/>
                                        </p:tgtEl>
                                      </p:cBhvr>
                                    </p:animEffect>
                                  </p:childTnLst>
                                </p:cTn>
                              </p:par>
                              <p:par>
                                <p:cTn id="29" presetID="2" presetClass="entr" presetSubtype="8" decel="53300" fill="hold" grpId="0" nodeType="withEffect">
                                  <p:stCondLst>
                                    <p:cond delay="30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750" fill="hold"/>
                                        <p:tgtEl>
                                          <p:spTgt spid="68"/>
                                        </p:tgtEl>
                                        <p:attrNameLst>
                                          <p:attrName>ppt_x</p:attrName>
                                        </p:attrNameLst>
                                      </p:cBhvr>
                                      <p:tavLst>
                                        <p:tav tm="0">
                                          <p:val>
                                            <p:strVal val="0-#ppt_w/2"/>
                                          </p:val>
                                        </p:tav>
                                        <p:tav tm="100000">
                                          <p:val>
                                            <p:strVal val="#ppt_x"/>
                                          </p:val>
                                        </p:tav>
                                      </p:tavLst>
                                    </p:anim>
                                    <p:anim calcmode="lin" valueType="num">
                                      <p:cBhvr additive="base">
                                        <p:cTn id="32" dur="750" fill="hold"/>
                                        <p:tgtEl>
                                          <p:spTgt spid="68"/>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650"/>
                            </p:stCondLst>
                            <p:childTnLst>
                              <p:par>
                                <p:cTn id="34" presetID="22" presetClass="entr" presetSubtype="2" fill="hold" nodeType="after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wipe(right)">
                                      <p:cBhvr>
                                        <p:cTn id="36" dur="500"/>
                                        <p:tgtEl>
                                          <p:spTgt spid="85"/>
                                        </p:tgtEl>
                                      </p:cBhvr>
                                    </p:animEffect>
                                  </p:childTnLst>
                                </p:cTn>
                              </p:par>
                              <p:par>
                                <p:cTn id="37" presetID="2" presetClass="entr" presetSubtype="8" decel="53300" fill="hold" grpId="0" nodeType="withEffect">
                                  <p:stCondLst>
                                    <p:cond delay="300"/>
                                  </p:stCondLst>
                                  <p:childTnLst>
                                    <p:set>
                                      <p:cBhvr>
                                        <p:cTn id="38" dur="1" fill="hold">
                                          <p:stCondLst>
                                            <p:cond delay="0"/>
                                          </p:stCondLst>
                                        </p:cTn>
                                        <p:tgtEl>
                                          <p:spTgt spid="81"/>
                                        </p:tgtEl>
                                        <p:attrNameLst>
                                          <p:attrName>style.visibility</p:attrName>
                                        </p:attrNameLst>
                                      </p:cBhvr>
                                      <p:to>
                                        <p:strVal val="visible"/>
                                      </p:to>
                                    </p:set>
                                    <p:anim calcmode="lin" valueType="num">
                                      <p:cBhvr additive="base">
                                        <p:cTn id="39" dur="750" fill="hold"/>
                                        <p:tgtEl>
                                          <p:spTgt spid="81"/>
                                        </p:tgtEl>
                                        <p:attrNameLst>
                                          <p:attrName>ppt_x</p:attrName>
                                        </p:attrNameLst>
                                      </p:cBhvr>
                                      <p:tavLst>
                                        <p:tav tm="0">
                                          <p:val>
                                            <p:strVal val="0-#ppt_w/2"/>
                                          </p:val>
                                        </p:tav>
                                        <p:tav tm="100000">
                                          <p:val>
                                            <p:strVal val="#ppt_x"/>
                                          </p:val>
                                        </p:tav>
                                      </p:tavLst>
                                    </p:anim>
                                    <p:anim calcmode="lin" valueType="num">
                                      <p:cBhvr additive="base">
                                        <p:cTn id="40" dur="75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8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2-1-1115-38"/>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235</Paragraphs>
  <Slides>26</Slides>
  <Notes>26</Notes>
  <TotalTime>0</TotalTime>
  <HiddenSlides>0</HiddenSlides>
  <MMClips>1</MMClips>
  <ScaleCrop>0</ScaleCrop>
  <HeadingPairs>
    <vt:vector baseType="variant" size="6">
      <vt:variant>
        <vt:lpstr>Fonts used</vt:lpstr>
      </vt:variant>
      <vt:variant>
        <vt:i4>20</vt:i4>
      </vt:variant>
      <vt:variant>
        <vt:lpstr>Theme</vt:lpstr>
      </vt:variant>
      <vt:variant>
        <vt:i4>1</vt:i4>
      </vt:variant>
      <vt:variant>
        <vt:lpstr>Slide Titles</vt:lpstr>
      </vt:variant>
      <vt:variant>
        <vt:i4>26</vt:i4>
      </vt:variant>
    </vt:vector>
  </HeadingPairs>
  <TitlesOfParts>
    <vt:vector baseType="lpstr" size="47">
      <vt:lpstr>Arial</vt:lpstr>
      <vt:lpstr>Calibri</vt:lpstr>
      <vt:lpstr>Lato Regular</vt:lpstr>
      <vt:lpstr>Lato Light</vt:lpstr>
      <vt:lpstr>FontAwesome</vt:lpstr>
      <vt:lpstr>Gill Sans</vt:lpstr>
      <vt:lpstr>Lato Black</vt:lpstr>
      <vt:lpstr>Lato Hairline</vt:lpstr>
      <vt:lpstr>微软雅黑</vt:lpstr>
      <vt:lpstr>黑体</vt:lpstr>
      <vt:lpstr>Microsoft YaHei UI</vt:lpstr>
      <vt:lpstr>等线</vt:lpstr>
      <vt:lpstr>Aharoni</vt:lpstr>
      <vt:lpstr>华文宋体</vt:lpstr>
      <vt:lpstr>宋体</vt:lpstr>
      <vt:lpstr>Impact</vt:lpstr>
      <vt:lpstr>微软雅黑 Light</vt:lpstr>
      <vt:lpstr>方正姚体</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cp:revision>
  <dcterms:created xsi:type="dcterms:W3CDTF">2020-04-16T04:52:12Z</dcterms:created>
  <dcterms:modified xsi:type="dcterms:W3CDTF">2023-05-08T03:37:53Z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2052-11.1.0.9022</vt:lpwstr>
  </property>
</Properties>
</file>